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2" r:id="rId5"/>
    <p:sldMasterId id="2147483684" r:id="rId6"/>
  </p:sldMasterIdLst>
  <p:notesMasterIdLst>
    <p:notesMasterId r:id="rId38"/>
  </p:notesMasterIdLst>
  <p:handoutMasterIdLst>
    <p:handoutMasterId r:id="rId39"/>
  </p:handoutMasterIdLst>
  <p:sldIdLst>
    <p:sldId id="262" r:id="rId7"/>
    <p:sldId id="400" r:id="rId8"/>
    <p:sldId id="402" r:id="rId9"/>
    <p:sldId id="486" r:id="rId10"/>
    <p:sldId id="401" r:id="rId11"/>
    <p:sldId id="499" r:id="rId12"/>
    <p:sldId id="471" r:id="rId13"/>
    <p:sldId id="395" r:id="rId14"/>
    <p:sldId id="391" r:id="rId15"/>
    <p:sldId id="470" r:id="rId16"/>
    <p:sldId id="316" r:id="rId17"/>
    <p:sldId id="490" r:id="rId18"/>
    <p:sldId id="492" r:id="rId19"/>
    <p:sldId id="493" r:id="rId20"/>
    <p:sldId id="494" r:id="rId21"/>
    <p:sldId id="495" r:id="rId22"/>
    <p:sldId id="496" r:id="rId23"/>
    <p:sldId id="484" r:id="rId24"/>
    <p:sldId id="501" r:id="rId25"/>
    <p:sldId id="483" r:id="rId26"/>
    <p:sldId id="502" r:id="rId27"/>
    <p:sldId id="473" r:id="rId28"/>
    <p:sldId id="351" r:id="rId29"/>
    <p:sldId id="334" r:id="rId30"/>
    <p:sldId id="487" r:id="rId31"/>
    <p:sldId id="488" r:id="rId32"/>
    <p:sldId id="500" r:id="rId33"/>
    <p:sldId id="397" r:id="rId34"/>
    <p:sldId id="503" r:id="rId35"/>
    <p:sldId id="335" r:id="rId36"/>
    <p:sldId id="409" r:id="rId3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715"/>
    <a:srgbClr val="0E1117"/>
    <a:srgbClr val="FFFFFF"/>
    <a:srgbClr val="F8BA16"/>
    <a:srgbClr val="99B25A"/>
    <a:srgbClr val="FEDA24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8C9B6-AEBC-46D2-B9FD-B624020BE0F9}" v="1639" dt="2024-09-11T02:29:46.633"/>
    <p1510:client id="{09FC1A0D-BF0E-A28F-7579-9C3BE45681C9}" v="1331" dt="2024-09-11T14:59:36.917"/>
    <p1510:client id="{2EEE7087-AA52-EFEF-5FF5-E2F9540AA293}" v="1" dt="2024-09-12T00:32:35.117"/>
    <p1510:client id="{39A02EB3-6B7C-45B3-AE0A-1147D1E6D022}" v="1240" dt="2024-09-11T20:22:59.326"/>
    <p1510:client id="{45E20296-CDDE-7B55-0395-34E6FD33AAC2}" v="417" dt="2024-09-11T17:50:20.679"/>
    <p1510:client id="{45E2E5C7-9B28-6EC6-10F1-063EE8B2E18A}" v="2" dt="2024-09-12T00:46:18.734"/>
    <p1510:client id="{5145C05A-A0C7-E737-CBA6-F0F9B8163526}" v="1" dt="2024-09-11T15:08:01.670"/>
    <p1510:client id="{51C3D785-2192-1E00-3705-F1AD2505AE72}" v="2713" dt="2024-09-11T02:01:57.486"/>
    <p1510:client id="{904DED13-2FD3-E906-4BEA-EC0504D4A1CA}" v="2" dt="2024-09-12T00:04:57.898"/>
    <p1510:client id="{93819D5B-63B3-4046-9764-F9C6066376D3}" v="1770" dt="2024-09-12T01:46:04.518"/>
    <p1510:client id="{9D64AB4E-EA65-38AA-8134-FA3820EF09C4}" v="719" dt="2024-09-11T15:22:17.127"/>
    <p1510:client id="{B50C7CCD-D886-1E60-BAD5-9FDE767CB765}" v="28" dt="2024-09-11T19:38:19.794"/>
    <p1510:client id="{FD508042-A541-4BBB-A4F0-CBFA95E3C502}" v="362" dt="2024-09-12T01:24:47.6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50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091FBE-C7D5-427C-88B2-507BE82E8351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</dgm:pt>
    <dgm:pt modelId="{805A0FAE-0FBE-445A-A3E0-76BD1FB9E8C4}">
      <dgm:prSet phldrT="[Texto]"/>
      <dgm:spPr/>
      <dgm:t>
        <a:bodyPr/>
        <a:lstStyle/>
        <a:p>
          <a:r>
            <a:rPr lang="pt-BR" dirty="0"/>
            <a:t>Montagem do sistema integrado LM35 e DHT11</a:t>
          </a:r>
        </a:p>
      </dgm:t>
    </dgm:pt>
    <dgm:pt modelId="{D6FE9C01-FF22-4894-97CB-6CD7E1E7352D}" type="parTrans" cxnId="{05A8DE64-1DE6-4779-A207-78AC1E2A877D}">
      <dgm:prSet/>
      <dgm:spPr/>
      <dgm:t>
        <a:bodyPr/>
        <a:lstStyle/>
        <a:p>
          <a:endParaRPr lang="pt-BR"/>
        </a:p>
      </dgm:t>
    </dgm:pt>
    <dgm:pt modelId="{22EAB974-9A69-49C5-B126-35BAD87C5751}" type="sibTrans" cxnId="{05A8DE64-1DE6-4779-A207-78AC1E2A877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pt-BR"/>
        </a:p>
      </dgm:t>
    </dgm:pt>
    <dgm:pt modelId="{688F00BF-B68B-4D4C-BF6C-6AADB53D20EE}" type="pres">
      <dgm:prSet presAssocID="{15091FBE-C7D5-427C-88B2-507BE82E8351}" presName="Name0" presStyleCnt="0">
        <dgm:presLayoutVars>
          <dgm:chMax val="7"/>
          <dgm:chPref val="7"/>
          <dgm:dir/>
        </dgm:presLayoutVars>
      </dgm:prSet>
      <dgm:spPr/>
    </dgm:pt>
    <dgm:pt modelId="{3884FCD9-503A-4B1A-ABF2-8065C8DD0855}" type="pres">
      <dgm:prSet presAssocID="{805A0FAE-0FBE-445A-A3E0-76BD1FB9E8C4}" presName="parTx1" presStyleLbl="node1" presStyleIdx="0" presStyleCnt="1"/>
      <dgm:spPr/>
    </dgm:pt>
    <dgm:pt modelId="{4FA6D5CA-1E63-40FC-92C2-9C5F92225C03}" type="pres">
      <dgm:prSet presAssocID="{22EAB974-9A69-49C5-B126-35BAD87C5751}" presName="picture1" presStyleCnt="0"/>
      <dgm:spPr/>
    </dgm:pt>
    <dgm:pt modelId="{2F73F47C-932E-49D6-9CFD-EE4B2D263752}" type="pres">
      <dgm:prSet presAssocID="{22EAB974-9A69-49C5-B126-35BAD87C5751}" presName="imageRepeatNode" presStyleLbl="fgImgPlace1" presStyleIdx="0" presStyleCnt="1" custScaleX="129180" custScaleY="144566"/>
      <dgm:spPr/>
    </dgm:pt>
  </dgm:ptLst>
  <dgm:cxnLst>
    <dgm:cxn modelId="{05A8DE64-1DE6-4779-A207-78AC1E2A877D}" srcId="{15091FBE-C7D5-427C-88B2-507BE82E8351}" destId="{805A0FAE-0FBE-445A-A3E0-76BD1FB9E8C4}" srcOrd="0" destOrd="0" parTransId="{D6FE9C01-FF22-4894-97CB-6CD7E1E7352D}" sibTransId="{22EAB974-9A69-49C5-B126-35BAD87C5751}"/>
    <dgm:cxn modelId="{81B8A390-47D1-4FD8-A6A6-AAEAAF2EAD45}" type="presOf" srcId="{15091FBE-C7D5-427C-88B2-507BE82E8351}" destId="{688F00BF-B68B-4D4C-BF6C-6AADB53D20EE}" srcOrd="0" destOrd="0" presId="urn:microsoft.com/office/officeart/2008/layout/AscendingPictureAccentProcess"/>
    <dgm:cxn modelId="{F975C9AA-3601-462B-9BB9-D348A87D0C48}" type="presOf" srcId="{805A0FAE-0FBE-445A-A3E0-76BD1FB9E8C4}" destId="{3884FCD9-503A-4B1A-ABF2-8065C8DD0855}" srcOrd="0" destOrd="0" presId="urn:microsoft.com/office/officeart/2008/layout/AscendingPictureAccentProcess"/>
    <dgm:cxn modelId="{AE12F7AD-602B-4BB3-ABAB-0414E8B5DB54}" type="presOf" srcId="{22EAB974-9A69-49C5-B126-35BAD87C5751}" destId="{2F73F47C-932E-49D6-9CFD-EE4B2D263752}" srcOrd="0" destOrd="0" presId="urn:microsoft.com/office/officeart/2008/layout/AscendingPictureAccentProcess"/>
    <dgm:cxn modelId="{5864A18D-EB4C-4DD2-ACB9-557C6D8C8038}" type="presParOf" srcId="{688F00BF-B68B-4D4C-BF6C-6AADB53D20EE}" destId="{3884FCD9-503A-4B1A-ABF2-8065C8DD0855}" srcOrd="0" destOrd="0" presId="urn:microsoft.com/office/officeart/2008/layout/AscendingPictureAccentProcess"/>
    <dgm:cxn modelId="{B552880E-01A7-44E0-93FE-12CF8C4AE77D}" type="presParOf" srcId="{688F00BF-B68B-4D4C-BF6C-6AADB53D20EE}" destId="{4FA6D5CA-1E63-40FC-92C2-9C5F92225C03}" srcOrd="1" destOrd="0" presId="urn:microsoft.com/office/officeart/2008/layout/AscendingPictureAccentProcess"/>
    <dgm:cxn modelId="{759787A2-FE7F-4CA1-A927-8A95FC70961F}" type="presParOf" srcId="{4FA6D5CA-1E63-40FC-92C2-9C5F92225C03}" destId="{2F73F47C-932E-49D6-9CFD-EE4B2D263752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4FCD9-503A-4B1A-ABF2-8065C8DD0855}">
      <dsp:nvSpPr>
        <dsp:cNvPr id="0" name=""/>
        <dsp:cNvSpPr/>
      </dsp:nvSpPr>
      <dsp:spPr>
        <a:xfrm>
          <a:off x="1406507" y="2395185"/>
          <a:ext cx="3822261" cy="10250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904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Montagem do sistema integrado LM35 e DHT11</a:t>
          </a:r>
        </a:p>
      </dsp:txBody>
      <dsp:txXfrm>
        <a:off x="1456547" y="2445225"/>
        <a:ext cx="3722181" cy="925002"/>
      </dsp:txXfrm>
    </dsp:sp>
    <dsp:sp modelId="{2F73F47C-932E-49D6-9CFD-EE4B2D263752}">
      <dsp:nvSpPr>
        <dsp:cNvPr id="0" name=""/>
        <dsp:cNvSpPr/>
      </dsp:nvSpPr>
      <dsp:spPr>
        <a:xfrm>
          <a:off x="88050" y="995504"/>
          <a:ext cx="2289193" cy="256223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FFF38FF-0D88-4EE7-BF43-76441256D3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6D538B-DB6A-49B8-9A64-AF2F04F1A5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0EC29-26D4-46BA-A88C-2F0A10B48C74}" type="datetimeFigureOut">
              <a:rPr lang="es-PE" smtClean="0"/>
              <a:t>11/09/2024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12362-6B68-4C17-8FE5-8D6F1ECC3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0AC7BF-32B5-459E-A75B-3FD3A20086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141F6-FACE-44D8-9577-E75AB02E75F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5643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DA456-DCBB-4CC2-B1A7-962CEDFD60A9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E8989-1785-40B0-9DC7-0AF511769484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14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latin typeface="Arial" pitchFamily="34"/>
                <a:ea typeface="Arial"/>
                <a:cs typeface="Arial" pitchFamily="34"/>
              </a:rPr>
              <a:t>slidesppt.net</a:t>
            </a:r>
          </a:p>
          <a:p>
            <a:endParaRPr lang="LID4096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E8989-1785-40B0-9DC7-0AF5117694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366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80C355-F141-4FC9-88EC-CDD8451BE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4A3753A-5FD2-4EED-835A-345A47CAF6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58748" lvl="0"/>
            <a:r>
              <a:rPr lang="en-US">
                <a:solidFill>
                  <a:srgbClr val="143A78"/>
                </a:solidFill>
                <a:latin typeface="Arial" pitchFamily="34"/>
                <a:cs typeface="Arial" pitchFamily="34"/>
              </a:rPr>
              <a:t>slidesppt.net</a:t>
            </a:r>
          </a:p>
          <a:p>
            <a:pPr marL="158748" lvl="0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433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latin typeface="Arial" pitchFamily="34"/>
                <a:ea typeface="Arial"/>
                <a:cs typeface="Arial" pitchFamily="34"/>
              </a:rPr>
              <a:t>slidesppt.net</a:t>
            </a:r>
          </a:p>
          <a:p>
            <a:endParaRPr lang="LID4096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E8989-1785-40B0-9DC7-0AF5117694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67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latin typeface="Arial" pitchFamily="34"/>
                <a:ea typeface="Arial"/>
                <a:cs typeface="Arial" pitchFamily="34"/>
              </a:rPr>
              <a:t>slidesppt.net</a:t>
            </a:r>
          </a:p>
          <a:p>
            <a:endParaRPr lang="LID4096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E8989-1785-40B0-9DC7-0AF5117694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9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E8989-1785-40B0-9DC7-0AF5117694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50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latin typeface="Arial" pitchFamily="34"/>
                <a:ea typeface="Arial"/>
                <a:cs typeface="Arial" pitchFamily="34"/>
              </a:rPr>
              <a:t>slidesppt.net</a:t>
            </a:r>
          </a:p>
          <a:p>
            <a:endParaRPr lang="LID4096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E8989-1785-40B0-9DC7-0AF5117694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2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latin typeface="Arial" pitchFamily="34"/>
                <a:ea typeface="Arial"/>
                <a:cs typeface="Arial" pitchFamily="34"/>
              </a:rPr>
              <a:t>slidesppt.net</a:t>
            </a:r>
          </a:p>
          <a:p>
            <a:endParaRPr lang="LID4096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E8989-1785-40B0-9DC7-0AF5117694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1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latin typeface="Arial" pitchFamily="34"/>
                <a:ea typeface="Arial"/>
                <a:cs typeface="Arial" pitchFamily="34"/>
              </a:rPr>
              <a:t>slidesppt.net</a:t>
            </a:r>
          </a:p>
          <a:p>
            <a:endParaRPr lang="LID4096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E8989-1785-40B0-9DC7-0AF51176948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25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latin typeface="Arial" pitchFamily="34"/>
                <a:ea typeface="Arial"/>
                <a:cs typeface="Arial" pitchFamily="34"/>
              </a:rPr>
              <a:t>slidesppt.net</a:t>
            </a:r>
          </a:p>
          <a:p>
            <a:endParaRPr lang="LID4096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E8989-1785-40B0-9DC7-0AF5117694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7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latin typeface="Arial" pitchFamily="34"/>
                <a:ea typeface="Arial"/>
                <a:cs typeface="Arial" pitchFamily="34"/>
              </a:rPr>
              <a:t>slidesppt.net</a:t>
            </a:r>
          </a:p>
          <a:p>
            <a:endParaRPr lang="LID4096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E8989-1785-40B0-9DC7-0AF5117694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3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4312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4312692"/>
            <a:ext cx="12192000" cy="25453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13194" y="2590860"/>
            <a:ext cx="7278806" cy="5760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13046" y="3314198"/>
            <a:ext cx="727880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your subtitle here</a:t>
            </a:r>
          </a:p>
        </p:txBody>
      </p:sp>
      <p:sp>
        <p:nvSpPr>
          <p:cNvPr id="17" name="Freeform 16"/>
          <p:cNvSpPr/>
          <p:nvPr userDrawn="1"/>
        </p:nvSpPr>
        <p:spPr>
          <a:xfrm>
            <a:off x="10422928" y="0"/>
            <a:ext cx="1769073" cy="3043451"/>
          </a:xfrm>
          <a:custGeom>
            <a:avLst/>
            <a:gdLst>
              <a:gd name="connsiteX0" fmla="*/ 0 w 2491801"/>
              <a:gd name="connsiteY0" fmla="*/ 0 h 4286808"/>
              <a:gd name="connsiteX1" fmla="*/ 2491801 w 2491801"/>
              <a:gd name="connsiteY1" fmla="*/ 0 h 4286808"/>
              <a:gd name="connsiteX2" fmla="*/ 2491801 w 2491801"/>
              <a:gd name="connsiteY2" fmla="*/ 4286808 h 42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1801" h="4286808">
                <a:moveTo>
                  <a:pt x="0" y="0"/>
                </a:moveTo>
                <a:lnTo>
                  <a:pt x="2491801" y="0"/>
                </a:lnTo>
                <a:lnTo>
                  <a:pt x="2491801" y="4286808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439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559847" y="5773003"/>
            <a:ext cx="1241412" cy="742071"/>
            <a:chOff x="871228" y="650416"/>
            <a:chExt cx="3225644" cy="1928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547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 rot="18618228">
            <a:off x="10648255" y="-894796"/>
            <a:ext cx="1365292" cy="2119123"/>
          </a:xfrm>
          <a:custGeom>
            <a:avLst/>
            <a:gdLst>
              <a:gd name="connsiteX0" fmla="*/ 0 w 1365292"/>
              <a:gd name="connsiteY0" fmla="*/ 0 h 2119123"/>
              <a:gd name="connsiteX1" fmla="*/ 1365292 w 1365292"/>
              <a:gd name="connsiteY1" fmla="*/ 1609682 h 2119123"/>
              <a:gd name="connsiteX2" fmla="*/ 764660 w 1365292"/>
              <a:gd name="connsiteY2" fmla="*/ 2119123 h 2119123"/>
              <a:gd name="connsiteX3" fmla="*/ 0 w 1365292"/>
              <a:gd name="connsiteY3" fmla="*/ 2119123 h 2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92" h="2119123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8985" y="340045"/>
            <a:ext cx="875774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6" y="3960946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32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674961" y="0"/>
            <a:ext cx="9517039" cy="68580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3451" y="340045"/>
            <a:ext cx="8853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6" y="3960946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83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CFB5829-FB29-4FD6-9773-F18D856F67E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69399" y="3547373"/>
            <a:ext cx="5779016" cy="280721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D4A3901-437E-4631-B520-2E67FA77E03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64608" y="3531471"/>
            <a:ext cx="2400000" cy="28231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174B765-312A-41E9-803E-DBDE5657BDF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64608" y="593945"/>
            <a:ext cx="2400000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241A15E-688D-4615-8A85-0B93DDA0D949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69400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3A33D83-DC72-4026-A4BD-7C733F581857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2661754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8DAD577-781B-41D9-8392-A56E540E99A3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4654109" y="593945"/>
            <a:ext cx="1800649" cy="2799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146530E-74CF-4ED1-A7FF-0416F5E35F48}"/>
              </a:ext>
            </a:extLst>
          </p:cNvPr>
          <p:cNvSpPr/>
          <p:nvPr userDrawn="1"/>
        </p:nvSpPr>
        <p:spPr>
          <a:xfrm>
            <a:off x="6642664" y="593945"/>
            <a:ext cx="2329656" cy="57606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64123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5659" y="245660"/>
            <a:ext cx="11709779" cy="6414447"/>
          </a:xfrm>
          <a:prstGeom prst="rect">
            <a:avLst/>
          </a:prstGeom>
          <a:noFill/>
          <a:ln w="22225">
            <a:solidFill>
              <a:schemeClr val="accent2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559847" y="5773003"/>
            <a:ext cx="1241412" cy="742071"/>
            <a:chOff x="871228" y="650416"/>
            <a:chExt cx="3225644" cy="1928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7450" y="1506011"/>
              <a:ext cx="1060918" cy="10725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1228" y="650416"/>
              <a:ext cx="957572" cy="19281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221325" y="1459455"/>
              <a:ext cx="875547" cy="1119133"/>
            </a:xfrm>
            <a:prstGeom prst="rect">
              <a:avLst/>
            </a:prstGeom>
          </p:spPr>
        </p:pic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FFA8238-EDD2-47E7-9BE9-D322DA1CEB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48466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0192D83-1FDA-4B06-9712-683D7F479C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75129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22B7973-73CA-40B8-B836-5E0A1927C5FB}"/>
              </a:ext>
            </a:extLst>
          </p:cNvPr>
          <p:cNvSpPr>
            <a:spLocks noGrp="1"/>
          </p:cNvSpPr>
          <p:nvPr>
            <p:ph type="pic" idx="42" hasCustomPrompt="1"/>
          </p:nvPr>
        </p:nvSpPr>
        <p:spPr>
          <a:xfrm>
            <a:off x="921803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654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>
            <a:extLst>
              <a:ext uri="{FF2B5EF4-FFF2-40B4-BE49-F238E27FC236}">
                <a16:creationId xmlns:a16="http://schemas.microsoft.com/office/drawing/2014/main" id="{4E36E84F-E9AF-4CC5-BD83-3E187CFF78EA}"/>
              </a:ext>
            </a:extLst>
          </p:cNvPr>
          <p:cNvGrpSpPr/>
          <p:nvPr userDrawn="1"/>
        </p:nvGrpSpPr>
        <p:grpSpPr>
          <a:xfrm>
            <a:off x="2686753" y="-15933"/>
            <a:ext cx="3096056" cy="2466990"/>
            <a:chOff x="1827359" y="-19597"/>
            <a:chExt cx="3253206" cy="3173339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0F0A8563-0E2D-40B3-872C-7F2E7E0FCAD9}"/>
                </a:ext>
              </a:extLst>
            </p:cNvPr>
            <p:cNvSpPr/>
            <p:nvPr userDrawn="1"/>
          </p:nvSpPr>
          <p:spPr>
            <a:xfrm>
              <a:off x="2727889" y="-19597"/>
              <a:ext cx="2352676" cy="3171824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Freeform 65">
              <a:extLst>
                <a:ext uri="{FF2B5EF4-FFF2-40B4-BE49-F238E27FC236}">
                  <a16:creationId xmlns:a16="http://schemas.microsoft.com/office/drawing/2014/main" id="{8A501324-8C9F-422E-ABC9-D55B9B521A89}"/>
                </a:ext>
              </a:extLst>
            </p:cNvPr>
            <p:cNvSpPr/>
            <p:nvPr userDrawn="1"/>
          </p:nvSpPr>
          <p:spPr>
            <a:xfrm>
              <a:off x="1827359" y="-18083"/>
              <a:ext cx="2352675" cy="3171825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 rot="18618228">
            <a:off x="10648255" y="-894796"/>
            <a:ext cx="1365292" cy="2119123"/>
          </a:xfrm>
          <a:custGeom>
            <a:avLst/>
            <a:gdLst>
              <a:gd name="connsiteX0" fmla="*/ 0 w 1365292"/>
              <a:gd name="connsiteY0" fmla="*/ 0 h 2119123"/>
              <a:gd name="connsiteX1" fmla="*/ 1365292 w 1365292"/>
              <a:gd name="connsiteY1" fmla="*/ 1609682 h 2119123"/>
              <a:gd name="connsiteX2" fmla="*/ 764660 w 1365292"/>
              <a:gd name="connsiteY2" fmla="*/ 2119123 h 2119123"/>
              <a:gd name="connsiteX3" fmla="*/ 0 w 1365292"/>
              <a:gd name="connsiteY3" fmla="*/ 2119123 h 2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92" h="2119123">
                <a:moveTo>
                  <a:pt x="0" y="0"/>
                </a:moveTo>
                <a:lnTo>
                  <a:pt x="1365292" y="1609682"/>
                </a:lnTo>
                <a:lnTo>
                  <a:pt x="764660" y="2119123"/>
                </a:lnTo>
                <a:lnTo>
                  <a:pt x="0" y="2119123"/>
                </a:lnTo>
                <a:close/>
              </a:path>
            </a:pathLst>
          </a:cu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57">
            <a:extLst>
              <a:ext uri="{FF2B5EF4-FFF2-40B4-BE49-F238E27FC236}">
                <a16:creationId xmlns:a16="http://schemas.microsoft.com/office/drawing/2014/main" id="{F4828449-45C1-4A0C-9289-31EF44B6B856}"/>
              </a:ext>
            </a:extLst>
          </p:cNvPr>
          <p:cNvGrpSpPr/>
          <p:nvPr userDrawn="1"/>
        </p:nvGrpSpPr>
        <p:grpSpPr>
          <a:xfrm>
            <a:off x="850795" y="1991644"/>
            <a:ext cx="2126862" cy="3673670"/>
            <a:chOff x="1438761" y="2033015"/>
            <a:chExt cx="1980000" cy="3420000"/>
          </a:xfrm>
        </p:grpSpPr>
        <p:sp>
          <p:nvSpPr>
            <p:cNvPr id="10" name="Rounded Rectangle 58">
              <a:extLst>
                <a:ext uri="{FF2B5EF4-FFF2-40B4-BE49-F238E27FC236}">
                  <a16:creationId xmlns:a16="http://schemas.microsoft.com/office/drawing/2014/main" id="{46E52279-5F36-44AE-9EC1-8B1C1E389C1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18F6A715-94DD-45A5-B68E-0C25DB045B1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Group 60">
              <a:extLst>
                <a:ext uri="{FF2B5EF4-FFF2-40B4-BE49-F238E27FC236}">
                  <a16:creationId xmlns:a16="http://schemas.microsoft.com/office/drawing/2014/main" id="{9E781B62-8904-4E20-9F76-184ED54588AF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61">
                <a:extLst>
                  <a:ext uri="{FF2B5EF4-FFF2-40B4-BE49-F238E27FC236}">
                    <a16:creationId xmlns:a16="http://schemas.microsoft.com/office/drawing/2014/main" id="{5C178692-3C2F-4413-9235-90493DFB07F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ounded Rectangle 62">
                <a:extLst>
                  <a:ext uri="{FF2B5EF4-FFF2-40B4-BE49-F238E27FC236}">
                    <a16:creationId xmlns:a16="http://schemas.microsoft.com/office/drawing/2014/main" id="{DE83EA3F-1F93-44BC-875A-39ED85AABF78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9C4639BE-76A9-4E73-B409-4506B808AED9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17" name="Rounded Rectangle 52">
              <a:extLst>
                <a:ext uri="{FF2B5EF4-FFF2-40B4-BE49-F238E27FC236}">
                  <a16:creationId xmlns:a16="http://schemas.microsoft.com/office/drawing/2014/main" id="{47554649-9DF5-44F6-BCD7-E4757EC874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53">
              <a:extLst>
                <a:ext uri="{FF2B5EF4-FFF2-40B4-BE49-F238E27FC236}">
                  <a16:creationId xmlns:a16="http://schemas.microsoft.com/office/drawing/2014/main" id="{63246AE1-2CFD-44EA-B80E-85FFCFE62879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Group 54">
              <a:extLst>
                <a:ext uri="{FF2B5EF4-FFF2-40B4-BE49-F238E27FC236}">
                  <a16:creationId xmlns:a16="http://schemas.microsoft.com/office/drawing/2014/main" id="{45163D24-7C21-45DC-B265-AB026DA2C34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55">
                <a:extLst>
                  <a:ext uri="{FF2B5EF4-FFF2-40B4-BE49-F238E27FC236}">
                    <a16:creationId xmlns:a16="http://schemas.microsoft.com/office/drawing/2014/main" id="{CD8A8B08-2926-4348-95A3-13F706C6C68E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Rounded Rectangle 56">
                <a:extLst>
                  <a:ext uri="{FF2B5EF4-FFF2-40B4-BE49-F238E27FC236}">
                    <a16:creationId xmlns:a16="http://schemas.microsoft.com/office/drawing/2014/main" id="{1B9C3434-F54D-4075-83B2-88FDBF9C90C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23F0DB9-2B7F-416A-836F-C69A71C357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6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4E10EE16-2F78-4845-8B0E-4DAC431785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2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4A21D55F-CE9F-4F51-A2B5-2A4B54EEDB54}"/>
              </a:ext>
            </a:extLst>
          </p:cNvPr>
          <p:cNvGrpSpPr/>
          <p:nvPr userDrawn="1"/>
        </p:nvGrpSpPr>
        <p:grpSpPr>
          <a:xfrm>
            <a:off x="2077783" y="1819948"/>
            <a:ext cx="2304289" cy="3980137"/>
            <a:chOff x="1438761" y="2033015"/>
            <a:chExt cx="1980000" cy="3420000"/>
          </a:xfrm>
        </p:grpSpPr>
        <p:sp>
          <p:nvSpPr>
            <p:cNvPr id="25" name="Rounded Rectangle 41">
              <a:extLst>
                <a:ext uri="{FF2B5EF4-FFF2-40B4-BE49-F238E27FC236}">
                  <a16:creationId xmlns:a16="http://schemas.microsoft.com/office/drawing/2014/main" id="{6F2ED8D6-101C-428B-92B5-133C5D479F77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68203E71-F6E5-4E95-BF4C-1492469EC4E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C6AA3ED5-4568-404D-A317-C72A4CB8163C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8" name="Oval 44">
                <a:extLst>
                  <a:ext uri="{FF2B5EF4-FFF2-40B4-BE49-F238E27FC236}">
                    <a16:creationId xmlns:a16="http://schemas.microsoft.com/office/drawing/2014/main" id="{F437D6C2-0423-4F34-A0EE-00C8E06E2614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45">
                <a:extLst>
                  <a:ext uri="{FF2B5EF4-FFF2-40B4-BE49-F238E27FC236}">
                    <a16:creationId xmlns:a16="http://schemas.microsoft.com/office/drawing/2014/main" id="{F32F0B11-E517-47E6-852B-59818A0AB54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896992B1-F910-43E3-A577-8F9CF6C2C0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17447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521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888E08B-FE50-4AA0-BF7F-50D3BE4DE32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725DE1D-A9D6-4B81-A609-286A0D627A4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0B75CF-6CA1-458E-A3D7-E864812E75DB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680390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A18C9B-0950-40B6-837A-7B8359FFF418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B6AE5291-EEE6-473F-8A81-393200D11C79}"/>
              </a:ext>
            </a:extLst>
          </p:cNvPr>
          <p:cNvCxnSpPr>
            <a:cxnSpLocks/>
          </p:cNvCxnSpPr>
          <p:nvPr userDrawn="1"/>
        </p:nvCxnSpPr>
        <p:spPr>
          <a:xfrm>
            <a:off x="719392" y="4561694"/>
            <a:ext cx="107532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466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6095562-C581-42AF-A0F4-369AD368A99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5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 rot="18613467">
            <a:off x="-539477" y="3343965"/>
            <a:ext cx="2414915" cy="3792265"/>
          </a:xfrm>
          <a:custGeom>
            <a:avLst/>
            <a:gdLst>
              <a:gd name="connsiteX0" fmla="*/ 2414915 w 2414915"/>
              <a:gd name="connsiteY0" fmla="*/ 0 h 3792265"/>
              <a:gd name="connsiteX1" fmla="*/ 2414915 w 2414915"/>
              <a:gd name="connsiteY1" fmla="*/ 3792265 h 3792265"/>
              <a:gd name="connsiteX2" fmla="*/ 692198 w 2414915"/>
              <a:gd name="connsiteY2" fmla="*/ 3792265 h 3792265"/>
              <a:gd name="connsiteX3" fmla="*/ 0 w 2414915"/>
              <a:gd name="connsiteY3" fmla="*/ 2973867 h 3792265"/>
              <a:gd name="connsiteX4" fmla="*/ 1602646 w 2414915"/>
              <a:gd name="connsiteY4" fmla="*/ 2973867 h 3792265"/>
              <a:gd name="connsiteX5" fmla="*/ 1602646 w 2414915"/>
              <a:gd name="connsiteY5" fmla="*/ 687015 h 379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4915" h="3792265">
                <a:moveTo>
                  <a:pt x="2414915" y="0"/>
                </a:moveTo>
                <a:lnTo>
                  <a:pt x="2414915" y="3792265"/>
                </a:lnTo>
                <a:lnTo>
                  <a:pt x="692198" y="3792265"/>
                </a:lnTo>
                <a:lnTo>
                  <a:pt x="0" y="2973867"/>
                </a:lnTo>
                <a:lnTo>
                  <a:pt x="1602646" y="2973867"/>
                </a:lnTo>
                <a:lnTo>
                  <a:pt x="1602646" y="687015"/>
                </a:lnTo>
                <a:close/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57B78F3-95CD-4DA8-AECF-88B14826DD3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813242" y="56605"/>
            <a:ext cx="8030371" cy="6744789"/>
          </a:xfrm>
          <a:custGeom>
            <a:avLst/>
            <a:gdLst>
              <a:gd name="connsiteX0" fmla="*/ 3757269 w 7861469"/>
              <a:gd name="connsiteY0" fmla="*/ 5576075 h 6602927"/>
              <a:gd name="connsiteX1" fmla="*/ 3753218 w 7861469"/>
              <a:gd name="connsiteY1" fmla="*/ 5576985 h 6602927"/>
              <a:gd name="connsiteX2" fmla="*/ 3745306 w 7861469"/>
              <a:gd name="connsiteY2" fmla="*/ 5590642 h 6602927"/>
              <a:gd name="connsiteX3" fmla="*/ 3752308 w 7861469"/>
              <a:gd name="connsiteY3" fmla="*/ 5604755 h 6602927"/>
              <a:gd name="connsiteX4" fmla="*/ 3755342 w 7861469"/>
              <a:gd name="connsiteY4" fmla="*/ 5599666 h 6602927"/>
              <a:gd name="connsiteX5" fmla="*/ 3761411 w 7861469"/>
              <a:gd name="connsiteY5" fmla="*/ 5579314 h 6602927"/>
              <a:gd name="connsiteX6" fmla="*/ 7013605 w 7861469"/>
              <a:gd name="connsiteY6" fmla="*/ 4043702 h 6602927"/>
              <a:gd name="connsiteX7" fmla="*/ 6996950 w 7861469"/>
              <a:gd name="connsiteY7" fmla="*/ 4046629 h 6602927"/>
              <a:gd name="connsiteX8" fmla="*/ 6993798 w 7861469"/>
              <a:gd name="connsiteY8" fmla="*/ 4067782 h 6602927"/>
              <a:gd name="connsiteX9" fmla="*/ 6940638 w 7861469"/>
              <a:gd name="connsiteY9" fmla="*/ 4156086 h 6602927"/>
              <a:gd name="connsiteX10" fmla="*/ 6920829 w 7861469"/>
              <a:gd name="connsiteY10" fmla="*/ 4180166 h 6602927"/>
              <a:gd name="connsiteX11" fmla="*/ 6926248 w 7861469"/>
              <a:gd name="connsiteY11" fmla="*/ 4207644 h 6602927"/>
              <a:gd name="connsiteX12" fmla="*/ 6926732 w 7861469"/>
              <a:gd name="connsiteY12" fmla="*/ 4227115 h 6602927"/>
              <a:gd name="connsiteX13" fmla="*/ 6958299 w 7861469"/>
              <a:gd name="connsiteY13" fmla="*/ 4178931 h 6602927"/>
              <a:gd name="connsiteX14" fmla="*/ 7011801 w 7861469"/>
              <a:gd name="connsiteY14" fmla="*/ 4102874 h 6602927"/>
              <a:gd name="connsiteX15" fmla="*/ 7038800 w 7861469"/>
              <a:gd name="connsiteY15" fmla="*/ 4086429 h 6602927"/>
              <a:gd name="connsiteX16" fmla="*/ 7049718 w 7861469"/>
              <a:gd name="connsiteY16" fmla="*/ 4074197 h 6602927"/>
              <a:gd name="connsiteX17" fmla="*/ 7042411 w 7861469"/>
              <a:gd name="connsiteY17" fmla="*/ 4070825 h 6602927"/>
              <a:gd name="connsiteX18" fmla="*/ 7013605 w 7861469"/>
              <a:gd name="connsiteY18" fmla="*/ 4043702 h 6602927"/>
              <a:gd name="connsiteX19" fmla="*/ 7076743 w 7861469"/>
              <a:gd name="connsiteY19" fmla="*/ 4043540 h 6602927"/>
              <a:gd name="connsiteX20" fmla="*/ 7071992 w 7861469"/>
              <a:gd name="connsiteY20" fmla="*/ 4043741 h 6602927"/>
              <a:gd name="connsiteX21" fmla="*/ 7068252 w 7861469"/>
              <a:gd name="connsiteY21" fmla="*/ 4053431 h 6602927"/>
              <a:gd name="connsiteX22" fmla="*/ 7075543 w 7861469"/>
              <a:gd name="connsiteY22" fmla="*/ 4045262 h 6602927"/>
              <a:gd name="connsiteX23" fmla="*/ 1421611 w 7861469"/>
              <a:gd name="connsiteY23" fmla="*/ 2211251 h 6602927"/>
              <a:gd name="connsiteX24" fmla="*/ 1365366 w 7861469"/>
              <a:gd name="connsiteY24" fmla="*/ 2295734 h 6602927"/>
              <a:gd name="connsiteX25" fmla="*/ 1342944 w 7861469"/>
              <a:gd name="connsiteY25" fmla="*/ 2329145 h 6602927"/>
              <a:gd name="connsiteX26" fmla="*/ 1346081 w 7861469"/>
              <a:gd name="connsiteY26" fmla="*/ 2326178 h 6602927"/>
              <a:gd name="connsiteX27" fmla="*/ 1416062 w 7861469"/>
              <a:gd name="connsiteY27" fmla="*/ 2254923 h 6602927"/>
              <a:gd name="connsiteX28" fmla="*/ 1424963 w 7861469"/>
              <a:gd name="connsiteY28" fmla="*/ 2226134 h 6602927"/>
              <a:gd name="connsiteX29" fmla="*/ 1507161 w 7861469"/>
              <a:gd name="connsiteY29" fmla="*/ 2090249 h 6602927"/>
              <a:gd name="connsiteX30" fmla="*/ 1456732 w 7861469"/>
              <a:gd name="connsiteY30" fmla="*/ 2158498 h 6602927"/>
              <a:gd name="connsiteX31" fmla="*/ 1438689 w 7861469"/>
              <a:gd name="connsiteY31" fmla="*/ 2185602 h 6602927"/>
              <a:gd name="connsiteX32" fmla="*/ 1453740 w 7861469"/>
              <a:gd name="connsiteY32" fmla="*/ 2174974 h 6602927"/>
              <a:gd name="connsiteX33" fmla="*/ 1497218 w 7861469"/>
              <a:gd name="connsiteY33" fmla="*/ 2133545 h 6602927"/>
              <a:gd name="connsiteX34" fmla="*/ 1506065 w 7861469"/>
              <a:gd name="connsiteY34" fmla="*/ 2103874 h 6602927"/>
              <a:gd name="connsiteX35" fmla="*/ 2705910 w 7861469"/>
              <a:gd name="connsiteY35" fmla="*/ 892212 h 6602927"/>
              <a:gd name="connsiteX36" fmla="*/ 2531391 w 7861469"/>
              <a:gd name="connsiteY36" fmla="*/ 1067958 h 6602927"/>
              <a:gd name="connsiteX37" fmla="*/ 2527236 w 7861469"/>
              <a:gd name="connsiteY37" fmla="*/ 1071711 h 6602927"/>
              <a:gd name="connsiteX38" fmla="*/ 2540898 w 7861469"/>
              <a:gd name="connsiteY38" fmla="*/ 1082319 h 6602927"/>
              <a:gd name="connsiteX39" fmla="*/ 2608180 w 7861469"/>
              <a:gd name="connsiteY39" fmla="*/ 1057301 h 6602927"/>
              <a:gd name="connsiteX40" fmla="*/ 2608401 w 7861469"/>
              <a:gd name="connsiteY40" fmla="*/ 1053087 h 6602927"/>
              <a:gd name="connsiteX41" fmla="*/ 2661800 w 7861469"/>
              <a:gd name="connsiteY41" fmla="*/ 970335 h 6602927"/>
              <a:gd name="connsiteX42" fmla="*/ 2701078 w 7861469"/>
              <a:gd name="connsiteY42" fmla="*/ 926777 h 6602927"/>
              <a:gd name="connsiteX43" fmla="*/ 2690340 w 7861469"/>
              <a:gd name="connsiteY43" fmla="*/ 932395 h 6602927"/>
              <a:gd name="connsiteX44" fmla="*/ 2681988 w 7861469"/>
              <a:gd name="connsiteY44" fmla="*/ 941132 h 6602927"/>
              <a:gd name="connsiteX45" fmla="*/ 2692948 w 7861469"/>
              <a:gd name="connsiteY45" fmla="*/ 909186 h 6602927"/>
              <a:gd name="connsiteX46" fmla="*/ 2705910 w 7861469"/>
              <a:gd name="connsiteY46" fmla="*/ 892212 h 6602927"/>
              <a:gd name="connsiteX47" fmla="*/ 4540121 w 7861469"/>
              <a:gd name="connsiteY47" fmla="*/ 0 h 6602927"/>
              <a:gd name="connsiteX48" fmla="*/ 4614250 w 7861469"/>
              <a:gd name="connsiteY48" fmla="*/ 118030 h 6602927"/>
              <a:gd name="connsiteX49" fmla="*/ 4522491 w 7861469"/>
              <a:gd name="connsiteY49" fmla="*/ 417627 h 6602927"/>
              <a:gd name="connsiteX50" fmla="*/ 4470147 w 7861469"/>
              <a:gd name="connsiteY50" fmla="*/ 448709 h 6602927"/>
              <a:gd name="connsiteX51" fmla="*/ 4460369 w 7861469"/>
              <a:gd name="connsiteY51" fmla="*/ 393237 h 6602927"/>
              <a:gd name="connsiteX52" fmla="*/ 4471888 w 7861469"/>
              <a:gd name="connsiteY52" fmla="*/ 334651 h 6602927"/>
              <a:gd name="connsiteX53" fmla="*/ 4346609 w 7861469"/>
              <a:gd name="connsiteY53" fmla="*/ 547938 h 6602927"/>
              <a:gd name="connsiteX54" fmla="*/ 4409589 w 7861469"/>
              <a:gd name="connsiteY54" fmla="*/ 475135 h 6602927"/>
              <a:gd name="connsiteX55" fmla="*/ 4439977 w 7861469"/>
              <a:gd name="connsiteY55" fmla="*/ 459814 h 6602927"/>
              <a:gd name="connsiteX56" fmla="*/ 4472155 w 7861469"/>
              <a:gd name="connsiteY56" fmla="*/ 491091 h 6602927"/>
              <a:gd name="connsiteX57" fmla="*/ 4449975 w 7861469"/>
              <a:gd name="connsiteY57" fmla="*/ 511071 h 6602927"/>
              <a:gd name="connsiteX58" fmla="*/ 4431129 w 7861469"/>
              <a:gd name="connsiteY58" fmla="*/ 548132 h 6602927"/>
              <a:gd name="connsiteX59" fmla="*/ 4430269 w 7861469"/>
              <a:gd name="connsiteY59" fmla="*/ 645326 h 6602927"/>
              <a:gd name="connsiteX60" fmla="*/ 4395666 w 7861469"/>
              <a:gd name="connsiteY60" fmla="*/ 660427 h 6602927"/>
              <a:gd name="connsiteX61" fmla="*/ 4373488 w 7861469"/>
              <a:gd name="connsiteY61" fmla="*/ 680406 h 6602927"/>
              <a:gd name="connsiteX62" fmla="*/ 4414559 w 7861469"/>
              <a:gd name="connsiteY62" fmla="*/ 784020 h 6602927"/>
              <a:gd name="connsiteX63" fmla="*/ 4422767 w 7861469"/>
              <a:gd name="connsiteY63" fmla="*/ 788678 h 6602927"/>
              <a:gd name="connsiteX64" fmla="*/ 4429411 w 7861469"/>
              <a:gd name="connsiteY64" fmla="*/ 742519 h 6602927"/>
              <a:gd name="connsiteX65" fmla="*/ 4451810 w 7861469"/>
              <a:gd name="connsiteY65" fmla="*/ 718327 h 6602927"/>
              <a:gd name="connsiteX66" fmla="*/ 4467568 w 7861469"/>
              <a:gd name="connsiteY66" fmla="*/ 740289 h 6602927"/>
              <a:gd name="connsiteX67" fmla="*/ 4442321 w 7861469"/>
              <a:gd name="connsiteY67" fmla="*/ 899623 h 6602927"/>
              <a:gd name="connsiteX68" fmla="*/ 4556767 w 7861469"/>
              <a:gd name="connsiteY68" fmla="*/ 812602 h 6602927"/>
              <a:gd name="connsiteX69" fmla="*/ 4566521 w 7861469"/>
              <a:gd name="connsiteY69" fmla="*/ 787747 h 6602927"/>
              <a:gd name="connsiteX70" fmla="*/ 4618625 w 7861469"/>
              <a:gd name="connsiteY70" fmla="*/ 680551 h 6602927"/>
              <a:gd name="connsiteX71" fmla="*/ 4803158 w 7861469"/>
              <a:gd name="connsiteY71" fmla="*/ 546465 h 6602927"/>
              <a:gd name="connsiteX72" fmla="*/ 4865500 w 7861469"/>
              <a:gd name="connsiteY72" fmla="*/ 566639 h 6602927"/>
              <a:gd name="connsiteX73" fmla="*/ 4903482 w 7861469"/>
              <a:gd name="connsiteY73" fmla="*/ 729279 h 6602927"/>
              <a:gd name="connsiteX74" fmla="*/ 4937665 w 7861469"/>
              <a:gd name="connsiteY74" fmla="*/ 802942 h 6602927"/>
              <a:gd name="connsiteX75" fmla="*/ 4940802 w 7861469"/>
              <a:gd name="connsiteY75" fmla="*/ 904573 h 6602927"/>
              <a:gd name="connsiteX76" fmla="*/ 4928179 w 7861469"/>
              <a:gd name="connsiteY76" fmla="*/ 984237 h 6602927"/>
              <a:gd name="connsiteX77" fmla="*/ 5017798 w 7861469"/>
              <a:gd name="connsiteY77" fmla="*/ 967790 h 6602927"/>
              <a:gd name="connsiteX78" fmla="*/ 5223628 w 7861469"/>
              <a:gd name="connsiteY78" fmla="*/ 830590 h 6602927"/>
              <a:gd name="connsiteX79" fmla="*/ 5273325 w 7861469"/>
              <a:gd name="connsiteY79" fmla="*/ 850102 h 6602927"/>
              <a:gd name="connsiteX80" fmla="*/ 5288860 w 7861469"/>
              <a:gd name="connsiteY80" fmla="*/ 876281 h 6602927"/>
              <a:gd name="connsiteX81" fmla="*/ 5291114 w 7861469"/>
              <a:gd name="connsiteY81" fmla="*/ 994778 h 6602927"/>
              <a:gd name="connsiteX82" fmla="*/ 5099915 w 7861469"/>
              <a:gd name="connsiteY82" fmla="*/ 1094692 h 6602927"/>
              <a:gd name="connsiteX83" fmla="*/ 5072639 w 7861469"/>
              <a:gd name="connsiteY83" fmla="*/ 1131316 h 6602927"/>
              <a:gd name="connsiteX84" fmla="*/ 4999439 w 7861469"/>
              <a:gd name="connsiteY84" fmla="*/ 1157078 h 6602927"/>
              <a:gd name="connsiteX85" fmla="*/ 4965718 w 7861469"/>
              <a:gd name="connsiteY85" fmla="*/ 1155314 h 6602927"/>
              <a:gd name="connsiteX86" fmla="*/ 4968387 w 7861469"/>
              <a:gd name="connsiteY86" fmla="*/ 1185048 h 6602927"/>
              <a:gd name="connsiteX87" fmla="*/ 4962188 w 7861469"/>
              <a:gd name="connsiteY87" fmla="*/ 1222775 h 6602927"/>
              <a:gd name="connsiteX88" fmla="*/ 4968630 w 7861469"/>
              <a:gd name="connsiteY88" fmla="*/ 1261160 h 6602927"/>
              <a:gd name="connsiteX89" fmla="*/ 4897659 w 7861469"/>
              <a:gd name="connsiteY89" fmla="*/ 1325090 h 6602927"/>
              <a:gd name="connsiteX90" fmla="*/ 4890577 w 7861469"/>
              <a:gd name="connsiteY90" fmla="*/ 1379681 h 6602927"/>
              <a:gd name="connsiteX91" fmla="*/ 4970002 w 7861469"/>
              <a:gd name="connsiteY91" fmla="*/ 1396521 h 6602927"/>
              <a:gd name="connsiteX92" fmla="*/ 5066042 w 7861469"/>
              <a:gd name="connsiteY92" fmla="*/ 1338131 h 6602927"/>
              <a:gd name="connsiteX93" fmla="*/ 5203549 w 7861469"/>
              <a:gd name="connsiteY93" fmla="*/ 1214266 h 6602927"/>
              <a:gd name="connsiteX94" fmla="*/ 5384308 w 7861469"/>
              <a:gd name="connsiteY94" fmla="*/ 1071528 h 6602927"/>
              <a:gd name="connsiteX95" fmla="*/ 5422686 w 7861469"/>
              <a:gd name="connsiteY95" fmla="*/ 1065079 h 6602927"/>
              <a:gd name="connsiteX96" fmla="*/ 5458393 w 7861469"/>
              <a:gd name="connsiteY96" fmla="*/ 1028897 h 6602927"/>
              <a:gd name="connsiteX97" fmla="*/ 5476575 w 7861469"/>
              <a:gd name="connsiteY97" fmla="*/ 1004483 h 6602927"/>
              <a:gd name="connsiteX98" fmla="*/ 5665325 w 7861469"/>
              <a:gd name="connsiteY98" fmla="*/ 870617 h 6602927"/>
              <a:gd name="connsiteX99" fmla="*/ 5929480 w 7861469"/>
              <a:gd name="connsiteY99" fmla="*/ 668826 h 6602927"/>
              <a:gd name="connsiteX100" fmla="*/ 5977391 w 7861469"/>
              <a:gd name="connsiteY100" fmla="*/ 641737 h 6602927"/>
              <a:gd name="connsiteX101" fmla="*/ 6012458 w 7861469"/>
              <a:gd name="connsiteY101" fmla="*/ 698534 h 6602927"/>
              <a:gd name="connsiteX102" fmla="*/ 6022477 w 7861469"/>
              <a:gd name="connsiteY102" fmla="*/ 830120 h 6602927"/>
              <a:gd name="connsiteX103" fmla="*/ 5954177 w 7861469"/>
              <a:gd name="connsiteY103" fmla="*/ 923784 h 6602927"/>
              <a:gd name="connsiteX104" fmla="*/ 5919354 w 7861469"/>
              <a:gd name="connsiteY104" fmla="*/ 943099 h 6602927"/>
              <a:gd name="connsiteX105" fmla="*/ 5827970 w 7861469"/>
              <a:gd name="connsiteY105" fmla="*/ 993278 h 6602927"/>
              <a:gd name="connsiteX106" fmla="*/ 5820886 w 7861469"/>
              <a:gd name="connsiteY106" fmla="*/ 1047868 h 6602927"/>
              <a:gd name="connsiteX107" fmla="*/ 5823556 w 7861469"/>
              <a:gd name="connsiteY107" fmla="*/ 1077603 h 6602927"/>
              <a:gd name="connsiteX108" fmla="*/ 5790057 w 7861469"/>
              <a:gd name="connsiteY108" fmla="*/ 1071622 h 6602927"/>
              <a:gd name="connsiteX109" fmla="*/ 5725727 w 7861469"/>
              <a:gd name="connsiteY109" fmla="*/ 1089395 h 6602927"/>
              <a:gd name="connsiteX110" fmla="*/ 5703458 w 7861469"/>
              <a:gd name="connsiteY110" fmla="*/ 1124557 h 6602927"/>
              <a:gd name="connsiteX111" fmla="*/ 5714068 w 7861469"/>
              <a:gd name="connsiteY111" fmla="*/ 1123907 h 6602927"/>
              <a:gd name="connsiteX112" fmla="*/ 5754629 w 7861469"/>
              <a:gd name="connsiteY112" fmla="*/ 1120212 h 6602927"/>
              <a:gd name="connsiteX113" fmla="*/ 5833810 w 7861469"/>
              <a:gd name="connsiteY113" fmla="*/ 1082265 h 6602927"/>
              <a:gd name="connsiteX114" fmla="*/ 5844977 w 7861469"/>
              <a:gd name="connsiteY114" fmla="*/ 1087168 h 6602927"/>
              <a:gd name="connsiteX115" fmla="*/ 5874370 w 7861469"/>
              <a:gd name="connsiteY115" fmla="*/ 1078568 h 6602927"/>
              <a:gd name="connsiteX116" fmla="*/ 5923753 w 7861469"/>
              <a:gd name="connsiteY116" fmla="*/ 1066457 h 6602927"/>
              <a:gd name="connsiteX117" fmla="*/ 5989973 w 7861469"/>
              <a:gd name="connsiteY117" fmla="*/ 1071984 h 6602927"/>
              <a:gd name="connsiteX118" fmla="*/ 6082481 w 7861469"/>
              <a:gd name="connsiteY118" fmla="*/ 1031697 h 6602927"/>
              <a:gd name="connsiteX119" fmla="*/ 6114037 w 7861469"/>
              <a:gd name="connsiteY119" fmla="*/ 1015851 h 6602927"/>
              <a:gd name="connsiteX120" fmla="*/ 6251423 w 7861469"/>
              <a:gd name="connsiteY120" fmla="*/ 957374 h 6602927"/>
              <a:gd name="connsiteX121" fmla="*/ 6388408 w 7861469"/>
              <a:gd name="connsiteY121" fmla="*/ 916135 h 6602927"/>
              <a:gd name="connsiteX122" fmla="*/ 6393578 w 7861469"/>
              <a:gd name="connsiteY122" fmla="*/ 915226 h 6602927"/>
              <a:gd name="connsiteX123" fmla="*/ 6408023 w 7861469"/>
              <a:gd name="connsiteY123" fmla="*/ 900432 h 6602927"/>
              <a:gd name="connsiteX124" fmla="*/ 6415783 w 7861469"/>
              <a:gd name="connsiteY124" fmla="*/ 888096 h 6602927"/>
              <a:gd name="connsiteX125" fmla="*/ 6421210 w 7861469"/>
              <a:gd name="connsiteY125" fmla="*/ 886926 h 6602927"/>
              <a:gd name="connsiteX126" fmla="*/ 6438885 w 7861469"/>
              <a:gd name="connsiteY126" fmla="*/ 868823 h 6602927"/>
              <a:gd name="connsiteX127" fmla="*/ 6623642 w 7861469"/>
              <a:gd name="connsiteY127" fmla="*/ 730519 h 6602927"/>
              <a:gd name="connsiteX128" fmla="*/ 6660011 w 7861469"/>
              <a:gd name="connsiteY128" fmla="*/ 681689 h 6602927"/>
              <a:gd name="connsiteX129" fmla="*/ 6725442 w 7861469"/>
              <a:gd name="connsiteY129" fmla="*/ 642837 h 6602927"/>
              <a:gd name="connsiteX130" fmla="*/ 6751614 w 7861469"/>
              <a:gd name="connsiteY130" fmla="*/ 627295 h 6602927"/>
              <a:gd name="connsiteX131" fmla="*/ 6811706 w 7861469"/>
              <a:gd name="connsiteY131" fmla="*/ 528973 h 6602927"/>
              <a:gd name="connsiteX132" fmla="*/ 6877801 w 7861469"/>
              <a:gd name="connsiteY132" fmla="*/ 477473 h 6602927"/>
              <a:gd name="connsiteX133" fmla="*/ 6939481 w 7861469"/>
              <a:gd name="connsiteY133" fmla="*/ 510294 h 6602927"/>
              <a:gd name="connsiteX134" fmla="*/ 6950582 w 7861469"/>
              <a:gd name="connsiteY134" fmla="*/ 540469 h 6602927"/>
              <a:gd name="connsiteX135" fmla="*/ 6983000 w 7861469"/>
              <a:gd name="connsiteY135" fmla="*/ 647858 h 6602927"/>
              <a:gd name="connsiteX136" fmla="*/ 6803807 w 7861469"/>
              <a:gd name="connsiteY136" fmla="*/ 841415 h 6602927"/>
              <a:gd name="connsiteX137" fmla="*/ 6750801 w 7861469"/>
              <a:gd name="connsiteY137" fmla="*/ 885146 h 6602927"/>
              <a:gd name="connsiteX138" fmla="*/ 6556314 w 7861469"/>
              <a:gd name="connsiteY138" fmla="*/ 1128634 h 6602927"/>
              <a:gd name="connsiteX139" fmla="*/ 6527898 w 7861469"/>
              <a:gd name="connsiteY139" fmla="*/ 1156740 h 6602927"/>
              <a:gd name="connsiteX140" fmla="*/ 6518250 w 7861469"/>
              <a:gd name="connsiteY140" fmla="*/ 1170439 h 6602927"/>
              <a:gd name="connsiteX141" fmla="*/ 6552249 w 7861469"/>
              <a:gd name="connsiteY141" fmla="*/ 1147400 h 6602927"/>
              <a:gd name="connsiteX142" fmla="*/ 6617903 w 7861469"/>
              <a:gd name="connsiteY142" fmla="*/ 1088657 h 6602927"/>
              <a:gd name="connsiteX143" fmla="*/ 6670799 w 7861469"/>
              <a:gd name="connsiteY143" fmla="*/ 1096527 h 6602927"/>
              <a:gd name="connsiteX144" fmla="*/ 6667423 w 7861469"/>
              <a:gd name="connsiteY144" fmla="*/ 1155482 h 6602927"/>
              <a:gd name="connsiteX145" fmla="*/ 6634674 w 7861469"/>
              <a:gd name="connsiteY145" fmla="*/ 1228508 h 6602927"/>
              <a:gd name="connsiteX146" fmla="*/ 6644411 w 7861469"/>
              <a:gd name="connsiteY146" fmla="*/ 1222027 h 6602927"/>
              <a:gd name="connsiteX147" fmla="*/ 6838237 w 7861469"/>
              <a:gd name="connsiteY147" fmla="*/ 991187 h 6602927"/>
              <a:gd name="connsiteX148" fmla="*/ 6847327 w 7861469"/>
              <a:gd name="connsiteY148" fmla="*/ 978980 h 6602927"/>
              <a:gd name="connsiteX149" fmla="*/ 6916313 w 7861469"/>
              <a:gd name="connsiteY149" fmla="*/ 952996 h 6602927"/>
              <a:gd name="connsiteX150" fmla="*/ 6916558 w 7861469"/>
              <a:gd name="connsiteY150" fmla="*/ 1029108 h 6602927"/>
              <a:gd name="connsiteX151" fmla="*/ 6852471 w 7861469"/>
              <a:gd name="connsiteY151" fmla="*/ 1122993 h 6602927"/>
              <a:gd name="connsiteX152" fmla="*/ 6693470 w 7861469"/>
              <a:gd name="connsiteY152" fmla="*/ 1334515 h 6602927"/>
              <a:gd name="connsiteX153" fmla="*/ 6685063 w 7861469"/>
              <a:gd name="connsiteY153" fmla="*/ 1414404 h 6602927"/>
              <a:gd name="connsiteX154" fmla="*/ 6680067 w 7861469"/>
              <a:gd name="connsiteY154" fmla="*/ 1434792 h 6602927"/>
              <a:gd name="connsiteX155" fmla="*/ 6710403 w 7861469"/>
              <a:gd name="connsiteY155" fmla="*/ 1400803 h 6602927"/>
              <a:gd name="connsiteX156" fmla="*/ 6774681 w 7861469"/>
              <a:gd name="connsiteY156" fmla="*/ 1295898 h 6602927"/>
              <a:gd name="connsiteX157" fmla="*/ 6761921 w 7861469"/>
              <a:gd name="connsiteY157" fmla="*/ 1308367 h 6602927"/>
              <a:gd name="connsiteX158" fmla="*/ 6736546 w 7861469"/>
              <a:gd name="connsiteY158" fmla="*/ 1320693 h 6602927"/>
              <a:gd name="connsiteX159" fmla="*/ 6749449 w 7861469"/>
              <a:gd name="connsiteY159" fmla="*/ 1295613 h 6602927"/>
              <a:gd name="connsiteX160" fmla="*/ 6736975 w 7861469"/>
              <a:gd name="connsiteY160" fmla="*/ 1282859 h 6602927"/>
              <a:gd name="connsiteX161" fmla="*/ 6775110 w 7861469"/>
              <a:gd name="connsiteY161" fmla="*/ 1258065 h 6602927"/>
              <a:gd name="connsiteX162" fmla="*/ 6787868 w 7861469"/>
              <a:gd name="connsiteY162" fmla="*/ 1245596 h 6602927"/>
              <a:gd name="connsiteX163" fmla="*/ 6813245 w 7861469"/>
              <a:gd name="connsiteY163" fmla="*/ 1233271 h 6602927"/>
              <a:gd name="connsiteX164" fmla="*/ 6800200 w 7861469"/>
              <a:gd name="connsiteY164" fmla="*/ 1270962 h 6602927"/>
              <a:gd name="connsiteX165" fmla="*/ 6837762 w 7861469"/>
              <a:gd name="connsiteY165" fmla="*/ 1296613 h 6602927"/>
              <a:gd name="connsiteX166" fmla="*/ 6728667 w 7861469"/>
              <a:gd name="connsiteY166" fmla="*/ 1459344 h 6602927"/>
              <a:gd name="connsiteX167" fmla="*/ 6711653 w 7861469"/>
              <a:gd name="connsiteY167" fmla="*/ 1480458 h 6602927"/>
              <a:gd name="connsiteX168" fmla="*/ 6719467 w 7861469"/>
              <a:gd name="connsiteY168" fmla="*/ 1483848 h 6602927"/>
              <a:gd name="connsiteX169" fmla="*/ 6725031 w 7861469"/>
              <a:gd name="connsiteY169" fmla="*/ 1539101 h 6602927"/>
              <a:gd name="connsiteX170" fmla="*/ 6686431 w 7861469"/>
              <a:gd name="connsiteY170" fmla="*/ 1549764 h 6602927"/>
              <a:gd name="connsiteX171" fmla="*/ 6671232 w 7861469"/>
              <a:gd name="connsiteY171" fmla="*/ 1537341 h 6602927"/>
              <a:gd name="connsiteX172" fmla="*/ 6664665 w 7861469"/>
              <a:gd name="connsiteY172" fmla="*/ 1536829 h 6602927"/>
              <a:gd name="connsiteX173" fmla="*/ 6654163 w 7861469"/>
              <a:gd name="connsiteY173" fmla="*/ 1547977 h 6602927"/>
              <a:gd name="connsiteX174" fmla="*/ 6654293 w 7861469"/>
              <a:gd name="connsiteY174" fmla="*/ 1548081 h 6602927"/>
              <a:gd name="connsiteX175" fmla="*/ 6656706 w 7861469"/>
              <a:gd name="connsiteY175" fmla="*/ 1552435 h 6602927"/>
              <a:gd name="connsiteX176" fmla="*/ 6642098 w 7861469"/>
              <a:gd name="connsiteY176" fmla="*/ 1670048 h 6602927"/>
              <a:gd name="connsiteX177" fmla="*/ 6577326 w 7861469"/>
              <a:gd name="connsiteY177" fmla="*/ 1696254 h 6602927"/>
              <a:gd name="connsiteX178" fmla="*/ 6544095 w 7861469"/>
              <a:gd name="connsiteY178" fmla="*/ 1846714 h 6602927"/>
              <a:gd name="connsiteX179" fmla="*/ 6548373 w 7861469"/>
              <a:gd name="connsiteY179" fmla="*/ 1876002 h 6602927"/>
              <a:gd name="connsiteX180" fmla="*/ 6547756 w 7861469"/>
              <a:gd name="connsiteY180" fmla="*/ 1879451 h 6602927"/>
              <a:gd name="connsiteX181" fmla="*/ 6570696 w 7861469"/>
              <a:gd name="connsiteY181" fmla="*/ 1855674 h 6602927"/>
              <a:gd name="connsiteX182" fmla="*/ 6640424 w 7861469"/>
              <a:gd name="connsiteY182" fmla="*/ 1785915 h 6602927"/>
              <a:gd name="connsiteX183" fmla="*/ 6650833 w 7861469"/>
              <a:gd name="connsiteY183" fmla="*/ 1770177 h 6602927"/>
              <a:gd name="connsiteX184" fmla="*/ 6641457 w 7861469"/>
              <a:gd name="connsiteY184" fmla="*/ 1763026 h 6602927"/>
              <a:gd name="connsiteX185" fmla="*/ 6642561 w 7861469"/>
              <a:gd name="connsiteY185" fmla="*/ 1741943 h 6602927"/>
              <a:gd name="connsiteX186" fmla="*/ 6666172 w 7861469"/>
              <a:gd name="connsiteY186" fmla="*/ 1737498 h 6602927"/>
              <a:gd name="connsiteX187" fmla="*/ 6671054 w 7861469"/>
              <a:gd name="connsiteY187" fmla="*/ 1739607 h 6602927"/>
              <a:gd name="connsiteX188" fmla="*/ 6695027 w 7861469"/>
              <a:gd name="connsiteY188" fmla="*/ 1703365 h 6602927"/>
              <a:gd name="connsiteX189" fmla="*/ 6839707 w 7861469"/>
              <a:gd name="connsiteY189" fmla="*/ 1588678 h 6602927"/>
              <a:gd name="connsiteX190" fmla="*/ 6868698 w 7861469"/>
              <a:gd name="connsiteY190" fmla="*/ 1597316 h 6602927"/>
              <a:gd name="connsiteX191" fmla="*/ 6938248 w 7861469"/>
              <a:gd name="connsiteY191" fmla="*/ 1602258 h 6602927"/>
              <a:gd name="connsiteX192" fmla="*/ 6948062 w 7861469"/>
              <a:gd name="connsiteY192" fmla="*/ 1579933 h 6602927"/>
              <a:gd name="connsiteX193" fmla="*/ 6970615 w 7861469"/>
              <a:gd name="connsiteY193" fmla="*/ 1551940 h 6602927"/>
              <a:gd name="connsiteX194" fmla="*/ 6977639 w 7861469"/>
              <a:gd name="connsiteY194" fmla="*/ 1591903 h 6602927"/>
              <a:gd name="connsiteX195" fmla="*/ 6923304 w 7861469"/>
              <a:gd name="connsiteY195" fmla="*/ 1673547 h 6602927"/>
              <a:gd name="connsiteX196" fmla="*/ 6919749 w 7861469"/>
              <a:gd name="connsiteY196" fmla="*/ 1711936 h 6602927"/>
              <a:gd name="connsiteX197" fmla="*/ 6964809 w 7861469"/>
              <a:gd name="connsiteY197" fmla="*/ 1714316 h 6602927"/>
              <a:gd name="connsiteX198" fmla="*/ 7129117 w 7861469"/>
              <a:gd name="connsiteY198" fmla="*/ 1554981 h 6602927"/>
              <a:gd name="connsiteX199" fmla="*/ 7178904 w 7861469"/>
              <a:gd name="connsiteY199" fmla="*/ 1525632 h 6602927"/>
              <a:gd name="connsiteX200" fmla="*/ 7207265 w 7861469"/>
              <a:gd name="connsiteY200" fmla="*/ 1589311 h 6602927"/>
              <a:gd name="connsiteX201" fmla="*/ 7199613 w 7861469"/>
              <a:gd name="connsiteY201" fmla="*/ 1604388 h 6602927"/>
              <a:gd name="connsiteX202" fmla="*/ 7207222 w 7861469"/>
              <a:gd name="connsiteY202" fmla="*/ 1647683 h 6602927"/>
              <a:gd name="connsiteX203" fmla="*/ 7206368 w 7861469"/>
              <a:gd name="connsiteY203" fmla="*/ 1740527 h 6602927"/>
              <a:gd name="connsiteX204" fmla="*/ 7052235 w 7861469"/>
              <a:gd name="connsiteY204" fmla="*/ 1918672 h 6602927"/>
              <a:gd name="connsiteX205" fmla="*/ 7032429 w 7861469"/>
              <a:gd name="connsiteY205" fmla="*/ 1942752 h 6602927"/>
              <a:gd name="connsiteX206" fmla="*/ 7027702 w 7861469"/>
              <a:gd name="connsiteY206" fmla="*/ 1974479 h 6602927"/>
              <a:gd name="connsiteX207" fmla="*/ 7054939 w 7861469"/>
              <a:gd name="connsiteY207" fmla="*/ 1973128 h 6602927"/>
              <a:gd name="connsiteX208" fmla="*/ 7142540 w 7861469"/>
              <a:gd name="connsiteY208" fmla="*/ 1944001 h 6602927"/>
              <a:gd name="connsiteX209" fmla="*/ 7212494 w 7861469"/>
              <a:gd name="connsiteY209" fmla="*/ 1931705 h 6602927"/>
              <a:gd name="connsiteX210" fmla="*/ 7225596 w 7861469"/>
              <a:gd name="connsiteY210" fmla="*/ 1967169 h 6602927"/>
              <a:gd name="connsiteX211" fmla="*/ 7208084 w 7861469"/>
              <a:gd name="connsiteY211" fmla="*/ 2062938 h 6602927"/>
              <a:gd name="connsiteX212" fmla="*/ 7322154 w 7861469"/>
              <a:gd name="connsiteY212" fmla="*/ 2008561 h 6602927"/>
              <a:gd name="connsiteX213" fmla="*/ 7360195 w 7861469"/>
              <a:gd name="connsiteY213" fmla="*/ 1995905 h 6602927"/>
              <a:gd name="connsiteX214" fmla="*/ 7394265 w 7861469"/>
              <a:gd name="connsiteY214" fmla="*/ 1970636 h 6602927"/>
              <a:gd name="connsiteX215" fmla="*/ 7626635 w 7861469"/>
              <a:gd name="connsiteY215" fmla="*/ 1859921 h 6602927"/>
              <a:gd name="connsiteX216" fmla="*/ 7572487 w 7861469"/>
              <a:gd name="connsiteY216" fmla="*/ 1926902 h 6602927"/>
              <a:gd name="connsiteX217" fmla="*/ 7560842 w 7861469"/>
              <a:gd name="connsiteY217" fmla="*/ 1942027 h 6602927"/>
              <a:gd name="connsiteX218" fmla="*/ 7555253 w 7861469"/>
              <a:gd name="connsiteY218" fmla="*/ 1942178 h 6602927"/>
              <a:gd name="connsiteX219" fmla="*/ 7552421 w 7861469"/>
              <a:gd name="connsiteY219" fmla="*/ 1952964 h 6602927"/>
              <a:gd name="connsiteX220" fmla="*/ 7560842 w 7861469"/>
              <a:gd name="connsiteY220" fmla="*/ 1942027 h 6602927"/>
              <a:gd name="connsiteX221" fmla="*/ 7566396 w 7861469"/>
              <a:gd name="connsiteY221" fmla="*/ 1941876 h 6602927"/>
              <a:gd name="connsiteX222" fmla="*/ 7578924 w 7861469"/>
              <a:gd name="connsiteY222" fmla="*/ 1943322 h 6602927"/>
              <a:gd name="connsiteX223" fmla="*/ 7550975 w 7861469"/>
              <a:gd name="connsiteY223" fmla="*/ 1965498 h 6602927"/>
              <a:gd name="connsiteX224" fmla="*/ 7549528 w 7861469"/>
              <a:gd name="connsiteY224" fmla="*/ 1978032 h 6602927"/>
              <a:gd name="connsiteX225" fmla="*/ 7537000 w 7861469"/>
              <a:gd name="connsiteY225" fmla="*/ 1976587 h 6602927"/>
              <a:gd name="connsiteX226" fmla="*/ 7469976 w 7861469"/>
              <a:gd name="connsiteY226" fmla="*/ 2050236 h 6602927"/>
              <a:gd name="connsiteX227" fmla="*/ 7455117 w 7861469"/>
              <a:gd name="connsiteY227" fmla="*/ 2074507 h 6602927"/>
              <a:gd name="connsiteX228" fmla="*/ 7431412 w 7861469"/>
              <a:gd name="connsiteY228" fmla="*/ 2102653 h 6602927"/>
              <a:gd name="connsiteX229" fmla="*/ 7362133 w 7861469"/>
              <a:gd name="connsiteY229" fmla="*/ 2255588 h 6602927"/>
              <a:gd name="connsiteX230" fmla="*/ 7380140 w 7861469"/>
              <a:gd name="connsiteY230" fmla="*/ 2279888 h 6602927"/>
              <a:gd name="connsiteX231" fmla="*/ 7401883 w 7861469"/>
              <a:gd name="connsiteY231" fmla="*/ 2286365 h 6602927"/>
              <a:gd name="connsiteX232" fmla="*/ 7385408 w 7861469"/>
              <a:gd name="connsiteY232" fmla="*/ 2309860 h 6602927"/>
              <a:gd name="connsiteX233" fmla="*/ 7344984 w 7861469"/>
              <a:gd name="connsiteY233" fmla="*/ 2392492 h 6602927"/>
              <a:gd name="connsiteX234" fmla="*/ 7370420 w 7861469"/>
              <a:gd name="connsiteY234" fmla="*/ 2439518 h 6602927"/>
              <a:gd name="connsiteX235" fmla="*/ 7424528 w 7861469"/>
              <a:gd name="connsiteY235" fmla="*/ 2395679 h 6602927"/>
              <a:gd name="connsiteX236" fmla="*/ 7434342 w 7861469"/>
              <a:gd name="connsiteY236" fmla="*/ 2373355 h 6602927"/>
              <a:gd name="connsiteX237" fmla="*/ 7451764 w 7861469"/>
              <a:gd name="connsiteY237" fmla="*/ 2394325 h 6602927"/>
              <a:gd name="connsiteX238" fmla="*/ 7522079 w 7861469"/>
              <a:gd name="connsiteY238" fmla="*/ 2423165 h 6602927"/>
              <a:gd name="connsiteX239" fmla="*/ 7603828 w 7861469"/>
              <a:gd name="connsiteY239" fmla="*/ 2360734 h 6602927"/>
              <a:gd name="connsiteX240" fmla="*/ 7693995 w 7861469"/>
              <a:gd name="connsiteY240" fmla="*/ 2307125 h 6602927"/>
              <a:gd name="connsiteX241" fmla="*/ 7784342 w 7861469"/>
              <a:gd name="connsiteY241" fmla="*/ 2274081 h 6602927"/>
              <a:gd name="connsiteX242" fmla="*/ 7819409 w 7861469"/>
              <a:gd name="connsiteY242" fmla="*/ 2278217 h 6602927"/>
              <a:gd name="connsiteX243" fmla="*/ 7812522 w 7861469"/>
              <a:gd name="connsiteY243" fmla="*/ 2317192 h 6602927"/>
              <a:gd name="connsiteX244" fmla="*/ 7487602 w 7861469"/>
              <a:gd name="connsiteY244" fmla="*/ 2676410 h 6602927"/>
              <a:gd name="connsiteX245" fmla="*/ 7435024 w 7861469"/>
              <a:gd name="connsiteY245" fmla="*/ 2768043 h 6602927"/>
              <a:gd name="connsiteX246" fmla="*/ 7426787 w 7861469"/>
              <a:gd name="connsiteY246" fmla="*/ 2779792 h 6602927"/>
              <a:gd name="connsiteX247" fmla="*/ 7324423 w 7861469"/>
              <a:gd name="connsiteY247" fmla="*/ 2900776 h 6602927"/>
              <a:gd name="connsiteX248" fmla="*/ 7276571 w 7861469"/>
              <a:gd name="connsiteY248" fmla="*/ 2960683 h 6602927"/>
              <a:gd name="connsiteX249" fmla="*/ 7285350 w 7861469"/>
              <a:gd name="connsiteY249" fmla="*/ 3010636 h 6602927"/>
              <a:gd name="connsiteX250" fmla="*/ 7321407 w 7861469"/>
              <a:gd name="connsiteY250" fmla="*/ 3000867 h 6602927"/>
              <a:gd name="connsiteX251" fmla="*/ 7450603 w 7861469"/>
              <a:gd name="connsiteY251" fmla="*/ 2895766 h 6602927"/>
              <a:gd name="connsiteX252" fmla="*/ 7562873 w 7861469"/>
              <a:gd name="connsiteY252" fmla="*/ 2889767 h 6602927"/>
              <a:gd name="connsiteX253" fmla="*/ 7567734 w 7861469"/>
              <a:gd name="connsiteY253" fmla="*/ 2936978 h 6602927"/>
              <a:gd name="connsiteX254" fmla="*/ 7591641 w 7861469"/>
              <a:gd name="connsiteY254" fmla="*/ 2936211 h 6602927"/>
              <a:gd name="connsiteX255" fmla="*/ 7702154 w 7861469"/>
              <a:gd name="connsiteY255" fmla="*/ 2920219 h 6602927"/>
              <a:gd name="connsiteX256" fmla="*/ 7717052 w 7861469"/>
              <a:gd name="connsiteY256" fmla="*/ 2907302 h 6602927"/>
              <a:gd name="connsiteX257" fmla="*/ 7740192 w 7861469"/>
              <a:gd name="connsiteY257" fmla="*/ 2882639 h 6602927"/>
              <a:gd name="connsiteX258" fmla="*/ 7783272 w 7861469"/>
              <a:gd name="connsiteY258" fmla="*/ 2912831 h 6602927"/>
              <a:gd name="connsiteX259" fmla="*/ 7857100 w 7861469"/>
              <a:gd name="connsiteY259" fmla="*/ 2961652 h 6602927"/>
              <a:gd name="connsiteX260" fmla="*/ 7820955 w 7861469"/>
              <a:gd name="connsiteY260" fmla="*/ 3088164 h 6602927"/>
              <a:gd name="connsiteX261" fmla="*/ 7746771 w 7861469"/>
              <a:gd name="connsiteY261" fmla="*/ 3252259 h 6602927"/>
              <a:gd name="connsiteX262" fmla="*/ 7705762 w 7861469"/>
              <a:gd name="connsiteY262" fmla="*/ 3331562 h 6602927"/>
              <a:gd name="connsiteX263" fmla="*/ 7647917 w 7861469"/>
              <a:gd name="connsiteY263" fmla="*/ 3393224 h 6602927"/>
              <a:gd name="connsiteX264" fmla="*/ 7551226 w 7861469"/>
              <a:gd name="connsiteY264" fmla="*/ 3526943 h 6602927"/>
              <a:gd name="connsiteX265" fmla="*/ 7507515 w 7861469"/>
              <a:gd name="connsiteY265" fmla="*/ 3551792 h 6602927"/>
              <a:gd name="connsiteX266" fmla="*/ 7431079 w 7861469"/>
              <a:gd name="connsiteY266" fmla="*/ 3585824 h 6602927"/>
              <a:gd name="connsiteX267" fmla="*/ 7355723 w 7861469"/>
              <a:gd name="connsiteY267" fmla="*/ 3743258 h 6602927"/>
              <a:gd name="connsiteX268" fmla="*/ 7352978 w 7861469"/>
              <a:gd name="connsiteY268" fmla="*/ 3747174 h 6602927"/>
              <a:gd name="connsiteX269" fmla="*/ 7323358 w 7861469"/>
              <a:gd name="connsiteY269" fmla="*/ 3793577 h 6602927"/>
              <a:gd name="connsiteX270" fmla="*/ 7287481 w 7861469"/>
              <a:gd name="connsiteY270" fmla="*/ 3823912 h 6602927"/>
              <a:gd name="connsiteX271" fmla="*/ 7271186 w 7861469"/>
              <a:gd name="connsiteY271" fmla="*/ 3867974 h 6602927"/>
              <a:gd name="connsiteX272" fmla="*/ 7222344 w 7861469"/>
              <a:gd name="connsiteY272" fmla="*/ 3941788 h 6602927"/>
              <a:gd name="connsiteX273" fmla="*/ 7183317 w 7861469"/>
              <a:gd name="connsiteY273" fmla="*/ 3993278 h 6602927"/>
              <a:gd name="connsiteX274" fmla="*/ 7163056 w 7861469"/>
              <a:gd name="connsiteY274" fmla="*/ 4003391 h 6602927"/>
              <a:gd name="connsiteX275" fmla="*/ 7147104 w 7861469"/>
              <a:gd name="connsiteY275" fmla="*/ 4028337 h 6602927"/>
              <a:gd name="connsiteX276" fmla="*/ 6985140 w 7861469"/>
              <a:gd name="connsiteY276" fmla="*/ 4228700 h 6602927"/>
              <a:gd name="connsiteX277" fmla="*/ 6780421 w 7861469"/>
              <a:gd name="connsiteY277" fmla="*/ 4478639 h 6602927"/>
              <a:gd name="connsiteX278" fmla="*/ 6818272 w 7861469"/>
              <a:gd name="connsiteY278" fmla="*/ 4479068 h 6602927"/>
              <a:gd name="connsiteX279" fmla="*/ 6715484 w 7861469"/>
              <a:gd name="connsiteY279" fmla="*/ 4641870 h 6602927"/>
              <a:gd name="connsiteX280" fmla="*/ 6618412 w 7861469"/>
              <a:gd name="connsiteY280" fmla="*/ 4752513 h 6602927"/>
              <a:gd name="connsiteX281" fmla="*/ 6609770 w 7861469"/>
              <a:gd name="connsiteY281" fmla="*/ 4762776 h 6602927"/>
              <a:gd name="connsiteX282" fmla="*/ 6549291 w 7861469"/>
              <a:gd name="connsiteY282" fmla="*/ 4704426 h 6602927"/>
              <a:gd name="connsiteX283" fmla="*/ 6550757 w 7861469"/>
              <a:gd name="connsiteY283" fmla="*/ 4703067 h 6602927"/>
              <a:gd name="connsiteX284" fmla="*/ 6678921 w 7861469"/>
              <a:gd name="connsiteY284" fmla="*/ 4527941 h 6602927"/>
              <a:gd name="connsiteX285" fmla="*/ 6780707 w 7861469"/>
              <a:gd name="connsiteY285" fmla="*/ 4453416 h 6602927"/>
              <a:gd name="connsiteX286" fmla="*/ 6819700 w 7861469"/>
              <a:gd name="connsiteY286" fmla="*/ 4352955 h 6602927"/>
              <a:gd name="connsiteX287" fmla="*/ 6910752 w 7861469"/>
              <a:gd name="connsiteY287" fmla="*/ 4251508 h 6602927"/>
              <a:gd name="connsiteX288" fmla="*/ 6916078 w 7861469"/>
              <a:gd name="connsiteY288" fmla="*/ 4243377 h 6602927"/>
              <a:gd name="connsiteX289" fmla="*/ 6913589 w 7861469"/>
              <a:gd name="connsiteY289" fmla="*/ 4246131 h 6602927"/>
              <a:gd name="connsiteX290" fmla="*/ 6877480 w 7861469"/>
              <a:gd name="connsiteY290" fmla="*/ 4246147 h 6602927"/>
              <a:gd name="connsiteX291" fmla="*/ 6760034 w 7861469"/>
              <a:gd name="connsiteY291" fmla="*/ 4359482 h 6602927"/>
              <a:gd name="connsiteX292" fmla="*/ 6700254 w 7861469"/>
              <a:gd name="connsiteY292" fmla="*/ 4390588 h 6602927"/>
              <a:gd name="connsiteX293" fmla="*/ 6685355 w 7861469"/>
              <a:gd name="connsiteY293" fmla="*/ 4403504 h 6602927"/>
              <a:gd name="connsiteX294" fmla="*/ 6542747 w 7861469"/>
              <a:gd name="connsiteY294" fmla="*/ 4627689 h 6602927"/>
              <a:gd name="connsiteX295" fmla="*/ 6518922 w 7861469"/>
              <a:gd name="connsiteY295" fmla="*/ 4653333 h 6602927"/>
              <a:gd name="connsiteX296" fmla="*/ 6510614 w 7861469"/>
              <a:gd name="connsiteY296" fmla="*/ 4667111 h 6602927"/>
              <a:gd name="connsiteX297" fmla="*/ 6425846 w 7861469"/>
              <a:gd name="connsiteY297" fmla="*/ 4585327 h 6602927"/>
              <a:gd name="connsiteX298" fmla="*/ 6501355 w 7861469"/>
              <a:gd name="connsiteY298" fmla="*/ 4662810 h 6602927"/>
              <a:gd name="connsiteX299" fmla="*/ 6507199 w 7861469"/>
              <a:gd name="connsiteY299" fmla="*/ 4696066 h 6602927"/>
              <a:gd name="connsiteX300" fmla="*/ 6448200 w 7861469"/>
              <a:gd name="connsiteY300" fmla="*/ 4775004 h 6602927"/>
              <a:gd name="connsiteX301" fmla="*/ 6417126 w 7861469"/>
              <a:gd name="connsiteY301" fmla="*/ 4793321 h 6602927"/>
              <a:gd name="connsiteX302" fmla="*/ 6342276 w 7861469"/>
              <a:gd name="connsiteY302" fmla="*/ 4806474 h 6602927"/>
              <a:gd name="connsiteX303" fmla="*/ 6306034 w 7861469"/>
              <a:gd name="connsiteY303" fmla="*/ 4868554 h 6602927"/>
              <a:gd name="connsiteX304" fmla="*/ 6254392 w 7861469"/>
              <a:gd name="connsiteY304" fmla="*/ 4916200 h 6602927"/>
              <a:gd name="connsiteX305" fmla="*/ 6223318 w 7861469"/>
              <a:gd name="connsiteY305" fmla="*/ 4934518 h 6602927"/>
              <a:gd name="connsiteX306" fmla="*/ 6159652 w 7861469"/>
              <a:gd name="connsiteY306" fmla="*/ 5035701 h 6602927"/>
              <a:gd name="connsiteX307" fmla="*/ 6169150 w 7861469"/>
              <a:gd name="connsiteY307" fmla="*/ 5089746 h 6602927"/>
              <a:gd name="connsiteX308" fmla="*/ 6154206 w 7861469"/>
              <a:gd name="connsiteY308" fmla="*/ 5126658 h 6602927"/>
              <a:gd name="connsiteX309" fmla="*/ 6134143 w 7861469"/>
              <a:gd name="connsiteY309" fmla="*/ 5134467 h 6602927"/>
              <a:gd name="connsiteX310" fmla="*/ 6051879 w 7861469"/>
              <a:gd name="connsiteY310" fmla="*/ 5251776 h 6602927"/>
              <a:gd name="connsiteX311" fmla="*/ 5966694 w 7861469"/>
              <a:gd name="connsiteY311" fmla="*/ 5352457 h 6602927"/>
              <a:gd name="connsiteX312" fmla="*/ 5948824 w 7861469"/>
              <a:gd name="connsiteY312" fmla="*/ 5372739 h 6602927"/>
              <a:gd name="connsiteX313" fmla="*/ 5814188 w 7861469"/>
              <a:gd name="connsiteY313" fmla="*/ 5533537 h 6602927"/>
              <a:gd name="connsiteX314" fmla="*/ 5711639 w 7861469"/>
              <a:gd name="connsiteY314" fmla="*/ 5632983 h 6602927"/>
              <a:gd name="connsiteX315" fmla="*/ 5523733 w 7861469"/>
              <a:gd name="connsiteY315" fmla="*/ 5734575 h 6602927"/>
              <a:gd name="connsiteX316" fmla="*/ 5381116 w 7861469"/>
              <a:gd name="connsiteY316" fmla="*/ 5776780 h 6602927"/>
              <a:gd name="connsiteX317" fmla="*/ 5420787 w 7861469"/>
              <a:gd name="connsiteY317" fmla="*/ 5709811 h 6602927"/>
              <a:gd name="connsiteX318" fmla="*/ 5657917 w 7861469"/>
              <a:gd name="connsiteY318" fmla="*/ 5522431 h 6602927"/>
              <a:gd name="connsiteX319" fmla="*/ 5703206 w 7861469"/>
              <a:gd name="connsiteY319" fmla="*/ 5463046 h 6602927"/>
              <a:gd name="connsiteX320" fmla="*/ 5784740 w 7861469"/>
              <a:gd name="connsiteY320" fmla="*/ 5341578 h 6602927"/>
              <a:gd name="connsiteX321" fmla="*/ 5946743 w 7861469"/>
              <a:gd name="connsiteY321" fmla="*/ 5214542 h 6602927"/>
              <a:gd name="connsiteX322" fmla="*/ 5952642 w 7861469"/>
              <a:gd name="connsiteY322" fmla="*/ 5174934 h 6602927"/>
              <a:gd name="connsiteX323" fmla="*/ 5919936 w 7861469"/>
              <a:gd name="connsiteY323" fmla="*/ 5086403 h 6602927"/>
              <a:gd name="connsiteX324" fmla="*/ 5724164 w 7861469"/>
              <a:gd name="connsiteY324" fmla="*/ 5240802 h 6602927"/>
              <a:gd name="connsiteX325" fmla="*/ 5688424 w 7861469"/>
              <a:gd name="connsiteY325" fmla="*/ 5281366 h 6602927"/>
              <a:gd name="connsiteX326" fmla="*/ 5635269 w 7861469"/>
              <a:gd name="connsiteY326" fmla="*/ 5393561 h 6602927"/>
              <a:gd name="connsiteX327" fmla="*/ 5536370 w 7861469"/>
              <a:gd name="connsiteY327" fmla="*/ 5513794 h 6602927"/>
              <a:gd name="connsiteX328" fmla="*/ 5215011 w 7861469"/>
              <a:gd name="connsiteY328" fmla="*/ 5831684 h 6602927"/>
              <a:gd name="connsiteX329" fmla="*/ 5083182 w 7861469"/>
              <a:gd name="connsiteY329" fmla="*/ 5837710 h 6602927"/>
              <a:gd name="connsiteX330" fmla="*/ 4982934 w 7861469"/>
              <a:gd name="connsiteY330" fmla="*/ 5803903 h 6602927"/>
              <a:gd name="connsiteX331" fmla="*/ 4913931 w 7861469"/>
              <a:gd name="connsiteY331" fmla="*/ 5850313 h 6602927"/>
              <a:gd name="connsiteX332" fmla="*/ 4883587 w 7861469"/>
              <a:gd name="connsiteY332" fmla="*/ 5872788 h 6602927"/>
              <a:gd name="connsiteX333" fmla="*/ 4777607 w 7861469"/>
              <a:gd name="connsiteY333" fmla="*/ 5977127 h 6602927"/>
              <a:gd name="connsiteX334" fmla="*/ 4741139 w 7861469"/>
              <a:gd name="connsiteY334" fmla="*/ 6013532 h 6602927"/>
              <a:gd name="connsiteX335" fmla="*/ 4562506 w 7861469"/>
              <a:gd name="connsiteY335" fmla="*/ 6143492 h 6602927"/>
              <a:gd name="connsiteX336" fmla="*/ 4546602 w 7861469"/>
              <a:gd name="connsiteY336" fmla="*/ 6150571 h 6602927"/>
              <a:gd name="connsiteX337" fmla="*/ 4450458 w 7861469"/>
              <a:gd name="connsiteY337" fmla="*/ 6188898 h 6602927"/>
              <a:gd name="connsiteX338" fmla="*/ 4413032 w 7861469"/>
              <a:gd name="connsiteY338" fmla="*/ 6195475 h 6602927"/>
              <a:gd name="connsiteX339" fmla="*/ 4381056 w 7861469"/>
              <a:gd name="connsiteY339" fmla="*/ 6111097 h 6602927"/>
              <a:gd name="connsiteX340" fmla="*/ 4401849 w 7861469"/>
              <a:gd name="connsiteY340" fmla="*/ 6107442 h 6602927"/>
              <a:gd name="connsiteX341" fmla="*/ 4459333 w 7861469"/>
              <a:gd name="connsiteY341" fmla="*/ 6093056 h 6602927"/>
              <a:gd name="connsiteX342" fmla="*/ 4507772 w 7861469"/>
              <a:gd name="connsiteY342" fmla="*/ 6075974 h 6602927"/>
              <a:gd name="connsiteX343" fmla="*/ 4571660 w 7861469"/>
              <a:gd name="connsiteY343" fmla="*/ 6000462 h 6602927"/>
              <a:gd name="connsiteX344" fmla="*/ 4526427 w 7861469"/>
              <a:gd name="connsiteY344" fmla="*/ 5986984 h 6602927"/>
              <a:gd name="connsiteX345" fmla="*/ 4473100 w 7861469"/>
              <a:gd name="connsiteY345" fmla="*/ 6000642 h 6602927"/>
              <a:gd name="connsiteX346" fmla="*/ 4327787 w 7861469"/>
              <a:gd name="connsiteY346" fmla="*/ 6051890 h 6602927"/>
              <a:gd name="connsiteX347" fmla="*/ 4309637 w 7861469"/>
              <a:gd name="connsiteY347" fmla="*/ 6119364 h 6602927"/>
              <a:gd name="connsiteX348" fmla="*/ 4194666 w 7861469"/>
              <a:gd name="connsiteY348" fmla="*/ 6148140 h 6602927"/>
              <a:gd name="connsiteX349" fmla="*/ 4184889 w 7861469"/>
              <a:gd name="connsiteY349" fmla="*/ 6141287 h 6602927"/>
              <a:gd name="connsiteX350" fmla="*/ 4195623 w 7861469"/>
              <a:gd name="connsiteY350" fmla="*/ 6177969 h 6602927"/>
              <a:gd name="connsiteX351" fmla="*/ 4189724 w 7861469"/>
              <a:gd name="connsiteY351" fmla="*/ 6217578 h 6602927"/>
              <a:gd name="connsiteX352" fmla="*/ 4134204 w 7861469"/>
              <a:gd name="connsiteY352" fmla="*/ 6218762 h 6602927"/>
              <a:gd name="connsiteX353" fmla="*/ 4061097 w 7861469"/>
              <a:gd name="connsiteY353" fmla="*/ 6193043 h 6602927"/>
              <a:gd name="connsiteX354" fmla="*/ 3982820 w 7861469"/>
              <a:gd name="connsiteY354" fmla="*/ 6211083 h 6602927"/>
              <a:gd name="connsiteX355" fmla="*/ 3792162 w 7861469"/>
              <a:gd name="connsiteY355" fmla="*/ 6394584 h 6602927"/>
              <a:gd name="connsiteX356" fmla="*/ 3706749 w 7861469"/>
              <a:gd name="connsiteY356" fmla="*/ 6469592 h 6602927"/>
              <a:gd name="connsiteX357" fmla="*/ 3631171 w 7861469"/>
              <a:gd name="connsiteY357" fmla="*/ 6478588 h 6602927"/>
              <a:gd name="connsiteX358" fmla="*/ 3648589 w 7861469"/>
              <a:gd name="connsiteY358" fmla="*/ 6406958 h 6602927"/>
              <a:gd name="connsiteX359" fmla="*/ 3659602 w 7861469"/>
              <a:gd name="connsiteY359" fmla="*/ 6396453 h 6602927"/>
              <a:gd name="connsiteX360" fmla="*/ 3865209 w 7861469"/>
              <a:gd name="connsiteY360" fmla="*/ 6176041 h 6602927"/>
              <a:gd name="connsiteX361" fmla="*/ 3971973 w 7861469"/>
              <a:gd name="connsiteY361" fmla="*/ 6003001 h 6602927"/>
              <a:gd name="connsiteX362" fmla="*/ 3968320 w 7861469"/>
              <a:gd name="connsiteY362" fmla="*/ 5982215 h 6602927"/>
              <a:gd name="connsiteX363" fmla="*/ 3948258 w 7861469"/>
              <a:gd name="connsiteY363" fmla="*/ 5990026 h 6602927"/>
              <a:gd name="connsiteX364" fmla="*/ 3894428 w 7861469"/>
              <a:gd name="connsiteY364" fmla="*/ 6025200 h 6602927"/>
              <a:gd name="connsiteX365" fmla="*/ 3761813 w 7861469"/>
              <a:gd name="connsiteY365" fmla="*/ 6099932 h 6602927"/>
              <a:gd name="connsiteX366" fmla="*/ 3543732 w 7861469"/>
              <a:gd name="connsiteY366" fmla="*/ 6322535 h 6602927"/>
              <a:gd name="connsiteX367" fmla="*/ 3506759 w 7861469"/>
              <a:gd name="connsiteY367" fmla="*/ 6380457 h 6602927"/>
              <a:gd name="connsiteX368" fmla="*/ 3336383 w 7861469"/>
              <a:gd name="connsiteY368" fmla="*/ 6581821 h 6602927"/>
              <a:gd name="connsiteX369" fmla="*/ 3225854 w 7861469"/>
              <a:gd name="connsiteY369" fmla="*/ 6562676 h 6602927"/>
              <a:gd name="connsiteX370" fmla="*/ 3194554 w 7861469"/>
              <a:gd name="connsiteY370" fmla="*/ 6555320 h 6602927"/>
              <a:gd name="connsiteX371" fmla="*/ 3154489 w 7861469"/>
              <a:gd name="connsiteY371" fmla="*/ 6498080 h 6602927"/>
              <a:gd name="connsiteX372" fmla="*/ 3197586 w 7861469"/>
              <a:gd name="connsiteY372" fmla="*/ 6426223 h 6602927"/>
              <a:gd name="connsiteX373" fmla="*/ 3287887 w 7861469"/>
              <a:gd name="connsiteY373" fmla="*/ 6354640 h 6602927"/>
              <a:gd name="connsiteX374" fmla="*/ 3300137 w 7861469"/>
              <a:gd name="connsiteY374" fmla="*/ 6326775 h 6602927"/>
              <a:gd name="connsiteX375" fmla="*/ 3330760 w 7861469"/>
              <a:gd name="connsiteY375" fmla="*/ 6257112 h 6602927"/>
              <a:gd name="connsiteX376" fmla="*/ 3374814 w 7861469"/>
              <a:gd name="connsiteY376" fmla="*/ 6215084 h 6602927"/>
              <a:gd name="connsiteX377" fmla="*/ 3489670 w 7861469"/>
              <a:gd name="connsiteY377" fmla="*/ 6014907 h 6602927"/>
              <a:gd name="connsiteX378" fmla="*/ 3672571 w 7861469"/>
              <a:gd name="connsiteY378" fmla="*/ 5738491 h 6602927"/>
              <a:gd name="connsiteX379" fmla="*/ 3715103 w 7861469"/>
              <a:gd name="connsiteY379" fmla="*/ 5667156 h 6602927"/>
              <a:gd name="connsiteX380" fmla="*/ 3706935 w 7861469"/>
              <a:gd name="connsiteY380" fmla="*/ 5663875 h 6602927"/>
              <a:gd name="connsiteX381" fmla="*/ 3702498 w 7861469"/>
              <a:gd name="connsiteY381" fmla="*/ 5667870 h 6602927"/>
              <a:gd name="connsiteX382" fmla="*/ 3518847 w 7861469"/>
              <a:gd name="connsiteY382" fmla="*/ 5785093 h 6602927"/>
              <a:gd name="connsiteX383" fmla="*/ 3488262 w 7861469"/>
              <a:gd name="connsiteY383" fmla="*/ 5884957 h 6602927"/>
              <a:gd name="connsiteX384" fmla="*/ 3464095 w 7861469"/>
              <a:gd name="connsiteY384" fmla="*/ 5942882 h 6602927"/>
              <a:gd name="connsiteX385" fmla="*/ 3313061 w 7861469"/>
              <a:gd name="connsiteY385" fmla="*/ 6082948 h 6602927"/>
              <a:gd name="connsiteX386" fmla="*/ 3245422 w 7861469"/>
              <a:gd name="connsiteY386" fmla="*/ 6163964 h 6602927"/>
              <a:gd name="connsiteX387" fmla="*/ 3153376 w 7861469"/>
              <a:gd name="connsiteY387" fmla="*/ 6226791 h 6602927"/>
              <a:gd name="connsiteX388" fmla="*/ 2961294 w 7861469"/>
              <a:gd name="connsiteY388" fmla="*/ 6343572 h 6602927"/>
              <a:gd name="connsiteX389" fmla="*/ 2810017 w 7861469"/>
              <a:gd name="connsiteY389" fmla="*/ 6407526 h 6602927"/>
              <a:gd name="connsiteX390" fmla="*/ 2738338 w 7861469"/>
              <a:gd name="connsiteY390" fmla="*/ 6323448 h 6602927"/>
              <a:gd name="connsiteX391" fmla="*/ 2694401 w 7861469"/>
              <a:gd name="connsiteY391" fmla="*/ 6274643 h 6602927"/>
              <a:gd name="connsiteX392" fmla="*/ 2721455 w 7861469"/>
              <a:gd name="connsiteY392" fmla="*/ 6242236 h 6602927"/>
              <a:gd name="connsiteX393" fmla="*/ 2735202 w 7861469"/>
              <a:gd name="connsiteY393" fmla="*/ 6221819 h 6602927"/>
              <a:gd name="connsiteX394" fmla="*/ 2738272 w 7861469"/>
              <a:gd name="connsiteY394" fmla="*/ 6082464 h 6602927"/>
              <a:gd name="connsiteX395" fmla="*/ 2735601 w 7861469"/>
              <a:gd name="connsiteY395" fmla="*/ 6052727 h 6602927"/>
              <a:gd name="connsiteX396" fmla="*/ 2676368 w 7861469"/>
              <a:gd name="connsiteY396" fmla="*/ 6053856 h 6602927"/>
              <a:gd name="connsiteX397" fmla="*/ 2666790 w 7861469"/>
              <a:gd name="connsiteY397" fmla="*/ 5913839 h 6602927"/>
              <a:gd name="connsiteX398" fmla="*/ 2777438 w 7861469"/>
              <a:gd name="connsiteY398" fmla="*/ 5737835 h 6602927"/>
              <a:gd name="connsiteX399" fmla="*/ 2784080 w 7861469"/>
              <a:gd name="connsiteY399" fmla="*/ 5691678 h 6602927"/>
              <a:gd name="connsiteX400" fmla="*/ 2720856 w 7861469"/>
              <a:gd name="connsiteY400" fmla="*/ 5688369 h 6602927"/>
              <a:gd name="connsiteX401" fmla="*/ 2653879 w 7861469"/>
              <a:gd name="connsiteY401" fmla="*/ 5756737 h 6602927"/>
              <a:gd name="connsiteX402" fmla="*/ 2519482 w 7861469"/>
              <a:gd name="connsiteY402" fmla="*/ 5901902 h 6602927"/>
              <a:gd name="connsiteX403" fmla="*/ 2506174 w 7861469"/>
              <a:gd name="connsiteY403" fmla="*/ 5913889 h 6602927"/>
              <a:gd name="connsiteX404" fmla="*/ 2400601 w 7861469"/>
              <a:gd name="connsiteY404" fmla="*/ 5992919 h 6602927"/>
              <a:gd name="connsiteX405" fmla="*/ 2004744 w 7861469"/>
              <a:gd name="connsiteY405" fmla="*/ 6449939 h 6602927"/>
              <a:gd name="connsiteX406" fmla="*/ 1957496 w 7861469"/>
              <a:gd name="connsiteY406" fmla="*/ 6464378 h 6602927"/>
              <a:gd name="connsiteX407" fmla="*/ 1947057 w 7861469"/>
              <a:gd name="connsiteY407" fmla="*/ 6421554 h 6602927"/>
              <a:gd name="connsiteX408" fmla="*/ 1974312 w 7861469"/>
              <a:gd name="connsiteY408" fmla="*/ 6304603 h 6602927"/>
              <a:gd name="connsiteX409" fmla="*/ 2027075 w 7861469"/>
              <a:gd name="connsiteY409" fmla="*/ 6184760 h 6602927"/>
              <a:gd name="connsiteX410" fmla="*/ 2092043 w 7861469"/>
              <a:gd name="connsiteY410" fmla="*/ 6074010 h 6602927"/>
              <a:gd name="connsiteX411" fmla="*/ 2045656 w 7861469"/>
              <a:gd name="connsiteY411" fmla="*/ 5991255 h 6602927"/>
              <a:gd name="connsiteX412" fmla="*/ 2017032 w 7861469"/>
              <a:gd name="connsiteY412" fmla="*/ 5972846 h 6602927"/>
              <a:gd name="connsiteX413" fmla="*/ 2043205 w 7861469"/>
              <a:gd name="connsiteY413" fmla="*/ 5957304 h 6602927"/>
              <a:gd name="connsiteX414" fmla="*/ 2089327 w 7861469"/>
              <a:gd name="connsiteY414" fmla="*/ 5883619 h 6602927"/>
              <a:gd name="connsiteX415" fmla="*/ 2027204 w 7861469"/>
              <a:gd name="connsiteY415" fmla="*/ 5859228 h 6602927"/>
              <a:gd name="connsiteX416" fmla="*/ 1930943 w 7861469"/>
              <a:gd name="connsiteY416" fmla="*/ 5921835 h 6602927"/>
              <a:gd name="connsiteX417" fmla="*/ 1904328 w 7861469"/>
              <a:gd name="connsiteY417" fmla="*/ 5945808 h 6602927"/>
              <a:gd name="connsiteX418" fmla="*/ 1893009 w 7861469"/>
              <a:gd name="connsiteY418" fmla="*/ 5919849 h 6602927"/>
              <a:gd name="connsiteX419" fmla="*/ 1860172 w 7861469"/>
              <a:gd name="connsiteY419" fmla="*/ 5901220 h 6602927"/>
              <a:gd name="connsiteX420" fmla="*/ 1681174 w 7861469"/>
              <a:gd name="connsiteY420" fmla="*/ 6010231 h 6602927"/>
              <a:gd name="connsiteX421" fmla="*/ 1649894 w 7861469"/>
              <a:gd name="connsiteY421" fmla="*/ 6043868 h 6602927"/>
              <a:gd name="connsiteX422" fmla="*/ 1622072 w 7861469"/>
              <a:gd name="connsiteY422" fmla="*/ 6065956 h 6602927"/>
              <a:gd name="connsiteX423" fmla="*/ 1540971 w 7861469"/>
              <a:gd name="connsiteY423" fmla="*/ 6160162 h 6602927"/>
              <a:gd name="connsiteX424" fmla="*/ 1544661 w 7861469"/>
              <a:gd name="connsiteY424" fmla="*/ 6175465 h 6602927"/>
              <a:gd name="connsiteX425" fmla="*/ 1529349 w 7861469"/>
              <a:gd name="connsiteY425" fmla="*/ 6179157 h 6602927"/>
              <a:gd name="connsiteX426" fmla="*/ 1506106 w 7861469"/>
              <a:gd name="connsiteY426" fmla="*/ 6217148 h 6602927"/>
              <a:gd name="connsiteX427" fmla="*/ 1502416 w 7861469"/>
              <a:gd name="connsiteY427" fmla="*/ 6201844 h 6602927"/>
              <a:gd name="connsiteX428" fmla="*/ 1501762 w 7861469"/>
              <a:gd name="connsiteY428" fmla="*/ 6194940 h 6602927"/>
              <a:gd name="connsiteX429" fmla="*/ 1514038 w 7861469"/>
              <a:gd name="connsiteY429" fmla="*/ 6182848 h 6602927"/>
              <a:gd name="connsiteX430" fmla="*/ 1501102 w 7861469"/>
              <a:gd name="connsiteY430" fmla="*/ 6187991 h 6602927"/>
              <a:gd name="connsiteX431" fmla="*/ 1501762 w 7861469"/>
              <a:gd name="connsiteY431" fmla="*/ 6194940 h 6602927"/>
              <a:gd name="connsiteX432" fmla="*/ 1484785 w 7861469"/>
              <a:gd name="connsiteY432" fmla="*/ 6211660 h 6602927"/>
              <a:gd name="connsiteX433" fmla="*/ 1409997 w 7861469"/>
              <a:gd name="connsiteY433" fmla="*/ 6288901 h 6602927"/>
              <a:gd name="connsiteX434" fmla="*/ 1511970 w 7861469"/>
              <a:gd name="connsiteY434" fmla="*/ 5984207 h 6602927"/>
              <a:gd name="connsiteX435" fmla="*/ 1538119 w 7861469"/>
              <a:gd name="connsiteY435" fmla="*/ 5938165 h 6602927"/>
              <a:gd name="connsiteX436" fmla="*/ 1548035 w 7861469"/>
              <a:gd name="connsiteY436" fmla="*/ 5889113 h 6602927"/>
              <a:gd name="connsiteX437" fmla="*/ 1598127 w 7861469"/>
              <a:gd name="connsiteY437" fmla="*/ 5739534 h 6602927"/>
              <a:gd name="connsiteX438" fmla="*/ 1482118 w 7861469"/>
              <a:gd name="connsiteY438" fmla="*/ 5775743 h 6602927"/>
              <a:gd name="connsiteX439" fmla="*/ 1436193 w 7861469"/>
              <a:gd name="connsiteY439" fmla="*/ 5764882 h 6602927"/>
              <a:gd name="connsiteX440" fmla="*/ 1440826 w 7861469"/>
              <a:gd name="connsiteY440" fmla="*/ 5676343 h 6602927"/>
              <a:gd name="connsiteX441" fmla="*/ 1463644 w 7861469"/>
              <a:gd name="connsiteY441" fmla="*/ 5563387 h 6602927"/>
              <a:gd name="connsiteX442" fmla="*/ 1461191 w 7861469"/>
              <a:gd name="connsiteY442" fmla="*/ 5529435 h 6602927"/>
              <a:gd name="connsiteX443" fmla="*/ 1422596 w 7861469"/>
              <a:gd name="connsiteY443" fmla="*/ 5540099 h 6602927"/>
              <a:gd name="connsiteX444" fmla="*/ 1395762 w 7861469"/>
              <a:gd name="connsiteY444" fmla="*/ 5568288 h 6602927"/>
              <a:gd name="connsiteX445" fmla="*/ 1198384 w 7861469"/>
              <a:gd name="connsiteY445" fmla="*/ 5786259 h 6602927"/>
              <a:gd name="connsiteX446" fmla="*/ 1083476 w 7861469"/>
              <a:gd name="connsiteY446" fmla="*/ 5801385 h 6602927"/>
              <a:gd name="connsiteX447" fmla="*/ 1028677 w 7861469"/>
              <a:gd name="connsiteY447" fmla="*/ 5798517 h 6602927"/>
              <a:gd name="connsiteX448" fmla="*/ 1011155 w 7861469"/>
              <a:gd name="connsiteY448" fmla="*/ 5810283 h 6602927"/>
              <a:gd name="connsiteX449" fmla="*/ 927958 w 7861469"/>
              <a:gd name="connsiteY449" fmla="*/ 5784790 h 6602927"/>
              <a:gd name="connsiteX450" fmla="*/ 956779 w 7861469"/>
              <a:gd name="connsiteY450" fmla="*/ 5718655 h 6602927"/>
              <a:gd name="connsiteX451" fmla="*/ 1129307 w 7861469"/>
              <a:gd name="connsiteY451" fmla="*/ 5490928 h 6602927"/>
              <a:gd name="connsiteX452" fmla="*/ 1119531 w 7861469"/>
              <a:gd name="connsiteY452" fmla="*/ 5435456 h 6602927"/>
              <a:gd name="connsiteX453" fmla="*/ 1072503 w 7861469"/>
              <a:gd name="connsiteY453" fmla="*/ 5445678 h 6602927"/>
              <a:gd name="connsiteX454" fmla="*/ 979576 w 7861469"/>
              <a:gd name="connsiteY454" fmla="*/ 5525371 h 6602927"/>
              <a:gd name="connsiteX455" fmla="*/ 928994 w 7861469"/>
              <a:gd name="connsiteY455" fmla="*/ 5522724 h 6602927"/>
              <a:gd name="connsiteX456" fmla="*/ 960264 w 7861469"/>
              <a:gd name="connsiteY456" fmla="*/ 5490538 h 6602927"/>
              <a:gd name="connsiteX457" fmla="*/ 986438 w 7861469"/>
              <a:gd name="connsiteY457" fmla="*/ 5474996 h 6602927"/>
              <a:gd name="connsiteX458" fmla="*/ 969776 w 7861469"/>
              <a:gd name="connsiteY458" fmla="*/ 5389568 h 6602927"/>
              <a:gd name="connsiteX459" fmla="*/ 954680 w 7861469"/>
              <a:gd name="connsiteY459" fmla="*/ 5354956 h 6602927"/>
              <a:gd name="connsiteX460" fmla="*/ 1074862 w 7861469"/>
              <a:gd name="connsiteY460" fmla="*/ 5158314 h 6602927"/>
              <a:gd name="connsiteX461" fmla="*/ 1244742 w 7861469"/>
              <a:gd name="connsiteY461" fmla="*/ 4981183 h 6602927"/>
              <a:gd name="connsiteX462" fmla="*/ 1412173 w 7861469"/>
              <a:gd name="connsiteY462" fmla="*/ 4770102 h 6602927"/>
              <a:gd name="connsiteX463" fmla="*/ 1438789 w 7861469"/>
              <a:gd name="connsiteY463" fmla="*/ 4746127 h 6602927"/>
              <a:gd name="connsiteX464" fmla="*/ 1732426 w 7861469"/>
              <a:gd name="connsiteY464" fmla="*/ 4465552 h 6602927"/>
              <a:gd name="connsiteX465" fmla="*/ 1748821 w 7861469"/>
              <a:gd name="connsiteY465" fmla="*/ 4394540 h 6602927"/>
              <a:gd name="connsiteX466" fmla="*/ 1672291 w 7861469"/>
              <a:gd name="connsiteY466" fmla="*/ 4403217 h 6602927"/>
              <a:gd name="connsiteX467" fmla="*/ 1577251 w 7861469"/>
              <a:gd name="connsiteY467" fmla="*/ 4472756 h 6602927"/>
              <a:gd name="connsiteX468" fmla="*/ 1569145 w 7861469"/>
              <a:gd name="connsiteY468" fmla="*/ 4480975 h 6602927"/>
              <a:gd name="connsiteX469" fmla="*/ 1566853 w 7861469"/>
              <a:gd name="connsiteY469" fmla="*/ 4487821 h 6602927"/>
              <a:gd name="connsiteX470" fmla="*/ 1525477 w 7861469"/>
              <a:gd name="connsiteY470" fmla="*/ 4532306 h 6602927"/>
              <a:gd name="connsiteX471" fmla="*/ 1502851 w 7861469"/>
              <a:gd name="connsiteY471" fmla="*/ 4571916 h 6602927"/>
              <a:gd name="connsiteX472" fmla="*/ 1467364 w 7861469"/>
              <a:gd name="connsiteY472" fmla="*/ 4603880 h 6602927"/>
              <a:gd name="connsiteX473" fmla="*/ 1460650 w 7861469"/>
              <a:gd name="connsiteY473" fmla="*/ 4601625 h 6602927"/>
              <a:gd name="connsiteX474" fmla="*/ 1386973 w 7861469"/>
              <a:gd name="connsiteY474" fmla="*/ 4686679 h 6602927"/>
              <a:gd name="connsiteX475" fmla="*/ 1200828 w 7861469"/>
              <a:gd name="connsiteY475" fmla="*/ 4838705 h 6602927"/>
              <a:gd name="connsiteX476" fmla="*/ 1194562 w 7861469"/>
              <a:gd name="connsiteY476" fmla="*/ 4791874 h 6602927"/>
              <a:gd name="connsiteX477" fmla="*/ 915894 w 7861469"/>
              <a:gd name="connsiteY477" fmla="*/ 5083399 h 6602927"/>
              <a:gd name="connsiteX478" fmla="*/ 592503 w 7861469"/>
              <a:gd name="connsiteY478" fmla="*/ 5396799 h 6602927"/>
              <a:gd name="connsiteX479" fmla="*/ 555029 w 7861469"/>
              <a:gd name="connsiteY479" fmla="*/ 5354143 h 6602927"/>
              <a:gd name="connsiteX480" fmla="*/ 510304 w 7861469"/>
              <a:gd name="connsiteY480" fmla="*/ 5376018 h 6602927"/>
              <a:gd name="connsiteX481" fmla="*/ 521731 w 7861469"/>
              <a:gd name="connsiteY481" fmla="*/ 5342708 h 6602927"/>
              <a:gd name="connsiteX482" fmla="*/ 535246 w 7861469"/>
              <a:gd name="connsiteY482" fmla="*/ 5325010 h 6602927"/>
              <a:gd name="connsiteX483" fmla="*/ 560189 w 7861469"/>
              <a:gd name="connsiteY483" fmla="*/ 5274003 h 6602927"/>
              <a:gd name="connsiteX484" fmla="*/ 577883 w 7861469"/>
              <a:gd name="connsiteY484" fmla="*/ 5287525 h 6602927"/>
              <a:gd name="connsiteX485" fmla="*/ 607002 w 7861469"/>
              <a:gd name="connsiteY485" fmla="*/ 5267739 h 6602927"/>
              <a:gd name="connsiteX486" fmla="*/ 595576 w 7861469"/>
              <a:gd name="connsiteY486" fmla="*/ 5301047 h 6602927"/>
              <a:gd name="connsiteX487" fmla="*/ 582059 w 7861469"/>
              <a:gd name="connsiteY487" fmla="*/ 5318746 h 6602927"/>
              <a:gd name="connsiteX488" fmla="*/ 764029 w 7861469"/>
              <a:gd name="connsiteY488" fmla="*/ 5135499 h 6602927"/>
              <a:gd name="connsiteX489" fmla="*/ 1044783 w 7861469"/>
              <a:gd name="connsiteY489" fmla="*/ 4859584 h 6602927"/>
              <a:gd name="connsiteX490" fmla="*/ 1163353 w 7861469"/>
              <a:gd name="connsiteY490" fmla="*/ 4796049 h 6602927"/>
              <a:gd name="connsiteX491" fmla="*/ 1240268 w 7861469"/>
              <a:gd name="connsiteY491" fmla="*/ 4658638 h 6602927"/>
              <a:gd name="connsiteX492" fmla="*/ 1308875 w 7861469"/>
              <a:gd name="connsiteY492" fmla="*/ 4611223 h 6602927"/>
              <a:gd name="connsiteX493" fmla="*/ 1328942 w 7861469"/>
              <a:gd name="connsiteY493" fmla="*/ 4593105 h 6602927"/>
              <a:gd name="connsiteX494" fmla="*/ 1163695 w 7861469"/>
              <a:gd name="connsiteY494" fmla="*/ 4712707 h 6602927"/>
              <a:gd name="connsiteX495" fmla="*/ 971403 w 7861469"/>
              <a:gd name="connsiteY495" fmla="*/ 4873868 h 6602927"/>
              <a:gd name="connsiteX496" fmla="*/ 767779 w 7861469"/>
              <a:gd name="connsiteY496" fmla="*/ 4968905 h 6602927"/>
              <a:gd name="connsiteX497" fmla="*/ 720090 w 7861469"/>
              <a:gd name="connsiteY497" fmla="*/ 4991775 h 6602927"/>
              <a:gd name="connsiteX498" fmla="*/ 527127 w 7861469"/>
              <a:gd name="connsiteY498" fmla="*/ 5125420 h 6602927"/>
              <a:gd name="connsiteX499" fmla="*/ 391826 w 7861469"/>
              <a:gd name="connsiteY499" fmla="*/ 5207124 h 6602927"/>
              <a:gd name="connsiteX500" fmla="*/ 319287 w 7861469"/>
              <a:gd name="connsiteY500" fmla="*/ 5220239 h 6602927"/>
              <a:gd name="connsiteX501" fmla="*/ 301522 w 7861469"/>
              <a:gd name="connsiteY501" fmla="*/ 5155891 h 6602927"/>
              <a:gd name="connsiteX502" fmla="*/ 421704 w 7861469"/>
              <a:gd name="connsiteY502" fmla="*/ 4959251 h 6602927"/>
              <a:gd name="connsiteX503" fmla="*/ 218081 w 7861469"/>
              <a:gd name="connsiteY503" fmla="*/ 5054287 h 6602927"/>
              <a:gd name="connsiteX504" fmla="*/ 179263 w 7861469"/>
              <a:gd name="connsiteY504" fmla="*/ 5069167 h 6602927"/>
              <a:gd name="connsiteX505" fmla="*/ 176813 w 7861469"/>
              <a:gd name="connsiteY505" fmla="*/ 5035217 h 6602927"/>
              <a:gd name="connsiteX506" fmla="*/ 153508 w 7861469"/>
              <a:gd name="connsiteY506" fmla="*/ 4995946 h 6602927"/>
              <a:gd name="connsiteX507" fmla="*/ 118242 w 7861469"/>
              <a:gd name="connsiteY507" fmla="*/ 5023697 h 6602927"/>
              <a:gd name="connsiteX508" fmla="*/ 69672 w 7861469"/>
              <a:gd name="connsiteY508" fmla="*/ 5063432 h 6602927"/>
              <a:gd name="connsiteX509" fmla="*/ 0 w 7861469"/>
              <a:gd name="connsiteY509" fmla="*/ 5021735 h 6602927"/>
              <a:gd name="connsiteX510" fmla="*/ 60557 w 7861469"/>
              <a:gd name="connsiteY510" fmla="*/ 4995310 h 6602927"/>
              <a:gd name="connsiteX511" fmla="*/ 86067 w 7861469"/>
              <a:gd name="connsiteY511" fmla="*/ 4992417 h 6602927"/>
              <a:gd name="connsiteX512" fmla="*/ 45022 w 7861469"/>
              <a:gd name="connsiteY512" fmla="*/ 4969131 h 6602927"/>
              <a:gd name="connsiteX513" fmla="*/ 39016 w 7861469"/>
              <a:gd name="connsiteY513" fmla="*/ 4922312 h 6602927"/>
              <a:gd name="connsiteX514" fmla="*/ 52986 w 7861469"/>
              <a:gd name="connsiteY514" fmla="*/ 4897675 h 6602927"/>
              <a:gd name="connsiteX515" fmla="*/ 83327 w 7861469"/>
              <a:gd name="connsiteY515" fmla="*/ 4721697 h 6602927"/>
              <a:gd name="connsiteX516" fmla="*/ 134968 w 7861469"/>
              <a:gd name="connsiteY516" fmla="*/ 4542607 h 6602927"/>
              <a:gd name="connsiteX517" fmla="*/ 149820 w 7861469"/>
              <a:gd name="connsiteY517" fmla="*/ 4501107 h 6602927"/>
              <a:gd name="connsiteX518" fmla="*/ 185721 w 7861469"/>
              <a:gd name="connsiteY518" fmla="*/ 4380380 h 6602927"/>
              <a:gd name="connsiteX519" fmla="*/ 168841 w 7861469"/>
              <a:gd name="connsiteY519" fmla="*/ 4299168 h 6602927"/>
              <a:gd name="connsiteX520" fmla="*/ 176363 w 7861469"/>
              <a:gd name="connsiteY520" fmla="*/ 4236145 h 6602927"/>
              <a:gd name="connsiteX521" fmla="*/ 182566 w 7861469"/>
              <a:gd name="connsiteY521" fmla="*/ 4198422 h 6602927"/>
              <a:gd name="connsiteX522" fmla="*/ 174798 w 7861469"/>
              <a:gd name="connsiteY522" fmla="*/ 4185330 h 6602927"/>
              <a:gd name="connsiteX523" fmla="*/ 209819 w 7861469"/>
              <a:gd name="connsiteY523" fmla="*/ 4081470 h 6602927"/>
              <a:gd name="connsiteX524" fmla="*/ 208253 w 7861469"/>
              <a:gd name="connsiteY524" fmla="*/ 4030654 h 6602927"/>
              <a:gd name="connsiteX525" fmla="*/ 264570 w 7861469"/>
              <a:gd name="connsiteY525" fmla="*/ 3923679 h 6602927"/>
              <a:gd name="connsiteX526" fmla="*/ 400975 w 7861469"/>
              <a:gd name="connsiteY526" fmla="*/ 3820896 h 6602927"/>
              <a:gd name="connsiteX527" fmla="*/ 414499 w 7861469"/>
              <a:gd name="connsiteY527" fmla="*/ 3804692 h 6602927"/>
              <a:gd name="connsiteX528" fmla="*/ 570170 w 7861469"/>
              <a:gd name="connsiteY528" fmla="*/ 3576085 h 6602927"/>
              <a:gd name="connsiteX529" fmla="*/ 739142 w 7861469"/>
              <a:gd name="connsiteY529" fmla="*/ 3335491 h 6602927"/>
              <a:gd name="connsiteX530" fmla="*/ 977767 w 7861469"/>
              <a:gd name="connsiteY530" fmla="*/ 3056263 h 6602927"/>
              <a:gd name="connsiteX531" fmla="*/ 1185315 w 7861469"/>
              <a:gd name="connsiteY531" fmla="*/ 2724678 h 6602927"/>
              <a:gd name="connsiteX532" fmla="*/ 1185957 w 7861469"/>
              <a:gd name="connsiteY532" fmla="*/ 2631700 h 6602927"/>
              <a:gd name="connsiteX533" fmla="*/ 1184402 w 7861469"/>
              <a:gd name="connsiteY533" fmla="*/ 2626073 h 6602927"/>
              <a:gd name="connsiteX534" fmla="*/ 1173244 w 7861469"/>
              <a:gd name="connsiteY534" fmla="*/ 2644084 h 6602927"/>
              <a:gd name="connsiteX535" fmla="*/ 1169706 w 7861469"/>
              <a:gd name="connsiteY535" fmla="*/ 2689893 h 6602927"/>
              <a:gd name="connsiteX536" fmla="*/ 1086684 w 7861469"/>
              <a:gd name="connsiteY536" fmla="*/ 2779583 h 6602927"/>
              <a:gd name="connsiteX537" fmla="*/ 1047140 w 7861469"/>
              <a:gd name="connsiteY537" fmla="*/ 2827845 h 6602927"/>
              <a:gd name="connsiteX538" fmla="*/ 940529 w 7861469"/>
              <a:gd name="connsiteY538" fmla="*/ 3056720 h 6602927"/>
              <a:gd name="connsiteX539" fmla="*/ 893738 w 7861469"/>
              <a:gd name="connsiteY539" fmla="*/ 3101877 h 6602927"/>
              <a:gd name="connsiteX540" fmla="*/ 900556 w 7861469"/>
              <a:gd name="connsiteY540" fmla="*/ 2977810 h 6602927"/>
              <a:gd name="connsiteX541" fmla="*/ 946920 w 7861469"/>
              <a:gd name="connsiteY541" fmla="*/ 2805484 h 6602927"/>
              <a:gd name="connsiteX542" fmla="*/ 1007992 w 7861469"/>
              <a:gd name="connsiteY542" fmla="*/ 2702956 h 6602927"/>
              <a:gd name="connsiteX543" fmla="*/ 1061846 w 7861469"/>
              <a:gd name="connsiteY543" fmla="*/ 2635301 h 6602927"/>
              <a:gd name="connsiteX544" fmla="*/ 1065181 w 7861469"/>
              <a:gd name="connsiteY544" fmla="*/ 2629725 h 6602927"/>
              <a:gd name="connsiteX545" fmla="*/ 1069876 w 7861469"/>
              <a:gd name="connsiteY545" fmla="*/ 2618871 h 6602927"/>
              <a:gd name="connsiteX546" fmla="*/ 1072038 w 7861469"/>
              <a:gd name="connsiteY546" fmla="*/ 2618260 h 6602927"/>
              <a:gd name="connsiteX547" fmla="*/ 1076372 w 7861469"/>
              <a:gd name="connsiteY547" fmla="*/ 2611011 h 6602927"/>
              <a:gd name="connsiteX548" fmla="*/ 1076437 w 7861469"/>
              <a:gd name="connsiteY548" fmla="*/ 2603702 h 6602927"/>
              <a:gd name="connsiteX549" fmla="*/ 1069876 w 7861469"/>
              <a:gd name="connsiteY549" fmla="*/ 2618871 h 6602927"/>
              <a:gd name="connsiteX550" fmla="*/ 1063475 w 7861469"/>
              <a:gd name="connsiteY550" fmla="*/ 2620676 h 6602927"/>
              <a:gd name="connsiteX551" fmla="*/ 1048509 w 7861469"/>
              <a:gd name="connsiteY551" fmla="*/ 2622678 h 6602927"/>
              <a:gd name="connsiteX552" fmla="*/ 1074434 w 7861469"/>
              <a:gd name="connsiteY552" fmla="*/ 2588731 h 6602927"/>
              <a:gd name="connsiteX553" fmla="*/ 1072430 w 7861469"/>
              <a:gd name="connsiteY553" fmla="*/ 2573759 h 6602927"/>
              <a:gd name="connsiteX554" fmla="*/ 1087396 w 7861469"/>
              <a:gd name="connsiteY554" fmla="*/ 2571756 h 6602927"/>
              <a:gd name="connsiteX555" fmla="*/ 1359603 w 7861469"/>
              <a:gd name="connsiteY555" fmla="*/ 2215307 h 6602927"/>
              <a:gd name="connsiteX556" fmla="*/ 1627805 w 7861469"/>
              <a:gd name="connsiteY556" fmla="*/ 1828915 h 6602927"/>
              <a:gd name="connsiteX557" fmla="*/ 1659738 w 7861469"/>
              <a:gd name="connsiteY557" fmla="*/ 1839882 h 6602927"/>
              <a:gd name="connsiteX558" fmla="*/ 1761434 w 7861469"/>
              <a:gd name="connsiteY558" fmla="*/ 1689119 h 6602927"/>
              <a:gd name="connsiteX559" fmla="*/ 1933951 w 7861469"/>
              <a:gd name="connsiteY559" fmla="*/ 1498403 h 6602927"/>
              <a:gd name="connsiteX560" fmla="*/ 2112475 w 7861469"/>
              <a:gd name="connsiteY560" fmla="*/ 1352601 h 6602927"/>
              <a:gd name="connsiteX561" fmla="*/ 2112772 w 7861469"/>
              <a:gd name="connsiteY561" fmla="*/ 1386849 h 6602927"/>
              <a:gd name="connsiteX562" fmla="*/ 2115875 w 7861469"/>
              <a:gd name="connsiteY562" fmla="*/ 1392643 h 6602927"/>
              <a:gd name="connsiteX563" fmla="*/ 2368382 w 7861469"/>
              <a:gd name="connsiteY563" fmla="*/ 1113415 h 6602927"/>
              <a:gd name="connsiteX564" fmla="*/ 2372963 w 7861469"/>
              <a:gd name="connsiteY564" fmla="*/ 1120035 h 6602927"/>
              <a:gd name="connsiteX565" fmla="*/ 2380066 w 7861469"/>
              <a:gd name="connsiteY565" fmla="*/ 1123576 h 6602927"/>
              <a:gd name="connsiteX566" fmla="*/ 2385743 w 7861469"/>
              <a:gd name="connsiteY566" fmla="*/ 1117924 h 6602927"/>
              <a:gd name="connsiteX567" fmla="*/ 2695893 w 7861469"/>
              <a:gd name="connsiteY567" fmla="*/ 817356 h 6602927"/>
              <a:gd name="connsiteX568" fmla="*/ 2731834 w 7861469"/>
              <a:gd name="connsiteY568" fmla="*/ 858265 h 6602927"/>
              <a:gd name="connsiteX569" fmla="*/ 2774727 w 7861469"/>
              <a:gd name="connsiteY569" fmla="*/ 837287 h 6602927"/>
              <a:gd name="connsiteX570" fmla="*/ 2774108 w 7861469"/>
              <a:gd name="connsiteY570" fmla="*/ 846894 h 6602927"/>
              <a:gd name="connsiteX571" fmla="*/ 2767188 w 7861469"/>
              <a:gd name="connsiteY571" fmla="*/ 861843 h 6602927"/>
              <a:gd name="connsiteX572" fmla="*/ 2872754 w 7861469"/>
              <a:gd name="connsiteY572" fmla="*/ 766749 h 6602927"/>
              <a:gd name="connsiteX573" fmla="*/ 3000068 w 7861469"/>
              <a:gd name="connsiteY573" fmla="*/ 676175 h 6602927"/>
              <a:gd name="connsiteX574" fmla="*/ 3027122 w 7861469"/>
              <a:gd name="connsiteY574" fmla="*/ 643768 h 6602927"/>
              <a:gd name="connsiteX575" fmla="*/ 3127576 w 7861469"/>
              <a:gd name="connsiteY575" fmla="*/ 501053 h 6602927"/>
              <a:gd name="connsiteX576" fmla="*/ 3302819 w 7861469"/>
              <a:gd name="connsiteY576" fmla="*/ 463719 h 6602927"/>
              <a:gd name="connsiteX577" fmla="*/ 3349650 w 7861469"/>
              <a:gd name="connsiteY577" fmla="*/ 538040 h 6602927"/>
              <a:gd name="connsiteX578" fmla="*/ 3290926 w 7861469"/>
              <a:gd name="connsiteY578" fmla="*/ 771722 h 6602927"/>
              <a:gd name="connsiteX579" fmla="*/ 3284726 w 7861469"/>
              <a:gd name="connsiteY579" fmla="*/ 809448 h 6602927"/>
              <a:gd name="connsiteX580" fmla="*/ 3331535 w 7861469"/>
              <a:gd name="connsiteY580" fmla="*/ 803443 h 6602927"/>
              <a:gd name="connsiteX581" fmla="*/ 3421572 w 7861469"/>
              <a:gd name="connsiteY581" fmla="*/ 698234 h 6602927"/>
              <a:gd name="connsiteX582" fmla="*/ 3767312 w 7861469"/>
              <a:gd name="connsiteY582" fmla="*/ 310461 h 6602927"/>
              <a:gd name="connsiteX583" fmla="*/ 3837621 w 7861469"/>
              <a:gd name="connsiteY583" fmla="*/ 259179 h 6602927"/>
              <a:gd name="connsiteX584" fmla="*/ 3883988 w 7861469"/>
              <a:gd name="connsiteY584" fmla="*/ 261604 h 6602927"/>
              <a:gd name="connsiteX585" fmla="*/ 3913493 w 7861469"/>
              <a:gd name="connsiteY585" fmla="*/ 263149 h 6602927"/>
              <a:gd name="connsiteX586" fmla="*/ 4000022 w 7861469"/>
              <a:gd name="connsiteY586" fmla="*/ 305729 h 6602927"/>
              <a:gd name="connsiteX587" fmla="*/ 4007792 w 7861469"/>
              <a:gd name="connsiteY587" fmla="*/ 318818 h 6602927"/>
              <a:gd name="connsiteX588" fmla="*/ 4025798 w 7861469"/>
              <a:gd name="connsiteY588" fmla="*/ 459279 h 6602927"/>
              <a:gd name="connsiteX589" fmla="*/ 4011832 w 7861469"/>
              <a:gd name="connsiteY589" fmla="*/ 483913 h 6602927"/>
              <a:gd name="connsiteX590" fmla="*/ 4065987 w 7861469"/>
              <a:gd name="connsiteY590" fmla="*/ 579758 h 6602927"/>
              <a:gd name="connsiteX591" fmla="*/ 4074640 w 7861469"/>
              <a:gd name="connsiteY591" fmla="*/ 575982 h 6602927"/>
              <a:gd name="connsiteX592" fmla="*/ 4189967 w 7861469"/>
              <a:gd name="connsiteY592" fmla="*/ 472096 h 6602927"/>
              <a:gd name="connsiteX593" fmla="*/ 4274024 w 7861469"/>
              <a:gd name="connsiteY593" fmla="*/ 400396 h 6602927"/>
              <a:gd name="connsiteX594" fmla="*/ 4242488 w 7861469"/>
              <a:gd name="connsiteY594" fmla="*/ 276141 h 6602927"/>
              <a:gd name="connsiteX595" fmla="*/ 4264444 w 7861469"/>
              <a:gd name="connsiteY595" fmla="*/ 260379 h 6602927"/>
              <a:gd name="connsiteX596" fmla="*/ 4267337 w 7861469"/>
              <a:gd name="connsiteY596" fmla="*/ 285896 h 6602927"/>
              <a:gd name="connsiteX597" fmla="*/ 4265129 w 7861469"/>
              <a:gd name="connsiteY597" fmla="*/ 328059 h 6602927"/>
              <a:gd name="connsiteX598" fmla="*/ 4291965 w 7861469"/>
              <a:gd name="connsiteY598" fmla="*/ 299870 h 6602927"/>
              <a:gd name="connsiteX599" fmla="*/ 4324536 w 7861469"/>
              <a:gd name="connsiteY599" fmla="*/ 162056 h 6602927"/>
              <a:gd name="connsiteX600" fmla="*/ 4426779 w 7861469"/>
              <a:gd name="connsiteY600" fmla="*/ 65942 h 6602927"/>
              <a:gd name="connsiteX601" fmla="*/ 4457387 w 7861469"/>
              <a:gd name="connsiteY601" fmla="*/ 46404 h 6602927"/>
              <a:gd name="connsiteX602" fmla="*/ 4540121 w 7861469"/>
              <a:gd name="connsiteY602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</a:cxnLst>
            <a:rect l="l" t="t" r="r" b="b"/>
            <a:pathLst>
              <a:path w="7861469" h="6602927"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013605" y="4043702"/>
                </a:moveTo>
                <a:cubicBezTo>
                  <a:pt x="7006358" y="4041543"/>
                  <a:pt x="6999696" y="4042714"/>
                  <a:pt x="6996950" y="4046629"/>
                </a:cubicBezTo>
                <a:cubicBezTo>
                  <a:pt x="6991458" y="4054462"/>
                  <a:pt x="6992628" y="4061121"/>
                  <a:pt x="6993798" y="4067782"/>
                </a:cubicBezTo>
                <a:cubicBezTo>
                  <a:pt x="7009827" y="4119896"/>
                  <a:pt x="6991191" y="4150635"/>
                  <a:pt x="6940638" y="4156086"/>
                </a:cubicBezTo>
                <a:cubicBezTo>
                  <a:pt x="6923395" y="4155683"/>
                  <a:pt x="6919073" y="4170175"/>
                  <a:pt x="6920829" y="4180166"/>
                </a:cubicBezTo>
                <a:cubicBezTo>
                  <a:pt x="6922439" y="4189324"/>
                  <a:pt x="6924747" y="4198789"/>
                  <a:pt x="6926248" y="4207644"/>
                </a:cubicBezTo>
                <a:lnTo>
                  <a:pt x="6926732" y="4227115"/>
                </a:lnTo>
                <a:lnTo>
                  <a:pt x="6958299" y="4178931"/>
                </a:lnTo>
                <a:cubicBezTo>
                  <a:pt x="6974948" y="4153697"/>
                  <a:pt x="6992592" y="4127883"/>
                  <a:pt x="7011801" y="4102874"/>
                </a:cubicBezTo>
                <a:cubicBezTo>
                  <a:pt x="7018109" y="4102945"/>
                  <a:pt x="7027642" y="4096747"/>
                  <a:pt x="7038800" y="4086429"/>
                </a:cubicBezTo>
                <a:lnTo>
                  <a:pt x="7049718" y="4074197"/>
                </a:lnTo>
                <a:lnTo>
                  <a:pt x="7042411" y="4070825"/>
                </a:lnTo>
                <a:cubicBezTo>
                  <a:pt x="7032547" y="4063546"/>
                  <a:pt x="7022812" y="4047233"/>
                  <a:pt x="7013605" y="4043702"/>
                </a:cubicBezTo>
                <a:close/>
                <a:moveTo>
                  <a:pt x="7076743" y="4043540"/>
                </a:moveTo>
                <a:lnTo>
                  <a:pt x="7071992" y="4043741"/>
                </a:lnTo>
                <a:lnTo>
                  <a:pt x="7068252" y="4053431"/>
                </a:lnTo>
                <a:lnTo>
                  <a:pt x="7075543" y="4045262"/>
                </a:ln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4" y="2329145"/>
                </a:lnTo>
                <a:lnTo>
                  <a:pt x="1346081" y="2326178"/>
                </a:lnTo>
                <a:cubicBezTo>
                  <a:pt x="1369479" y="2303601"/>
                  <a:pt x="1381484" y="2267560"/>
                  <a:pt x="1416062" y="2254923"/>
                </a:cubicBezTo>
                <a:cubicBezTo>
                  <a:pt x="1426414" y="2250780"/>
                  <a:pt x="1429104" y="2236490"/>
                  <a:pt x="1424963" y="2226134"/>
                </a:cubicBezTo>
                <a:close/>
                <a:moveTo>
                  <a:pt x="1507161" y="2090249"/>
                </a:moveTo>
                <a:lnTo>
                  <a:pt x="1456732" y="2158498"/>
                </a:lnTo>
                <a:lnTo>
                  <a:pt x="1438689" y="2185602"/>
                </a:lnTo>
                <a:lnTo>
                  <a:pt x="1453740" y="2174974"/>
                </a:lnTo>
                <a:cubicBezTo>
                  <a:pt x="1467196" y="2163579"/>
                  <a:pt x="1506954" y="2178904"/>
                  <a:pt x="1497218" y="2133545"/>
                </a:cubicBezTo>
                <a:cubicBezTo>
                  <a:pt x="1494939" y="2124848"/>
                  <a:pt x="1502288" y="2114698"/>
                  <a:pt x="1506065" y="2103874"/>
                </a:cubicBezTo>
                <a:close/>
                <a:moveTo>
                  <a:pt x="2705910" y="892212"/>
                </a:moveTo>
                <a:cubicBezTo>
                  <a:pt x="2635089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8" y="1082319"/>
                </a:lnTo>
                <a:cubicBezTo>
                  <a:pt x="2563519" y="1093016"/>
                  <a:pt x="2587723" y="1084769"/>
                  <a:pt x="2608180" y="1057301"/>
                </a:cubicBezTo>
                <a:cubicBezTo>
                  <a:pt x="2608180" y="1057301"/>
                  <a:pt x="2608401" y="1053087"/>
                  <a:pt x="2608401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8" y="926777"/>
                </a:lnTo>
                <a:lnTo>
                  <a:pt x="2690340" y="932395"/>
                </a:lnTo>
                <a:cubicBezTo>
                  <a:pt x="2685229" y="936889"/>
                  <a:pt x="2681988" y="941132"/>
                  <a:pt x="2681988" y="941132"/>
                </a:cubicBezTo>
                <a:cubicBezTo>
                  <a:pt x="2665019" y="928164"/>
                  <a:pt x="2679985" y="926160"/>
                  <a:pt x="2692948" y="909186"/>
                </a:cubicBezTo>
                <a:cubicBezTo>
                  <a:pt x="2692948" y="909186"/>
                  <a:pt x="2692948" y="909186"/>
                  <a:pt x="2705910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1" y="417627"/>
                </a:cubicBezTo>
                <a:cubicBezTo>
                  <a:pt x="4512740" y="442481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1" y="360168"/>
                  <a:pt x="4471888" y="334651"/>
                </a:cubicBezTo>
                <a:cubicBezTo>
                  <a:pt x="4401138" y="394365"/>
                  <a:pt x="4372096" y="464716"/>
                  <a:pt x="4346609" y="547938"/>
                </a:cubicBezTo>
                <a:cubicBezTo>
                  <a:pt x="4389641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3"/>
                  <a:pt x="4395666" y="660427"/>
                </a:cubicBezTo>
                <a:cubicBezTo>
                  <a:pt x="4375032" y="650892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5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9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1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3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09" y="1143107"/>
                  <a:pt x="4965718" y="1155314"/>
                </a:cubicBezTo>
                <a:cubicBezTo>
                  <a:pt x="4952411" y="1167301"/>
                  <a:pt x="4960400" y="1176175"/>
                  <a:pt x="4968387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3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757151" y="812005"/>
                  <a:pt x="5817686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1" y="725816"/>
                  <a:pt x="6054190" y="789499"/>
                  <a:pt x="6022477" y="830120"/>
                </a:cubicBezTo>
                <a:cubicBezTo>
                  <a:pt x="5995645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70" y="993278"/>
                </a:cubicBezTo>
                <a:cubicBezTo>
                  <a:pt x="5805793" y="1013258"/>
                  <a:pt x="5796697" y="1025464"/>
                  <a:pt x="5820886" y="1047868"/>
                </a:cubicBezTo>
                <a:cubicBezTo>
                  <a:pt x="5828874" y="1056742"/>
                  <a:pt x="5832429" y="1069612"/>
                  <a:pt x="5823556" y="1077603"/>
                </a:cubicBezTo>
                <a:cubicBezTo>
                  <a:pt x="5810028" y="1093808"/>
                  <a:pt x="5798048" y="1080495"/>
                  <a:pt x="5790057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lnTo>
                  <a:pt x="5703458" y="1124557"/>
                </a:lnTo>
                <a:lnTo>
                  <a:pt x="5714068" y="1123907"/>
                </a:lnTo>
                <a:cubicBezTo>
                  <a:pt x="5727979" y="1124896"/>
                  <a:pt x="5745806" y="1128628"/>
                  <a:pt x="5754629" y="1120212"/>
                </a:cubicBezTo>
                <a:cubicBezTo>
                  <a:pt x="5773850" y="1092801"/>
                  <a:pt x="5820847" y="1125740"/>
                  <a:pt x="5833810" y="1082265"/>
                </a:cubicBezTo>
                <a:cubicBezTo>
                  <a:pt x="5837727" y="1085008"/>
                  <a:pt x="5841058" y="1084423"/>
                  <a:pt x="5844977" y="1087168"/>
                </a:cubicBezTo>
                <a:cubicBezTo>
                  <a:pt x="5861228" y="1101478"/>
                  <a:pt x="5866133" y="1090316"/>
                  <a:pt x="5874370" y="1078568"/>
                </a:cubicBezTo>
                <a:cubicBezTo>
                  <a:pt x="5888686" y="1062320"/>
                  <a:pt x="5896337" y="1047243"/>
                  <a:pt x="5923753" y="1066457"/>
                </a:cubicBezTo>
                <a:cubicBezTo>
                  <a:pt x="5938834" y="1074107"/>
                  <a:pt x="5973316" y="1074911"/>
                  <a:pt x="5989973" y="1071984"/>
                </a:cubicBezTo>
                <a:cubicBezTo>
                  <a:pt x="6020539" y="1070048"/>
                  <a:pt x="6062269" y="1073013"/>
                  <a:pt x="6082481" y="1031697"/>
                </a:cubicBezTo>
                <a:cubicBezTo>
                  <a:pt x="6087973" y="1023864"/>
                  <a:pt x="6104043" y="1017608"/>
                  <a:pt x="6114037" y="1015851"/>
                </a:cubicBezTo>
                <a:cubicBezTo>
                  <a:pt x="6164004" y="1007070"/>
                  <a:pt x="6207714" y="982223"/>
                  <a:pt x="6251423" y="957374"/>
                </a:cubicBezTo>
                <a:cubicBezTo>
                  <a:pt x="6292389" y="936443"/>
                  <a:pt x="6337269" y="918257"/>
                  <a:pt x="6388408" y="916135"/>
                </a:cubicBezTo>
                <a:lnTo>
                  <a:pt x="6393578" y="915226"/>
                </a:lnTo>
                <a:lnTo>
                  <a:pt x="6408023" y="900432"/>
                </a:lnTo>
                <a:lnTo>
                  <a:pt x="6415783" y="888096"/>
                </a:lnTo>
                <a:lnTo>
                  <a:pt x="6421210" y="886926"/>
                </a:lnTo>
                <a:lnTo>
                  <a:pt x="6438885" y="868823"/>
                </a:lnTo>
                <a:cubicBezTo>
                  <a:pt x="6484346" y="807785"/>
                  <a:pt x="6557987" y="773589"/>
                  <a:pt x="6623642" y="730519"/>
                </a:cubicBezTo>
                <a:cubicBezTo>
                  <a:pt x="6645598" y="714757"/>
                  <a:pt x="6654471" y="706767"/>
                  <a:pt x="6660011" y="681689"/>
                </a:cubicBezTo>
                <a:cubicBezTo>
                  <a:pt x="6669764" y="656834"/>
                  <a:pt x="6672412" y="60623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32665" y="721326"/>
                  <a:pt x="6882326" y="794791"/>
                  <a:pt x="6803807" y="841415"/>
                </a:cubicBezTo>
                <a:cubicBezTo>
                  <a:pt x="6782070" y="852961"/>
                  <a:pt x="6760334" y="864505"/>
                  <a:pt x="6750801" y="885146"/>
                </a:cubicBezTo>
                <a:cubicBezTo>
                  <a:pt x="6703576" y="979914"/>
                  <a:pt x="6627725" y="1056272"/>
                  <a:pt x="6556314" y="1128634"/>
                </a:cubicBezTo>
                <a:cubicBezTo>
                  <a:pt x="6546334" y="1137624"/>
                  <a:pt x="6536603" y="1146891"/>
                  <a:pt x="6527898" y="1156740"/>
                </a:cubicBezTo>
                <a:lnTo>
                  <a:pt x="6518250" y="1170439"/>
                </a:lnTo>
                <a:lnTo>
                  <a:pt x="6552249" y="1147400"/>
                </a:lnTo>
                <a:cubicBezTo>
                  <a:pt x="6577120" y="1130156"/>
                  <a:pt x="6599763" y="1112444"/>
                  <a:pt x="6617903" y="1088657"/>
                </a:cubicBezTo>
                <a:cubicBezTo>
                  <a:pt x="6643787" y="1060076"/>
                  <a:pt x="6657295" y="1078302"/>
                  <a:pt x="6670799" y="1096527"/>
                </a:cubicBezTo>
                <a:cubicBezTo>
                  <a:pt x="6680971" y="1115338"/>
                  <a:pt x="6674491" y="1137075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9" y="1187365"/>
                  <a:pt x="6751795" y="1269925"/>
                  <a:pt x="6693470" y="1334515"/>
                </a:cubicBezTo>
                <a:cubicBezTo>
                  <a:pt x="6675507" y="1354715"/>
                  <a:pt x="6699253" y="1385551"/>
                  <a:pt x="6685063" y="1414404"/>
                </a:cubicBezTo>
                <a:lnTo>
                  <a:pt x="6680067" y="1434792"/>
                </a:lnTo>
                <a:lnTo>
                  <a:pt x="6710403" y="1400803"/>
                </a:lnTo>
                <a:cubicBezTo>
                  <a:pt x="6736012" y="1367984"/>
                  <a:pt x="6761707" y="1327283"/>
                  <a:pt x="6774681" y="1295898"/>
                </a:cubicBezTo>
                <a:cubicBezTo>
                  <a:pt x="6761921" y="1308367"/>
                  <a:pt x="6761921" y="1308367"/>
                  <a:pt x="6761921" y="1308367"/>
                </a:cubicBezTo>
                <a:cubicBezTo>
                  <a:pt x="6749163" y="1320835"/>
                  <a:pt x="6749020" y="1333446"/>
                  <a:pt x="6736546" y="1320693"/>
                </a:cubicBezTo>
                <a:cubicBezTo>
                  <a:pt x="6736546" y="1320693"/>
                  <a:pt x="6749306" y="1308224"/>
                  <a:pt x="6749449" y="1295613"/>
                </a:cubicBezTo>
                <a:cubicBezTo>
                  <a:pt x="6736975" y="1282859"/>
                  <a:pt x="6736975" y="1282859"/>
                  <a:pt x="6736975" y="1282859"/>
                </a:cubicBezTo>
                <a:cubicBezTo>
                  <a:pt x="6762780" y="1232700"/>
                  <a:pt x="6800629" y="1233129"/>
                  <a:pt x="6775110" y="1258065"/>
                </a:cubicBezTo>
                <a:cubicBezTo>
                  <a:pt x="6787868" y="1245596"/>
                  <a:pt x="6787868" y="1245596"/>
                  <a:pt x="6787868" y="1245596"/>
                </a:cubicBezTo>
                <a:cubicBezTo>
                  <a:pt x="6800629" y="1233129"/>
                  <a:pt x="6813245" y="1233271"/>
                  <a:pt x="6813245" y="1233271"/>
                </a:cubicBezTo>
                <a:cubicBezTo>
                  <a:pt x="6813101" y="1245882"/>
                  <a:pt x="6800342" y="1258351"/>
                  <a:pt x="6800200" y="1270962"/>
                </a:cubicBezTo>
                <a:cubicBezTo>
                  <a:pt x="6799771" y="1308796"/>
                  <a:pt x="6786583" y="1359098"/>
                  <a:pt x="6837762" y="1296613"/>
                </a:cubicBezTo>
                <a:cubicBezTo>
                  <a:pt x="6799199" y="1359241"/>
                  <a:pt x="6763898" y="1412445"/>
                  <a:pt x="6728667" y="1459344"/>
                </a:cubicBezTo>
                <a:lnTo>
                  <a:pt x="6711653" y="1480458"/>
                </a:lnTo>
                <a:lnTo>
                  <a:pt x="6719467" y="1483848"/>
                </a:lnTo>
                <a:cubicBezTo>
                  <a:pt x="6744538" y="1489389"/>
                  <a:pt x="6734562" y="1518460"/>
                  <a:pt x="6725031" y="1539101"/>
                </a:cubicBezTo>
                <a:cubicBezTo>
                  <a:pt x="6715716" y="1555523"/>
                  <a:pt x="6702629" y="1563295"/>
                  <a:pt x="6686431" y="1549764"/>
                </a:cubicBezTo>
                <a:cubicBezTo>
                  <a:pt x="6682436" y="1545326"/>
                  <a:pt x="6677444" y="1539780"/>
                  <a:pt x="6671232" y="1537341"/>
                </a:cubicBezTo>
                <a:lnTo>
                  <a:pt x="6664665" y="1536829"/>
                </a:lnTo>
                <a:lnTo>
                  <a:pt x="6654163" y="1547977"/>
                </a:lnTo>
                <a:lnTo>
                  <a:pt x="6654293" y="1548081"/>
                </a:lnTo>
                <a:cubicBezTo>
                  <a:pt x="6655763" y="1550272"/>
                  <a:pt x="6656706" y="1552435"/>
                  <a:pt x="6656706" y="1552435"/>
                </a:cubicBezTo>
                <a:cubicBezTo>
                  <a:pt x="6717284" y="1606338"/>
                  <a:pt x="6711303" y="1639848"/>
                  <a:pt x="6642098" y="1670048"/>
                </a:cubicBezTo>
                <a:cubicBezTo>
                  <a:pt x="6620361" y="1681594"/>
                  <a:pt x="6582868" y="1671177"/>
                  <a:pt x="6577326" y="1696254"/>
                </a:cubicBezTo>
                <a:cubicBezTo>
                  <a:pt x="6566250" y="1746406"/>
                  <a:pt x="6538311" y="1795678"/>
                  <a:pt x="6544095" y="1846714"/>
                </a:cubicBezTo>
                <a:cubicBezTo>
                  <a:pt x="6545650" y="1857364"/>
                  <a:pt x="6548316" y="1867016"/>
                  <a:pt x="6548373" y="1876002"/>
                </a:cubicBezTo>
                <a:lnTo>
                  <a:pt x="6547756" y="1879451"/>
                </a:lnTo>
                <a:lnTo>
                  <a:pt x="6570696" y="1855674"/>
                </a:lnTo>
                <a:cubicBezTo>
                  <a:pt x="6596084" y="1834047"/>
                  <a:pt x="6619515" y="1811047"/>
                  <a:pt x="6640424" y="1785915"/>
                </a:cubicBezTo>
                <a:lnTo>
                  <a:pt x="6650833" y="1770177"/>
                </a:lnTo>
                <a:lnTo>
                  <a:pt x="6641457" y="1763026"/>
                </a:lnTo>
                <a:cubicBezTo>
                  <a:pt x="6633250" y="1758367"/>
                  <a:pt x="6637906" y="1750156"/>
                  <a:pt x="6642561" y="1741943"/>
                </a:cubicBezTo>
                <a:cubicBezTo>
                  <a:pt x="6651266" y="1737115"/>
                  <a:pt x="6658976" y="1736197"/>
                  <a:pt x="6666172" y="1737498"/>
                </a:cubicBezTo>
                <a:lnTo>
                  <a:pt x="6671054" y="1739607"/>
                </a:lnTo>
                <a:lnTo>
                  <a:pt x="6695027" y="1703365"/>
                </a:lnTo>
                <a:cubicBezTo>
                  <a:pt x="6724467" y="1636396"/>
                  <a:pt x="6778171" y="1609791"/>
                  <a:pt x="6839707" y="1588678"/>
                </a:cubicBezTo>
                <a:cubicBezTo>
                  <a:pt x="6853033" y="1586336"/>
                  <a:pt x="6859110" y="1581834"/>
                  <a:pt x="6868698" y="1597316"/>
                </a:cubicBezTo>
                <a:cubicBezTo>
                  <a:pt x="6899806" y="1657076"/>
                  <a:pt x="6903137" y="1656491"/>
                  <a:pt x="6938248" y="1602258"/>
                </a:cubicBezTo>
                <a:cubicBezTo>
                  <a:pt x="6940410" y="1595011"/>
                  <a:pt x="6945901" y="1587180"/>
                  <a:pt x="6948062" y="1579933"/>
                </a:cubicBezTo>
                <a:cubicBezTo>
                  <a:pt x="6956299" y="1568188"/>
                  <a:pt x="6952202" y="1544876"/>
                  <a:pt x="6970615" y="1551940"/>
                </a:cubicBezTo>
                <a:cubicBezTo>
                  <a:pt x="6989024" y="1559003"/>
                  <a:pt x="6985291" y="1576826"/>
                  <a:pt x="6977639" y="1591903"/>
                </a:cubicBezTo>
                <a:cubicBezTo>
                  <a:pt x="6961747" y="1618726"/>
                  <a:pt x="6942526" y="1646137"/>
                  <a:pt x="6923304" y="1673547"/>
                </a:cubicBezTo>
                <a:cubicBezTo>
                  <a:pt x="6915067" y="1685293"/>
                  <a:pt x="6900167" y="1698211"/>
                  <a:pt x="6919749" y="1711936"/>
                </a:cubicBezTo>
                <a:cubicBezTo>
                  <a:pt x="6935415" y="1722916"/>
                  <a:pt x="6946579" y="1727820"/>
                  <a:pt x="6964809" y="1714316"/>
                </a:cubicBezTo>
                <a:cubicBezTo>
                  <a:pt x="7032830" y="1671464"/>
                  <a:pt x="7085183" y="1617632"/>
                  <a:pt x="7129117" y="1554981"/>
                </a:cubicBezTo>
                <a:cubicBezTo>
                  <a:pt x="7139515" y="1535990"/>
                  <a:pt x="7156576" y="1515825"/>
                  <a:pt x="7178904" y="1525632"/>
                </a:cubicBezTo>
                <a:cubicBezTo>
                  <a:pt x="7201232" y="1535440"/>
                  <a:pt x="7203169" y="1565999"/>
                  <a:pt x="7207265" y="1589311"/>
                </a:cubicBezTo>
                <a:cubicBezTo>
                  <a:pt x="7204520" y="1593228"/>
                  <a:pt x="7202357" y="1600473"/>
                  <a:pt x="7199613" y="1604388"/>
                </a:cubicBezTo>
                <a:cubicBezTo>
                  <a:pt x="7195292" y="1618880"/>
                  <a:pt x="7194888" y="1636118"/>
                  <a:pt x="7207222" y="1647683"/>
                </a:cubicBezTo>
                <a:cubicBezTo>
                  <a:pt x="7236978" y="1680216"/>
                  <a:pt x="7225589" y="1713117"/>
                  <a:pt x="7206368" y="1740527"/>
                </a:cubicBezTo>
                <a:cubicBezTo>
                  <a:pt x="7158518" y="1800433"/>
                  <a:pt x="7104004" y="1861510"/>
                  <a:pt x="7052235" y="1918672"/>
                </a:cubicBezTo>
                <a:cubicBezTo>
                  <a:pt x="7046745" y="1926503"/>
                  <a:pt x="7037921" y="1934921"/>
                  <a:pt x="7032429" y="1942752"/>
                </a:cubicBezTo>
                <a:cubicBezTo>
                  <a:pt x="7026938" y="1950583"/>
                  <a:pt x="7018701" y="1962329"/>
                  <a:pt x="7027702" y="1974479"/>
                </a:cubicBezTo>
                <a:cubicBezTo>
                  <a:pt x="7032790" y="1983885"/>
                  <a:pt x="7044944" y="1974884"/>
                  <a:pt x="7054939" y="1973128"/>
                </a:cubicBezTo>
                <a:cubicBezTo>
                  <a:pt x="7084333" y="1964526"/>
                  <a:pt x="7113143" y="1952598"/>
                  <a:pt x="7142540" y="1944001"/>
                </a:cubicBezTo>
                <a:cubicBezTo>
                  <a:pt x="7165857" y="1939902"/>
                  <a:pt x="7186835" y="1922483"/>
                  <a:pt x="7212494" y="1931705"/>
                </a:cubicBezTo>
                <a:cubicBezTo>
                  <a:pt x="7237567" y="1937598"/>
                  <a:pt x="7249318" y="1945831"/>
                  <a:pt x="7225596" y="1967169"/>
                </a:cubicBezTo>
                <a:cubicBezTo>
                  <a:pt x="7195794" y="1993004"/>
                  <a:pt x="7191067" y="2024732"/>
                  <a:pt x="7208084" y="2062938"/>
                </a:cubicBezTo>
                <a:cubicBezTo>
                  <a:pt x="7245131" y="2039263"/>
                  <a:pt x="7283351" y="2022245"/>
                  <a:pt x="7322154" y="2008561"/>
                </a:cubicBezTo>
                <a:lnTo>
                  <a:pt x="7360195" y="1995905"/>
                </a:lnTo>
                <a:lnTo>
                  <a:pt x="7394265" y="1970636"/>
                </a:lnTo>
                <a:cubicBezTo>
                  <a:pt x="7469418" y="1922749"/>
                  <a:pt x="7533388" y="1925366"/>
                  <a:pt x="7626635" y="1859921"/>
                </a:cubicBezTo>
                <a:cubicBezTo>
                  <a:pt x="7633863" y="1879806"/>
                  <a:pt x="7597992" y="1901862"/>
                  <a:pt x="7572487" y="1926902"/>
                </a:cubicBezTo>
                <a:lnTo>
                  <a:pt x="7560842" y="1942027"/>
                </a:lnTo>
                <a:lnTo>
                  <a:pt x="7555253" y="1942178"/>
                </a:lnTo>
                <a:cubicBezTo>
                  <a:pt x="7553507" y="1943564"/>
                  <a:pt x="7553144" y="1946697"/>
                  <a:pt x="7552421" y="1952964"/>
                </a:cubicBezTo>
                <a:lnTo>
                  <a:pt x="7560842" y="1942027"/>
                </a:lnTo>
                <a:lnTo>
                  <a:pt x="7566396" y="1941876"/>
                </a:lnTo>
                <a:cubicBezTo>
                  <a:pt x="7580371" y="1930789"/>
                  <a:pt x="7592901" y="1932234"/>
                  <a:pt x="7578924" y="1943322"/>
                </a:cubicBezTo>
                <a:cubicBezTo>
                  <a:pt x="7578924" y="1943322"/>
                  <a:pt x="7563503" y="1966944"/>
                  <a:pt x="7550975" y="1965498"/>
                </a:cubicBezTo>
                <a:cubicBezTo>
                  <a:pt x="7550975" y="1965498"/>
                  <a:pt x="7549528" y="1978032"/>
                  <a:pt x="7549528" y="1978032"/>
                </a:cubicBezTo>
                <a:cubicBezTo>
                  <a:pt x="7549528" y="1978032"/>
                  <a:pt x="7549528" y="1978032"/>
                  <a:pt x="7537000" y="1976587"/>
                </a:cubicBezTo>
                <a:lnTo>
                  <a:pt x="7469976" y="2050236"/>
                </a:lnTo>
                <a:lnTo>
                  <a:pt x="7455117" y="2074507"/>
                </a:lnTo>
                <a:cubicBezTo>
                  <a:pt x="7448006" y="2084717"/>
                  <a:pt x="7440235" y="2094236"/>
                  <a:pt x="7431412" y="2102653"/>
                </a:cubicBezTo>
                <a:cubicBezTo>
                  <a:pt x="7383965" y="2145324"/>
                  <a:pt x="7372756" y="2198791"/>
                  <a:pt x="7362133" y="2255588"/>
                </a:cubicBezTo>
                <a:cubicBezTo>
                  <a:pt x="7361143" y="2269494"/>
                  <a:pt x="7362899" y="2279483"/>
                  <a:pt x="7380140" y="2279888"/>
                </a:cubicBezTo>
                <a:cubicBezTo>
                  <a:pt x="7386802" y="2278717"/>
                  <a:pt x="7400127" y="2276375"/>
                  <a:pt x="7401883" y="2286365"/>
                </a:cubicBezTo>
                <a:cubicBezTo>
                  <a:pt x="7404224" y="2299685"/>
                  <a:pt x="7391485" y="2305359"/>
                  <a:pt x="7385408" y="2309860"/>
                </a:cubicBezTo>
                <a:cubicBezTo>
                  <a:pt x="7354437" y="2329034"/>
                  <a:pt x="7345796" y="2358019"/>
                  <a:pt x="7344984" y="2392492"/>
                </a:cubicBezTo>
                <a:cubicBezTo>
                  <a:pt x="7344579" y="2409729"/>
                  <a:pt x="7343186" y="2440873"/>
                  <a:pt x="7370420" y="2439518"/>
                </a:cubicBezTo>
                <a:cubicBezTo>
                  <a:pt x="7390407" y="2436006"/>
                  <a:pt x="7415301" y="2421333"/>
                  <a:pt x="7424528" y="2395679"/>
                </a:cubicBezTo>
                <a:cubicBezTo>
                  <a:pt x="7426690" y="2388431"/>
                  <a:pt x="7421017" y="2375696"/>
                  <a:pt x="7434342" y="2373355"/>
                </a:cubicBezTo>
                <a:cubicBezTo>
                  <a:pt x="7447666" y="2371013"/>
                  <a:pt x="7450008" y="2384333"/>
                  <a:pt x="7451764" y="2394325"/>
                </a:cubicBezTo>
                <a:cubicBezTo>
                  <a:pt x="7467610" y="2425873"/>
                  <a:pt x="7481699" y="2447428"/>
                  <a:pt x="7522079" y="2423165"/>
                </a:cubicBezTo>
                <a:cubicBezTo>
                  <a:pt x="7549720" y="2404575"/>
                  <a:pt x="7580690" y="2385400"/>
                  <a:pt x="7603828" y="2360734"/>
                </a:cubicBezTo>
                <a:cubicBezTo>
                  <a:pt x="7626381" y="2332740"/>
                  <a:pt x="7654020" y="2314150"/>
                  <a:pt x="7693995" y="2307125"/>
                </a:cubicBezTo>
                <a:cubicBezTo>
                  <a:pt x="7723975" y="2301857"/>
                  <a:pt x="7757286" y="2296002"/>
                  <a:pt x="7784342" y="2274081"/>
                </a:cubicBezTo>
                <a:cubicBezTo>
                  <a:pt x="7796496" y="2265079"/>
                  <a:pt x="7807075" y="2266651"/>
                  <a:pt x="7819409" y="2278217"/>
                </a:cubicBezTo>
                <a:cubicBezTo>
                  <a:pt x="7832328" y="2293111"/>
                  <a:pt x="7827423" y="2304273"/>
                  <a:pt x="7812522" y="2317192"/>
                </a:cubicBezTo>
                <a:cubicBezTo>
                  <a:pt x="7689990" y="2421122"/>
                  <a:pt x="7601131" y="2560329"/>
                  <a:pt x="7487602" y="2676410"/>
                </a:cubicBezTo>
                <a:cubicBezTo>
                  <a:pt x="7464464" y="2701076"/>
                  <a:pt x="7422915" y="2718677"/>
                  <a:pt x="7435024" y="2768043"/>
                </a:cubicBezTo>
                <a:cubicBezTo>
                  <a:pt x="7438940" y="2770791"/>
                  <a:pt x="7429533" y="2775876"/>
                  <a:pt x="7426787" y="2779792"/>
                </a:cubicBezTo>
                <a:cubicBezTo>
                  <a:pt x="7397166" y="2826196"/>
                  <a:pt x="7366962" y="2869268"/>
                  <a:pt x="7324423" y="2900776"/>
                </a:cubicBezTo>
                <a:cubicBezTo>
                  <a:pt x="7303446" y="2918196"/>
                  <a:pt x="7289715" y="2937773"/>
                  <a:pt x="7276571" y="2960683"/>
                </a:cubicBezTo>
                <a:cubicBezTo>
                  <a:pt x="7269504" y="2979090"/>
                  <a:pt x="7273015" y="2999070"/>
                  <a:pt x="7285350" y="3010636"/>
                </a:cubicBezTo>
                <a:cubicBezTo>
                  <a:pt x="7301015" y="3021615"/>
                  <a:pt x="7308667" y="3006538"/>
                  <a:pt x="7321407" y="3000867"/>
                </a:cubicBezTo>
                <a:cubicBezTo>
                  <a:pt x="7371780" y="2974849"/>
                  <a:pt x="7413149" y="2936680"/>
                  <a:pt x="7450603" y="2895766"/>
                </a:cubicBezTo>
                <a:cubicBezTo>
                  <a:pt x="7485310" y="2858769"/>
                  <a:pt x="7525644" y="2892878"/>
                  <a:pt x="7562873" y="2889767"/>
                </a:cubicBezTo>
                <a:cubicBezTo>
                  <a:pt x="7579530" y="2886841"/>
                  <a:pt x="7561479" y="2920911"/>
                  <a:pt x="7567734" y="2936978"/>
                </a:cubicBezTo>
                <a:cubicBezTo>
                  <a:pt x="7574397" y="2935808"/>
                  <a:pt x="7584976" y="2937380"/>
                  <a:pt x="7591641" y="2936211"/>
                </a:cubicBezTo>
                <a:cubicBezTo>
                  <a:pt x="7629453" y="2936431"/>
                  <a:pt x="7662402" y="2889442"/>
                  <a:pt x="7702154" y="2920219"/>
                </a:cubicBezTo>
                <a:cubicBezTo>
                  <a:pt x="7709986" y="2925710"/>
                  <a:pt x="7714308" y="2911220"/>
                  <a:pt x="7717052" y="2907302"/>
                </a:cubicBezTo>
                <a:cubicBezTo>
                  <a:pt x="7721960" y="2896142"/>
                  <a:pt x="7722951" y="2882235"/>
                  <a:pt x="7740192" y="2882639"/>
                </a:cubicBezTo>
                <a:cubicBezTo>
                  <a:pt x="7743884" y="2923186"/>
                  <a:pt x="7743884" y="2923186"/>
                  <a:pt x="7783272" y="2912831"/>
                </a:cubicBezTo>
                <a:cubicBezTo>
                  <a:pt x="7802675" y="2905987"/>
                  <a:pt x="7852417" y="2935009"/>
                  <a:pt x="7857100" y="2961652"/>
                </a:cubicBezTo>
                <a:cubicBezTo>
                  <a:pt x="7865294" y="3008277"/>
                  <a:pt x="7866241" y="3052740"/>
                  <a:pt x="7820955" y="3088164"/>
                </a:cubicBezTo>
                <a:cubicBezTo>
                  <a:pt x="7770177" y="3131420"/>
                  <a:pt x="7741727" y="3184483"/>
                  <a:pt x="7746771" y="3252259"/>
                </a:cubicBezTo>
                <a:cubicBezTo>
                  <a:pt x="7749292" y="3286148"/>
                  <a:pt x="7733401" y="3312971"/>
                  <a:pt x="7705762" y="3331562"/>
                </a:cubicBezTo>
                <a:cubicBezTo>
                  <a:pt x="7684786" y="3348983"/>
                  <a:pt x="7659891" y="3363654"/>
                  <a:pt x="7647917" y="3393224"/>
                </a:cubicBezTo>
                <a:cubicBezTo>
                  <a:pt x="7625547" y="3441788"/>
                  <a:pt x="7584762" y="3483286"/>
                  <a:pt x="7551226" y="3526943"/>
                </a:cubicBezTo>
                <a:cubicBezTo>
                  <a:pt x="7539657" y="3539276"/>
                  <a:pt x="7528087" y="3551609"/>
                  <a:pt x="7507515" y="3551792"/>
                </a:cubicBezTo>
                <a:cubicBezTo>
                  <a:pt x="7476363" y="3550400"/>
                  <a:pt x="7456557" y="3574478"/>
                  <a:pt x="7431079" y="3585824"/>
                </a:cubicBezTo>
                <a:cubicBezTo>
                  <a:pt x="7365220" y="3621429"/>
                  <a:pt x="7399839" y="3701174"/>
                  <a:pt x="7355723" y="3743258"/>
                </a:cubicBezTo>
                <a:cubicBezTo>
                  <a:pt x="7352393" y="3743842"/>
                  <a:pt x="7352978" y="3747174"/>
                  <a:pt x="7352978" y="3747174"/>
                </a:cubicBezTo>
                <a:cubicBezTo>
                  <a:pt x="7385075" y="3793028"/>
                  <a:pt x="7318675" y="3766935"/>
                  <a:pt x="7323358" y="3793577"/>
                </a:cubicBezTo>
                <a:cubicBezTo>
                  <a:pt x="7277531" y="3767298"/>
                  <a:pt x="7287886" y="3806677"/>
                  <a:pt x="7287481" y="3823912"/>
                </a:cubicBezTo>
                <a:cubicBezTo>
                  <a:pt x="7287075" y="3841151"/>
                  <a:pt x="7278837" y="3852897"/>
                  <a:pt x="7271186" y="3867974"/>
                </a:cubicBezTo>
                <a:cubicBezTo>
                  <a:pt x="7251379" y="3892054"/>
                  <a:pt x="7224910" y="3917306"/>
                  <a:pt x="7222344" y="3941788"/>
                </a:cubicBezTo>
                <a:cubicBezTo>
                  <a:pt x="7217618" y="3973518"/>
                  <a:pt x="7202718" y="3986433"/>
                  <a:pt x="7183317" y="3993278"/>
                </a:cubicBezTo>
                <a:lnTo>
                  <a:pt x="7163056" y="4003391"/>
                </a:lnTo>
                <a:lnTo>
                  <a:pt x="7147104" y="4028337"/>
                </a:lnTo>
                <a:cubicBezTo>
                  <a:pt x="7092956" y="4109312"/>
                  <a:pt x="7042556" y="4172594"/>
                  <a:pt x="6985140" y="4228700"/>
                </a:cubicBezTo>
                <a:cubicBezTo>
                  <a:pt x="6921058" y="4316265"/>
                  <a:pt x="6857263" y="4378606"/>
                  <a:pt x="6780421" y="4478639"/>
                </a:cubicBezTo>
                <a:cubicBezTo>
                  <a:pt x="6792895" y="4491392"/>
                  <a:pt x="6805797" y="4466313"/>
                  <a:pt x="6818272" y="4479068"/>
                </a:cubicBezTo>
                <a:cubicBezTo>
                  <a:pt x="6779564" y="4554305"/>
                  <a:pt x="6753904" y="4591854"/>
                  <a:pt x="6715484" y="4641870"/>
                </a:cubicBezTo>
                <a:cubicBezTo>
                  <a:pt x="6686776" y="4669923"/>
                  <a:pt x="6657987" y="4705071"/>
                  <a:pt x="6618412" y="4752513"/>
                </a:cubicBezTo>
                <a:lnTo>
                  <a:pt x="6609770" y="4762776"/>
                </a:lnTo>
                <a:lnTo>
                  <a:pt x="6549291" y="4704426"/>
                </a:lnTo>
                <a:lnTo>
                  <a:pt x="6550757" y="4703067"/>
                </a:lnTo>
                <a:cubicBezTo>
                  <a:pt x="6589035" y="4665663"/>
                  <a:pt x="6640071" y="4615790"/>
                  <a:pt x="6678921" y="4527941"/>
                </a:cubicBezTo>
                <a:cubicBezTo>
                  <a:pt x="6717197" y="4490536"/>
                  <a:pt x="6729528" y="4515901"/>
                  <a:pt x="6780707" y="4453416"/>
                </a:cubicBezTo>
                <a:cubicBezTo>
                  <a:pt x="6806512" y="4403257"/>
                  <a:pt x="6768520" y="4415439"/>
                  <a:pt x="6819700" y="4352955"/>
                </a:cubicBezTo>
                <a:cubicBezTo>
                  <a:pt x="6851454" y="4334395"/>
                  <a:pt x="6880268" y="4296883"/>
                  <a:pt x="6910752" y="4251508"/>
                </a:cubicBezTo>
                <a:lnTo>
                  <a:pt x="6916078" y="4243377"/>
                </a:lnTo>
                <a:lnTo>
                  <a:pt x="6913589" y="4246131"/>
                </a:lnTo>
                <a:cubicBezTo>
                  <a:pt x="6905864" y="4248883"/>
                  <a:pt x="6894328" y="4249194"/>
                  <a:pt x="6877480" y="4246147"/>
                </a:cubicBezTo>
                <a:cubicBezTo>
                  <a:pt x="6840613" y="4290392"/>
                  <a:pt x="6789654" y="4313080"/>
                  <a:pt x="6760034" y="4359482"/>
                </a:cubicBezTo>
                <a:cubicBezTo>
                  <a:pt x="6746307" y="4379060"/>
                  <a:pt x="6733747" y="4405299"/>
                  <a:pt x="6700254" y="4390588"/>
                </a:cubicBezTo>
                <a:cubicBezTo>
                  <a:pt x="6689090" y="4385683"/>
                  <a:pt x="6687515" y="4396260"/>
                  <a:pt x="6685355" y="4403504"/>
                </a:cubicBezTo>
                <a:cubicBezTo>
                  <a:pt x="6656095" y="4491043"/>
                  <a:pt x="6607254" y="4564853"/>
                  <a:pt x="6542747" y="4627689"/>
                </a:cubicBezTo>
                <a:cubicBezTo>
                  <a:pt x="6533924" y="4636106"/>
                  <a:pt x="6525933" y="4644376"/>
                  <a:pt x="6518922" y="4653333"/>
                </a:cubicBezTo>
                <a:lnTo>
                  <a:pt x="6510614" y="4667111"/>
                </a:lnTo>
                <a:lnTo>
                  <a:pt x="6425846" y="4585327"/>
                </a:lnTo>
                <a:lnTo>
                  <a:pt x="6501355" y="4662810"/>
                </a:lnTo>
                <a:cubicBezTo>
                  <a:pt x="6511865" y="4673816"/>
                  <a:pt x="6523102" y="4688984"/>
                  <a:pt x="6507199" y="4696066"/>
                </a:cubicBezTo>
                <a:cubicBezTo>
                  <a:pt x="6467078" y="4711686"/>
                  <a:pt x="6464605" y="4746405"/>
                  <a:pt x="6448200" y="4775004"/>
                </a:cubicBezTo>
                <a:cubicBezTo>
                  <a:pt x="6441342" y="4784778"/>
                  <a:pt x="6427632" y="4804330"/>
                  <a:pt x="6417126" y="4793321"/>
                </a:cubicBezTo>
                <a:cubicBezTo>
                  <a:pt x="6381442" y="4761020"/>
                  <a:pt x="6363797" y="4806977"/>
                  <a:pt x="6342276" y="4806474"/>
                </a:cubicBezTo>
                <a:cubicBezTo>
                  <a:pt x="6286757" y="4807660"/>
                  <a:pt x="6315586" y="4849736"/>
                  <a:pt x="6306034" y="4868554"/>
                </a:cubicBezTo>
                <a:cubicBezTo>
                  <a:pt x="6298672" y="4899848"/>
                  <a:pt x="6289849" y="4922825"/>
                  <a:pt x="6254392" y="4916200"/>
                </a:cubicBezTo>
                <a:cubicBezTo>
                  <a:pt x="6241187" y="4914235"/>
                  <a:pt x="6225285" y="4921316"/>
                  <a:pt x="6223318" y="4934518"/>
                </a:cubicBezTo>
                <a:cubicBezTo>
                  <a:pt x="6218149" y="4978280"/>
                  <a:pt x="6179490" y="5002216"/>
                  <a:pt x="6159652" y="5035701"/>
                </a:cubicBezTo>
                <a:cubicBezTo>
                  <a:pt x="6150100" y="5054523"/>
                  <a:pt x="6128074" y="5075535"/>
                  <a:pt x="6169150" y="5089746"/>
                </a:cubicBezTo>
                <a:cubicBezTo>
                  <a:pt x="6182357" y="5091710"/>
                  <a:pt x="6183312" y="5121541"/>
                  <a:pt x="6154206" y="5126658"/>
                </a:cubicBezTo>
                <a:cubicBezTo>
                  <a:pt x="6145157" y="5123958"/>
                  <a:pt x="6136841" y="5125420"/>
                  <a:pt x="6134143" y="5134467"/>
                </a:cubicBezTo>
                <a:cubicBezTo>
                  <a:pt x="6111612" y="5176995"/>
                  <a:pt x="6089078" y="5219525"/>
                  <a:pt x="6051879" y="5251776"/>
                </a:cubicBezTo>
                <a:cubicBezTo>
                  <a:pt x="6018109" y="5279138"/>
                  <a:pt x="5959893" y="5289368"/>
                  <a:pt x="5966694" y="5352457"/>
                </a:cubicBezTo>
                <a:cubicBezTo>
                  <a:pt x="5968155" y="5360771"/>
                  <a:pt x="5956411" y="5367121"/>
                  <a:pt x="5948824" y="5372739"/>
                </a:cubicBezTo>
                <a:cubicBezTo>
                  <a:pt x="5912580" y="5434819"/>
                  <a:pt x="5841385" y="5468761"/>
                  <a:pt x="5814188" y="5533537"/>
                </a:cubicBezTo>
                <a:cubicBezTo>
                  <a:pt x="5793118" y="5584381"/>
                  <a:pt x="5759347" y="5611743"/>
                  <a:pt x="5711639" y="5632983"/>
                </a:cubicBezTo>
                <a:cubicBezTo>
                  <a:pt x="5648760" y="5665461"/>
                  <a:pt x="5575373" y="5686930"/>
                  <a:pt x="5523733" y="5734575"/>
                </a:cubicBezTo>
                <a:cubicBezTo>
                  <a:pt x="5478948" y="5772445"/>
                  <a:pt x="5435399" y="5792952"/>
                  <a:pt x="5381116" y="5776780"/>
                </a:cubicBezTo>
                <a:cubicBezTo>
                  <a:pt x="5375271" y="5743524"/>
                  <a:pt x="5388983" y="5723972"/>
                  <a:pt x="5420787" y="5709811"/>
                </a:cubicBezTo>
                <a:cubicBezTo>
                  <a:pt x="5521821" y="5674913"/>
                  <a:pt x="5605997" y="5617266"/>
                  <a:pt x="5657917" y="5522431"/>
                </a:cubicBezTo>
                <a:cubicBezTo>
                  <a:pt x="5670898" y="5498722"/>
                  <a:pt x="5711748" y="5487257"/>
                  <a:pt x="5703206" y="5463046"/>
                </a:cubicBezTo>
                <a:cubicBezTo>
                  <a:pt x="5675390" y="5377938"/>
                  <a:pt x="5771254" y="5386804"/>
                  <a:pt x="5784740" y="5341578"/>
                </a:cubicBezTo>
                <a:cubicBezTo>
                  <a:pt x="5870098" y="5339434"/>
                  <a:pt x="5883132" y="5242863"/>
                  <a:pt x="5946743" y="5214542"/>
                </a:cubicBezTo>
                <a:cubicBezTo>
                  <a:pt x="5958487" y="5208190"/>
                  <a:pt x="5959723" y="5190832"/>
                  <a:pt x="5952642" y="5174934"/>
                </a:cubicBezTo>
                <a:cubicBezTo>
                  <a:pt x="5943369" y="5146567"/>
                  <a:pt x="5929939" y="5118929"/>
                  <a:pt x="5919936" y="5086403"/>
                </a:cubicBezTo>
                <a:cubicBezTo>
                  <a:pt x="5853855" y="5149441"/>
                  <a:pt x="5793898" y="5198549"/>
                  <a:pt x="5724164" y="5240802"/>
                </a:cubicBezTo>
                <a:cubicBezTo>
                  <a:pt x="5704101" y="5248612"/>
                  <a:pt x="5693820" y="5263276"/>
                  <a:pt x="5688424" y="5281366"/>
                </a:cubicBezTo>
                <a:cubicBezTo>
                  <a:pt x="5673479" y="5318277"/>
                  <a:pt x="5664882" y="5366930"/>
                  <a:pt x="5635269" y="5393561"/>
                </a:cubicBezTo>
                <a:cubicBezTo>
                  <a:pt x="5598801" y="5429968"/>
                  <a:pt x="5567951" y="5473960"/>
                  <a:pt x="5536370" y="5513794"/>
                </a:cubicBezTo>
                <a:cubicBezTo>
                  <a:pt x="5441631" y="5633295"/>
                  <a:pt x="5325878" y="5730778"/>
                  <a:pt x="5215011" y="5831684"/>
                </a:cubicBezTo>
                <a:cubicBezTo>
                  <a:pt x="5174385" y="5868824"/>
                  <a:pt x="5123024" y="5869280"/>
                  <a:pt x="5083182" y="5837710"/>
                </a:cubicBezTo>
                <a:cubicBezTo>
                  <a:pt x="5048230" y="5809568"/>
                  <a:pt x="5011536" y="5820305"/>
                  <a:pt x="4982934" y="5803903"/>
                </a:cubicBezTo>
                <a:cubicBezTo>
                  <a:pt x="4915222" y="5760093"/>
                  <a:pt x="4943038" y="5845198"/>
                  <a:pt x="4913931" y="5850313"/>
                </a:cubicBezTo>
                <a:cubicBezTo>
                  <a:pt x="4902185" y="5856664"/>
                  <a:pt x="4895330" y="5866439"/>
                  <a:pt x="4883587" y="5872788"/>
                </a:cubicBezTo>
                <a:cubicBezTo>
                  <a:pt x="4841499" y="5901613"/>
                  <a:pt x="4803568" y="5929706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cubicBezTo>
                  <a:pt x="4695850" y="6072918"/>
                  <a:pt x="4595827" y="6064783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8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cubicBezTo>
                  <a:pt x="4411347" y="6161487"/>
                  <a:pt x="4366112" y="6148007"/>
                  <a:pt x="4381056" y="6111097"/>
                </a:cubicBezTo>
                <a:cubicBezTo>
                  <a:pt x="4388643" y="6105479"/>
                  <a:pt x="4396229" y="6099862"/>
                  <a:pt x="4401849" y="6107442"/>
                </a:cubicBezTo>
                <a:cubicBezTo>
                  <a:pt x="4431409" y="6153674"/>
                  <a:pt x="4445623" y="6112607"/>
                  <a:pt x="4459333" y="6093056"/>
                </a:cubicBezTo>
                <a:cubicBezTo>
                  <a:pt x="4473044" y="6073504"/>
                  <a:pt x="4485520" y="6071311"/>
                  <a:pt x="4507772" y="6075974"/>
                </a:cubicBezTo>
                <a:cubicBezTo>
                  <a:pt x="4538340" y="6079172"/>
                  <a:pt x="4585093" y="6028101"/>
                  <a:pt x="4571660" y="6000462"/>
                </a:cubicBezTo>
                <a:cubicBezTo>
                  <a:pt x="4564582" y="5984564"/>
                  <a:pt x="4551150" y="5956925"/>
                  <a:pt x="4526427" y="5986984"/>
                </a:cubicBezTo>
                <a:cubicBezTo>
                  <a:pt x="4512715" y="6006536"/>
                  <a:pt x="4494621" y="6001145"/>
                  <a:pt x="4473100" y="6000642"/>
                </a:cubicBezTo>
                <a:cubicBezTo>
                  <a:pt x="4421740" y="6001095"/>
                  <a:pt x="4376223" y="6034808"/>
                  <a:pt x="4327787" y="6051890"/>
                </a:cubicBezTo>
                <a:cubicBezTo>
                  <a:pt x="4303568" y="6060435"/>
                  <a:pt x="4318458" y="6096386"/>
                  <a:pt x="4309637" y="6119364"/>
                </a:cubicBezTo>
                <a:cubicBezTo>
                  <a:pt x="4288060" y="6191723"/>
                  <a:pt x="4255524" y="6201727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79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49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4" y="6448985"/>
                  <a:pt x="3639768" y="6429938"/>
                  <a:pt x="3648589" y="6406958"/>
                </a:cubicBezTo>
                <a:cubicBezTo>
                  <a:pt x="3652017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0" y="5982215"/>
                </a:cubicBezTo>
                <a:cubicBezTo>
                  <a:pt x="3958540" y="5975363"/>
                  <a:pt x="3950955" y="5980980"/>
                  <a:pt x="3948258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4" y="6179598"/>
                  <a:pt x="3632068" y="6264156"/>
                  <a:pt x="3543732" y="6322535"/>
                </a:cubicBezTo>
                <a:cubicBezTo>
                  <a:pt x="3524401" y="6334504"/>
                  <a:pt x="3515581" y="6357481"/>
                  <a:pt x="3506759" y="6380457"/>
                </a:cubicBezTo>
                <a:cubicBezTo>
                  <a:pt x="3470010" y="6464056"/>
                  <a:pt x="3403199" y="6522940"/>
                  <a:pt x="3336383" y="6581821"/>
                </a:cubicBezTo>
                <a:cubicBezTo>
                  <a:pt x="3299916" y="6618229"/>
                  <a:pt x="3254682" y="6604751"/>
                  <a:pt x="3225854" y="6562676"/>
                </a:cubicBezTo>
                <a:cubicBezTo>
                  <a:pt x="3215347" y="6551666"/>
                  <a:pt x="3207760" y="6557287"/>
                  <a:pt x="3194554" y="6555320"/>
                </a:cubicBezTo>
                <a:cubicBezTo>
                  <a:pt x="3148083" y="6559202"/>
                  <a:pt x="3136843" y="6544036"/>
                  <a:pt x="3154489" y="6498080"/>
                </a:cubicBezTo>
                <a:cubicBezTo>
                  <a:pt x="3167468" y="6474370"/>
                  <a:pt x="3180449" y="6450662"/>
                  <a:pt x="3197586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3" y="6337787"/>
                  <a:pt x="3300137" y="6326775"/>
                </a:cubicBezTo>
                <a:cubicBezTo>
                  <a:pt x="3257372" y="6278580"/>
                  <a:pt x="3307273" y="6269811"/>
                  <a:pt x="3330760" y="6257112"/>
                </a:cubicBezTo>
                <a:cubicBezTo>
                  <a:pt x="3354980" y="6248569"/>
                  <a:pt x="3361834" y="6238793"/>
                  <a:pt x="3374814" y="6215084"/>
                </a:cubicBezTo>
                <a:cubicBezTo>
                  <a:pt x="3409596" y="6144688"/>
                  <a:pt x="3434601" y="6067441"/>
                  <a:pt x="3489670" y="6014907"/>
                </a:cubicBezTo>
                <a:cubicBezTo>
                  <a:pt x="3565303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5" y="5663875"/>
                </a:lnTo>
                <a:cubicBezTo>
                  <a:pt x="3706935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7" y="5785093"/>
                </a:cubicBezTo>
                <a:cubicBezTo>
                  <a:pt x="3508651" y="5818381"/>
                  <a:pt x="3481817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3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4" y="6343572"/>
                </a:cubicBezTo>
                <a:cubicBezTo>
                  <a:pt x="2924264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1" y="6273075"/>
                  <a:pt x="2745201" y="6273075"/>
                  <a:pt x="2694401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2" y="6082464"/>
                </a:cubicBezTo>
                <a:cubicBezTo>
                  <a:pt x="2738711" y="6074030"/>
                  <a:pt x="2735159" y="6061161"/>
                  <a:pt x="2735601" y="6052727"/>
                </a:cubicBezTo>
                <a:cubicBezTo>
                  <a:pt x="2714744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8" y="5737835"/>
                </a:cubicBezTo>
                <a:cubicBezTo>
                  <a:pt x="2782535" y="5721190"/>
                  <a:pt x="2800057" y="5709425"/>
                  <a:pt x="2784080" y="5691678"/>
                </a:cubicBezTo>
                <a:cubicBezTo>
                  <a:pt x="2767881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79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8" y="5905898"/>
                  <a:pt x="2510171" y="5918325"/>
                  <a:pt x="2506174" y="5913889"/>
                </a:cubicBezTo>
                <a:cubicBezTo>
                  <a:pt x="2443172" y="5906365"/>
                  <a:pt x="2427659" y="5960513"/>
                  <a:pt x="2400601" y="5992919"/>
                </a:cubicBezTo>
                <a:cubicBezTo>
                  <a:pt x="2273974" y="6151176"/>
                  <a:pt x="2114952" y="6282369"/>
                  <a:pt x="2004744" y="6449939"/>
                </a:cubicBezTo>
                <a:cubicBezTo>
                  <a:pt x="1990994" y="6470360"/>
                  <a:pt x="1977907" y="6478129"/>
                  <a:pt x="1957496" y="6464378"/>
                </a:cubicBezTo>
                <a:cubicBezTo>
                  <a:pt x="1941297" y="6450848"/>
                  <a:pt x="1937744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0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6" y="6020301"/>
                  <a:pt x="2087145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4" y="5961080"/>
                  <a:pt x="2043205" y="5957304"/>
                </a:cubicBezTo>
                <a:cubicBezTo>
                  <a:pt x="2073595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0" y="5880556"/>
                  <a:pt x="1930943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09" y="5919849"/>
                </a:cubicBezTo>
                <a:cubicBezTo>
                  <a:pt x="1889894" y="5898548"/>
                  <a:pt x="1877251" y="5897886"/>
                  <a:pt x="1860172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3" y="6022438"/>
                  <a:pt x="1661466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89" y="4445353"/>
                  <a:pt x="1772790" y="4421159"/>
                  <a:pt x="1748821" y="4394540"/>
                </a:cubicBezTo>
                <a:cubicBezTo>
                  <a:pt x="1725078" y="4363700"/>
                  <a:pt x="1698683" y="4383458"/>
                  <a:pt x="1672291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32220" y="3708382"/>
                  <a:pt x="527821" y="3658426"/>
                  <a:pt x="570170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2" y="2659203"/>
                  <a:pt x="1185957" y="2631700"/>
                </a:cubicBezTo>
                <a:lnTo>
                  <a:pt x="1184402" y="2626073"/>
                </a:lnTo>
                <a:lnTo>
                  <a:pt x="1173244" y="2644084"/>
                </a:lnTo>
                <a:cubicBezTo>
                  <a:pt x="1168020" y="2657531"/>
                  <a:pt x="1166029" y="2672444"/>
                  <a:pt x="1169706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7" y="2777306"/>
                  <a:pt x="1063912" y="2812723"/>
                  <a:pt x="1047140" y="2827845"/>
                </a:cubicBezTo>
                <a:cubicBezTo>
                  <a:pt x="980059" y="2888329"/>
                  <a:pt x="949423" y="2967865"/>
                  <a:pt x="940529" y="3056720"/>
                </a:cubicBezTo>
                <a:cubicBezTo>
                  <a:pt x="935150" y="3085303"/>
                  <a:pt x="921899" y="3100217"/>
                  <a:pt x="893738" y="3101877"/>
                </a:cubicBezTo>
                <a:cubicBezTo>
                  <a:pt x="870128" y="3060869"/>
                  <a:pt x="878406" y="3021516"/>
                  <a:pt x="900556" y="2977810"/>
                </a:cubicBezTo>
                <a:cubicBezTo>
                  <a:pt x="929333" y="2926651"/>
                  <a:pt x="932640" y="2862858"/>
                  <a:pt x="946920" y="2805484"/>
                </a:cubicBezTo>
                <a:cubicBezTo>
                  <a:pt x="954991" y="2762609"/>
                  <a:pt x="970724" y="2729885"/>
                  <a:pt x="1007992" y="2702956"/>
                </a:cubicBezTo>
                <a:cubicBezTo>
                  <a:pt x="1031700" y="2685660"/>
                  <a:pt x="1047018" y="2660908"/>
                  <a:pt x="1061846" y="2635301"/>
                </a:cubicBezTo>
                <a:lnTo>
                  <a:pt x="1065181" y="2629725"/>
                </a:lnTo>
                <a:lnTo>
                  <a:pt x="1069876" y="2618871"/>
                </a:lnTo>
                <a:lnTo>
                  <a:pt x="1072038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6" y="2618871"/>
                </a:lnTo>
                <a:lnTo>
                  <a:pt x="1063475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70" y="2590733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6" y="2571756"/>
                </a:cubicBezTo>
                <a:cubicBezTo>
                  <a:pt x="1159160" y="2425000"/>
                  <a:pt x="1247894" y="2291212"/>
                  <a:pt x="1359603" y="2215307"/>
                </a:cubicBezTo>
                <a:cubicBezTo>
                  <a:pt x="1375512" y="2106503"/>
                  <a:pt x="1552034" y="1945728"/>
                  <a:pt x="1627805" y="1828915"/>
                </a:cubicBezTo>
                <a:cubicBezTo>
                  <a:pt x="1668695" y="1792965"/>
                  <a:pt x="1670699" y="1807936"/>
                  <a:pt x="1659738" y="1839882"/>
                </a:cubicBezTo>
                <a:cubicBezTo>
                  <a:pt x="1696623" y="1773988"/>
                  <a:pt x="1765440" y="1719063"/>
                  <a:pt x="1761434" y="1689119"/>
                </a:cubicBezTo>
                <a:cubicBezTo>
                  <a:pt x="1841212" y="1602248"/>
                  <a:pt x="1895063" y="1549324"/>
                  <a:pt x="1933951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2" y="1362327"/>
                  <a:pt x="2112675" y="1375433"/>
                  <a:pt x="2112772" y="1386849"/>
                </a:cubicBezTo>
                <a:lnTo>
                  <a:pt x="2115875" y="1392643"/>
                </a:lnTo>
                <a:lnTo>
                  <a:pt x="2368382" y="1113415"/>
                </a:lnTo>
                <a:lnTo>
                  <a:pt x="2372963" y="1120035"/>
                </a:lnTo>
                <a:lnTo>
                  <a:pt x="2380066" y="1123576"/>
                </a:lnTo>
                <a:lnTo>
                  <a:pt x="2385743" y="1117924"/>
                </a:lnTo>
                <a:cubicBezTo>
                  <a:pt x="2463517" y="1016082"/>
                  <a:pt x="2558259" y="927208"/>
                  <a:pt x="2695893" y="817356"/>
                </a:cubicBezTo>
                <a:cubicBezTo>
                  <a:pt x="2629079" y="887253"/>
                  <a:pt x="2686938" y="864273"/>
                  <a:pt x="2731834" y="858265"/>
                </a:cubicBezTo>
                <a:cubicBezTo>
                  <a:pt x="2746800" y="856263"/>
                  <a:pt x="2759762" y="839288"/>
                  <a:pt x="2774727" y="837287"/>
                </a:cubicBezTo>
                <a:cubicBezTo>
                  <a:pt x="2774727" y="837287"/>
                  <a:pt x="2775229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89"/>
                  <a:pt x="2932624" y="672646"/>
                  <a:pt x="3000068" y="676175"/>
                </a:cubicBezTo>
                <a:cubicBezTo>
                  <a:pt x="3012712" y="676837"/>
                  <a:pt x="3022245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3" y="486345"/>
                  <a:pt x="3351636" y="500096"/>
                  <a:pt x="3349650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1" y="784152"/>
                  <a:pt x="3268528" y="795917"/>
                  <a:pt x="3284726" y="809448"/>
                </a:cubicBezTo>
                <a:cubicBezTo>
                  <a:pt x="3300925" y="822978"/>
                  <a:pt x="3318227" y="815429"/>
                  <a:pt x="3331535" y="803443"/>
                </a:cubicBezTo>
                <a:cubicBezTo>
                  <a:pt x="3362805" y="771258"/>
                  <a:pt x="3394075" y="739072"/>
                  <a:pt x="3421572" y="698234"/>
                </a:cubicBezTo>
                <a:cubicBezTo>
                  <a:pt x="3513816" y="550861"/>
                  <a:pt x="3654875" y="439867"/>
                  <a:pt x="3767312" y="310461"/>
                </a:cubicBezTo>
                <a:cubicBezTo>
                  <a:pt x="3785275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4"/>
                </a:cubicBezTo>
                <a:cubicBezTo>
                  <a:pt x="3891756" y="274697"/>
                  <a:pt x="3904844" y="266925"/>
                  <a:pt x="3913493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8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7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idx="1" hasCustomPrompt="1"/>
          </p:nvPr>
        </p:nvSpPr>
        <p:spPr>
          <a:xfrm>
            <a:off x="2" y="0"/>
            <a:ext cx="7638869" cy="6858000"/>
          </a:xfrm>
          <a:custGeom>
            <a:avLst/>
            <a:gdLst>
              <a:gd name="connsiteX0" fmla="*/ 0 w 7638869"/>
              <a:gd name="connsiteY0" fmla="*/ 0 h 6858000"/>
              <a:gd name="connsiteX1" fmla="*/ 7638869 w 7638869"/>
              <a:gd name="connsiteY1" fmla="*/ 0 h 6858000"/>
              <a:gd name="connsiteX2" fmla="*/ 3305074 w 7638869"/>
              <a:gd name="connsiteY2" fmla="*/ 6858000 h 6858000"/>
              <a:gd name="connsiteX3" fmla="*/ 3296635 w 7638869"/>
              <a:gd name="connsiteY3" fmla="*/ 6858000 h 6858000"/>
              <a:gd name="connsiteX4" fmla="*/ 0 w 7638869"/>
              <a:gd name="connsiteY4" fmla="*/ 1590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8869" h="6858000">
                <a:moveTo>
                  <a:pt x="0" y="0"/>
                </a:moveTo>
                <a:lnTo>
                  <a:pt x="7638869" y="0"/>
                </a:lnTo>
                <a:lnTo>
                  <a:pt x="3305074" y="6858000"/>
                </a:lnTo>
                <a:lnTo>
                  <a:pt x="3296635" y="6858000"/>
                </a:lnTo>
                <a:lnTo>
                  <a:pt x="0" y="159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48A32-7D4C-4B71-B9E6-7192AA909683}"/>
              </a:ext>
            </a:extLst>
          </p:cNvPr>
          <p:cNvGrpSpPr/>
          <p:nvPr userDrawn="1"/>
        </p:nvGrpSpPr>
        <p:grpSpPr>
          <a:xfrm>
            <a:off x="1285598" y="4531100"/>
            <a:ext cx="1831847" cy="2326900"/>
            <a:chOff x="1194997" y="4531100"/>
            <a:chExt cx="1391266" cy="2326900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B8AA02C-B6B0-4B35-89E0-87B97A43426A}"/>
                </a:ext>
              </a:extLst>
            </p:cNvPr>
            <p:cNvSpPr/>
            <p:nvPr userDrawn="1"/>
          </p:nvSpPr>
          <p:spPr>
            <a:xfrm flipH="1">
              <a:off x="1194997" y="4531100"/>
              <a:ext cx="1391266" cy="2326900"/>
            </a:xfrm>
            <a:prstGeom prst="parallelogram">
              <a:avLst>
                <a:gd name="adj" fmla="val 80803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0F73695-4F5E-4970-8CF3-C8172FE74F02}"/>
                </a:ext>
              </a:extLst>
            </p:cNvPr>
            <p:cNvSpPr/>
            <p:nvPr userDrawn="1"/>
          </p:nvSpPr>
          <p:spPr>
            <a:xfrm flipH="1">
              <a:off x="1435656" y="5606204"/>
              <a:ext cx="792473" cy="1251796"/>
            </a:xfrm>
            <a:prstGeom prst="parallelogram">
              <a:avLst>
                <a:gd name="adj" fmla="val 77385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4350A7-EFD9-4814-B86A-26643AF9EBD5}"/>
              </a:ext>
            </a:extLst>
          </p:cNvPr>
          <p:cNvGrpSpPr/>
          <p:nvPr userDrawn="1"/>
        </p:nvGrpSpPr>
        <p:grpSpPr>
          <a:xfrm>
            <a:off x="4525518" y="-4290"/>
            <a:ext cx="3952171" cy="5200979"/>
            <a:chOff x="3920151" y="-9053"/>
            <a:chExt cx="3215578" cy="4014975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71BCA314-9337-4A75-818B-76B0C0EED895}"/>
                </a:ext>
              </a:extLst>
            </p:cNvPr>
            <p:cNvSpPr/>
            <p:nvPr userDrawn="1"/>
          </p:nvSpPr>
          <p:spPr>
            <a:xfrm>
              <a:off x="3920151" y="-4763"/>
              <a:ext cx="2921235" cy="4010685"/>
            </a:xfrm>
            <a:prstGeom prst="parallelogram">
              <a:avLst>
                <a:gd name="adj" fmla="val 91201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FC648CB1-83CE-4452-A37D-C391A74635DC}"/>
                </a:ext>
              </a:extLst>
            </p:cNvPr>
            <p:cNvSpPr/>
            <p:nvPr userDrawn="1"/>
          </p:nvSpPr>
          <p:spPr>
            <a:xfrm>
              <a:off x="4959760" y="-9053"/>
              <a:ext cx="2175969" cy="3064477"/>
            </a:xfrm>
            <a:prstGeom prst="parallelogram">
              <a:avLst>
                <a:gd name="adj" fmla="val 9163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784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33605" y="2216115"/>
            <a:ext cx="7740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93451" y="4328464"/>
            <a:ext cx="6768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8653451" y="704115"/>
            <a:ext cx="2808000" cy="34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733605" y="4328464"/>
            <a:ext cx="3780000" cy="19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013573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80390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719392" y="4507376"/>
            <a:ext cx="1075321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186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;p2">
            <a:extLst>
              <a:ext uri="{FF2B5EF4-FFF2-40B4-BE49-F238E27FC236}">
                <a16:creationId xmlns:a16="http://schemas.microsoft.com/office/drawing/2014/main" id="{5100B8CD-A211-4DB3-A6E3-0A876A9D7A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7422" y="131811"/>
            <a:ext cx="9559073" cy="8657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fontAlgn="auto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s-PE" sz="4800" b="0" i="0" u="none" strike="noStrike" cap="none" spc="0" baseline="0">
                <a:solidFill>
                  <a:srgbClr val="27348B"/>
                </a:solidFill>
                <a:uFillTx/>
                <a:latin typeface="Playfair Display Black"/>
                <a:ea typeface="Arial Unicode MS"/>
              </a:defRPr>
            </a:lvl1pPr>
          </a:lstStyle>
          <a:p>
            <a:pPr lvl="0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529442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CF0C00D-9017-401C-A9A6-9D42248A7AC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23523" y="123481"/>
            <a:ext cx="11573195" cy="7242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Aft>
                <a:spcPct val="0"/>
              </a:spcAft>
              <a:buNone/>
              <a:defRPr lang="en-US" sz="5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 Unicode MS"/>
                <a:cs typeface="Arial" pitchFamily="34"/>
              </a:defRPr>
            </a:lvl1pPr>
          </a:lstStyle>
          <a:p>
            <a:pPr lvl="0"/>
            <a:r>
              <a:rPr lang="en-US"/>
              <a:t>BASIC LAYOUT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3C4F54D-CB3A-4D64-8BA4-89725E8D9826}"/>
              </a:ext>
            </a:extLst>
          </p:cNvPr>
          <p:cNvSpPr/>
          <p:nvPr/>
        </p:nvSpPr>
        <p:spPr>
          <a:xfrm>
            <a:off x="354019" y="1131598"/>
            <a:ext cx="3560774" cy="5402558"/>
          </a:xfrm>
          <a:custGeom>
            <a:avLst>
              <a:gd name="f10" fmla="val 85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857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121905" tIns="60958" rIns="121905" bIns="60958" anchor="ctr" anchorCtr="1" compatLnSpc="1">
            <a:noAutofit/>
          </a:bodyPr>
          <a:lstStyle/>
          <a:p>
            <a:pPr marL="0" marR="0" lvl="0" indent="0" algn="ctr" defTabSz="1219122" rtl="0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51" b="0" i="0" u="none" strike="noStrike" kern="0" cap="none" spc="0" baseline="0">
              <a:solidFill>
                <a:srgbClr val="5E4028"/>
              </a:solidFill>
              <a:uFillTx/>
              <a:latin typeface="Arial"/>
              <a:ea typeface="맑은 고딕" pitchFamily="3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5F437D-78B0-4724-9194-70277C792344}"/>
              </a:ext>
            </a:extLst>
          </p:cNvPr>
          <p:cNvSpPr/>
          <p:nvPr/>
        </p:nvSpPr>
        <p:spPr>
          <a:xfrm>
            <a:off x="456477" y="1296684"/>
            <a:ext cx="130868" cy="4265758"/>
          </a:xfrm>
          <a:custGeom>
            <a:avLst>
              <a:gd name="f1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121905" tIns="60958" rIns="121905" bIns="60958" anchor="ctr" anchorCtr="1" compatLnSpc="1">
            <a:noAutofit/>
          </a:bodyPr>
          <a:lstStyle/>
          <a:p>
            <a:pPr marL="0" marR="0" lvl="0" indent="0" algn="ctr" defTabSz="1219122" rtl="0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51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맑은 고딕" pitchFamily="34"/>
            </a:endParaRPr>
          </a:p>
        </p:txBody>
      </p:sp>
      <p:grpSp>
        <p:nvGrpSpPr>
          <p:cNvPr id="5" name="Grupo 5">
            <a:extLst>
              <a:ext uri="{FF2B5EF4-FFF2-40B4-BE49-F238E27FC236}">
                <a16:creationId xmlns:a16="http://schemas.microsoft.com/office/drawing/2014/main" id="{48300C83-5A47-499D-B9CF-2F58A8C78A8F}"/>
              </a:ext>
            </a:extLst>
          </p:cNvPr>
          <p:cNvGrpSpPr/>
          <p:nvPr/>
        </p:nvGrpSpPr>
        <p:grpSpPr>
          <a:xfrm>
            <a:off x="1396041" y="1837570"/>
            <a:ext cx="2232242" cy="1861363"/>
            <a:chOff x="1396041" y="1837569"/>
            <a:chExt cx="2232242" cy="1861363"/>
          </a:xfrm>
        </p:grpSpPr>
        <p:sp>
          <p:nvSpPr>
            <p:cNvPr id="6" name="TextBox 57">
              <a:extLst>
                <a:ext uri="{FF2B5EF4-FFF2-40B4-BE49-F238E27FC236}">
                  <a16:creationId xmlns:a16="http://schemas.microsoft.com/office/drawing/2014/main" id="{4597E60F-DA88-4184-A41E-A0B447A9C63C}"/>
                </a:ext>
              </a:extLst>
            </p:cNvPr>
            <p:cNvSpPr txBox="1"/>
            <p:nvPr/>
          </p:nvSpPr>
          <p:spPr>
            <a:xfrm>
              <a:off x="1396041" y="1837569"/>
              <a:ext cx="2232242" cy="101566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r" defTabSz="1219122" rtl="0" fontAlgn="auto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1" i="0" u="none" strike="noStrike" kern="0" cap="none" spc="0" baseline="0">
                  <a:solidFill>
                    <a:srgbClr val="FFFFFF"/>
                  </a:solidFill>
                  <a:uFillTx/>
                  <a:latin typeface="Arial" pitchFamily="34"/>
                  <a:ea typeface="Arial"/>
                  <a:cs typeface="Arial" pitchFamily="34"/>
                </a:rPr>
                <a:t>You can Resize without losing quality</a:t>
              </a:r>
            </a:p>
          </p:txBody>
        </p:sp>
        <p:sp>
          <p:nvSpPr>
            <p:cNvPr id="7" name="TextBox 58">
              <a:extLst>
                <a:ext uri="{FF2B5EF4-FFF2-40B4-BE49-F238E27FC236}">
                  <a16:creationId xmlns:a16="http://schemas.microsoft.com/office/drawing/2014/main" id="{8D81C163-6CAB-46F2-BBF5-96B4453E4193}"/>
                </a:ext>
              </a:extLst>
            </p:cNvPr>
            <p:cNvSpPr txBox="1"/>
            <p:nvPr/>
          </p:nvSpPr>
          <p:spPr>
            <a:xfrm>
              <a:off x="1396041" y="2683269"/>
              <a:ext cx="2232242" cy="101566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ctr" anchorCtr="0" compatLnSpc="1">
              <a:spAutoFit/>
            </a:bodyPr>
            <a:lstStyle/>
            <a:p>
              <a:pPr marL="0" marR="0" lvl="0" indent="0" algn="r" defTabSz="1219122" rtl="0" fontAlgn="auto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1" i="0" u="none" strike="noStrike" kern="0" cap="none" spc="0" baseline="0">
                  <a:solidFill>
                    <a:srgbClr val="FFFFFF"/>
                  </a:solidFill>
                  <a:uFillTx/>
                  <a:latin typeface="Arial" pitchFamily="34"/>
                  <a:ea typeface="Arial"/>
                  <a:cs typeface="Arial" pitchFamily="34"/>
                </a:rPr>
                <a:t>You can Change Fill Color &amp;</a:t>
              </a:r>
            </a:p>
            <a:p>
              <a:pPr marL="0" marR="0" lvl="0" indent="0" algn="r" defTabSz="1219122" rtl="0" fontAlgn="auto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1" i="0" u="none" strike="noStrike" kern="0" cap="none" spc="0" baseline="0">
                  <a:solidFill>
                    <a:srgbClr val="FFFFFF"/>
                  </a:solidFill>
                  <a:uFillTx/>
                  <a:latin typeface="Arial" pitchFamily="34"/>
                  <a:ea typeface="Arial"/>
                  <a:cs typeface="Arial" pitchFamily="34"/>
                </a:rPr>
                <a:t>Line Color</a:t>
              </a:r>
            </a:p>
          </p:txBody>
        </p:sp>
      </p:grpSp>
      <p:sp>
        <p:nvSpPr>
          <p:cNvPr id="8" name="TextBox 59">
            <a:extLst>
              <a:ext uri="{FF2B5EF4-FFF2-40B4-BE49-F238E27FC236}">
                <a16:creationId xmlns:a16="http://schemas.microsoft.com/office/drawing/2014/main" id="{E5154FA6-2C37-4D83-B5E2-2DB19E682F18}"/>
              </a:ext>
            </a:extLst>
          </p:cNvPr>
          <p:cNvSpPr txBox="1"/>
          <p:nvPr/>
        </p:nvSpPr>
        <p:spPr>
          <a:xfrm>
            <a:off x="1613194" y="5833905"/>
            <a:ext cx="2232004" cy="4001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05" tIns="60958" rIns="121905" bIns="60958" anchor="ctr" anchorCtr="0" compatLnSpc="1">
            <a:spAutoFit/>
          </a:bodyPr>
          <a:lstStyle/>
          <a:p>
            <a:pPr marL="0" marR="0" lvl="0" indent="0" algn="l" defTabSz="1219122" rtl="0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FFFFFF"/>
                </a:solidFill>
                <a:uFillTx/>
                <a:latin typeface="Arial" pitchFamily="34"/>
                <a:ea typeface="Arial"/>
                <a:cs typeface="Arial" pitchFamily="34"/>
              </a:rPr>
              <a:t>www.slidesppt.net</a:t>
            </a:r>
          </a:p>
        </p:txBody>
      </p:sp>
      <p:sp>
        <p:nvSpPr>
          <p:cNvPr id="9" name="TextBox 60">
            <a:extLst>
              <a:ext uri="{FF2B5EF4-FFF2-40B4-BE49-F238E27FC236}">
                <a16:creationId xmlns:a16="http://schemas.microsoft.com/office/drawing/2014/main" id="{6F7518A1-6E24-4C20-A5B6-D07DB27EA233}"/>
              </a:ext>
            </a:extLst>
          </p:cNvPr>
          <p:cNvSpPr txBox="1"/>
          <p:nvPr/>
        </p:nvSpPr>
        <p:spPr>
          <a:xfrm>
            <a:off x="910999" y="4021915"/>
            <a:ext cx="2717295" cy="19697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05" tIns="60958" rIns="121905" bIns="60958" anchor="ctr" anchorCtr="0" compatLnSpc="1">
            <a:spAutoFit/>
          </a:bodyPr>
          <a:lstStyle/>
          <a:p>
            <a:pPr marL="0" marR="0" lvl="0" indent="0" algn="r" defTabSz="1219122" rtl="0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맑은 고딕" pitchFamily="34"/>
                <a:cs typeface="Arial" pitchFamily="34"/>
              </a:rPr>
              <a:t>GOOGLE SLIDES AND FREE </a:t>
            </a:r>
          </a:p>
          <a:p>
            <a:pPr marL="0" marR="0" lvl="0" indent="0" algn="r" defTabSz="1219122" rtl="0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맑은 고딕" pitchFamily="34"/>
                <a:cs typeface="Arial" pitchFamily="34"/>
              </a:rPr>
              <a:t>PPT </a:t>
            </a:r>
          </a:p>
          <a:p>
            <a:pPr marL="0" marR="0" lvl="0" indent="0" algn="r" defTabSz="1219122" rtl="0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>
                <a:solidFill>
                  <a:srgbClr val="FFFFFF"/>
                </a:solidFill>
                <a:uFillTx/>
                <a:latin typeface="Arial"/>
                <a:ea typeface="맑은 고딕" pitchFamily="34"/>
                <a:cs typeface="Arial" pitchFamily="34"/>
              </a:rPr>
              <a:t>TEMPLATES  </a:t>
            </a:r>
          </a:p>
        </p:txBody>
      </p:sp>
      <p:grpSp>
        <p:nvGrpSpPr>
          <p:cNvPr id="10" name="Grupo 6">
            <a:extLst>
              <a:ext uri="{FF2B5EF4-FFF2-40B4-BE49-F238E27FC236}">
                <a16:creationId xmlns:a16="http://schemas.microsoft.com/office/drawing/2014/main" id="{0A873780-DA56-4574-9228-E7EA682A4A60}"/>
              </a:ext>
            </a:extLst>
          </p:cNvPr>
          <p:cNvGrpSpPr/>
          <p:nvPr/>
        </p:nvGrpSpPr>
        <p:grpSpPr>
          <a:xfrm>
            <a:off x="567156" y="5403417"/>
            <a:ext cx="976460" cy="976460"/>
            <a:chOff x="567156" y="5403417"/>
            <a:chExt cx="976460" cy="976460"/>
          </a:xfrm>
        </p:grpSpPr>
        <p:sp>
          <p:nvSpPr>
            <p:cNvPr id="11" name="Lágrima 15">
              <a:extLst>
                <a:ext uri="{FF2B5EF4-FFF2-40B4-BE49-F238E27FC236}">
                  <a16:creationId xmlns:a16="http://schemas.microsoft.com/office/drawing/2014/main" id="{32A7E1F7-349A-4243-BBB4-5F4CCA12B717}"/>
                </a:ext>
              </a:extLst>
            </p:cNvPr>
            <p:cNvSpPr/>
            <p:nvPr/>
          </p:nvSpPr>
          <p:spPr>
            <a:xfrm rot="10799991">
              <a:off x="567156" y="5403417"/>
              <a:ext cx="976460" cy="9764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sqrt 2"/>
                <a:gd name="f9" fmla="val 100000"/>
                <a:gd name="f10" fmla="+- 0 0 -180"/>
                <a:gd name="f11" fmla="+- 0 0 -360"/>
                <a:gd name="f12" fmla="abs f3"/>
                <a:gd name="f13" fmla="abs f4"/>
                <a:gd name="f14" fmla="abs f5"/>
                <a:gd name="f15" fmla="+- 2700000 f1 0"/>
                <a:gd name="f16" fmla="*/ f10 f0 1"/>
                <a:gd name="f17" fmla="*/ f11 f0 1"/>
                <a:gd name="f18" fmla="?: f12 f3 1"/>
                <a:gd name="f19" fmla="?: f13 f4 1"/>
                <a:gd name="f20" fmla="?: f14 f5 1"/>
                <a:gd name="f21" fmla="+- f15 0 f1"/>
                <a:gd name="f22" fmla="*/ f16 1 f2"/>
                <a:gd name="f23" fmla="*/ f17 1 f2"/>
                <a:gd name="f24" fmla="*/ f18 1 21600"/>
                <a:gd name="f25" fmla="*/ f19 1 21600"/>
                <a:gd name="f26" fmla="*/ 21600 f18 1"/>
                <a:gd name="f27" fmla="*/ 21600 f19 1"/>
                <a:gd name="f28" fmla="+- f21 f1 0"/>
                <a:gd name="f29" fmla="+- f22 0 f1"/>
                <a:gd name="f30" fmla="+- f23 0 f1"/>
                <a:gd name="f31" fmla="min f25 f24"/>
                <a:gd name="f32" fmla="*/ f26 1 f20"/>
                <a:gd name="f33" fmla="*/ f27 1 f20"/>
                <a:gd name="f34" fmla="*/ f28 f7 1"/>
                <a:gd name="f35" fmla="val f32"/>
                <a:gd name="f36" fmla="val f33"/>
                <a:gd name="f37" fmla="*/ f34 1 f0"/>
                <a:gd name="f38" fmla="*/ f6 f31 1"/>
                <a:gd name="f39" fmla="+- f36 0 f6"/>
                <a:gd name="f40" fmla="+- f35 0 f6"/>
                <a:gd name="f41" fmla="+- 0 0 f37"/>
                <a:gd name="f42" fmla="*/ f35 f31 1"/>
                <a:gd name="f43" fmla="*/ f39 1 2"/>
                <a:gd name="f44" fmla="*/ f40 1 2"/>
                <a:gd name="f45" fmla="+- 0 0 f41"/>
                <a:gd name="f46" fmla="+- f6 f43 0"/>
                <a:gd name="f47" fmla="+- f6 f44 0"/>
                <a:gd name="f48" fmla="*/ f44 f8 1"/>
                <a:gd name="f49" fmla="*/ f43 f8 1"/>
                <a:gd name="f50" fmla="*/ f45 f0 1"/>
                <a:gd name="f51" fmla="*/ f44 f31 1"/>
                <a:gd name="f52" fmla="*/ f43 f31 1"/>
                <a:gd name="f53" fmla="*/ f48 f9 1"/>
                <a:gd name="f54" fmla="*/ f49 f9 1"/>
                <a:gd name="f55" fmla="*/ f50 1 f7"/>
                <a:gd name="f56" fmla="*/ f46 f31 1"/>
                <a:gd name="f57" fmla="+- f55 0 f1"/>
                <a:gd name="f58" fmla="*/ f53 1 100000"/>
                <a:gd name="f59" fmla="*/ f54 1 100000"/>
                <a:gd name="f60" fmla="cos 1 f57"/>
                <a:gd name="f61" fmla="sin 1 f57"/>
                <a:gd name="f62" fmla="+- 0 0 f60"/>
                <a:gd name="f63" fmla="+- 0 0 f61"/>
                <a:gd name="f64" fmla="+- 0 0 f62"/>
                <a:gd name="f65" fmla="+- 0 0 f63"/>
                <a:gd name="f66" fmla="val f64"/>
                <a:gd name="f67" fmla="val f65"/>
                <a:gd name="f68" fmla="*/ f66 f58 1"/>
                <a:gd name="f69" fmla="*/ f67 f59 1"/>
                <a:gd name="f70" fmla="*/ f66 f44 1"/>
                <a:gd name="f71" fmla="*/ f67 f43 1"/>
                <a:gd name="f72" fmla="+- f47 f68 0"/>
                <a:gd name="f73" fmla="+- f46 0 f69"/>
                <a:gd name="f74" fmla="+- f47 0 f70"/>
                <a:gd name="f75" fmla="+- f47 f70 0"/>
                <a:gd name="f76" fmla="+- f46 0 f71"/>
                <a:gd name="f77" fmla="+- f46 f71 0"/>
                <a:gd name="f78" fmla="+- f47 f72 0"/>
                <a:gd name="f79" fmla="+- f46 f73 0"/>
                <a:gd name="f80" fmla="*/ f74 f31 1"/>
                <a:gd name="f81" fmla="*/ f76 f31 1"/>
                <a:gd name="f82" fmla="*/ f75 f31 1"/>
                <a:gd name="f83" fmla="*/ f77 f31 1"/>
                <a:gd name="f84" fmla="*/ f72 f31 1"/>
                <a:gd name="f85" fmla="*/ f73 f31 1"/>
                <a:gd name="f86" fmla="*/ f78 1 2"/>
                <a:gd name="f87" fmla="*/ f79 1 2"/>
                <a:gd name="f88" fmla="*/ f86 f31 1"/>
                <a:gd name="f89" fmla="*/ f87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82" y="f83"/>
                </a:cxn>
                <a:cxn ang="f29">
                  <a:pos x="f80" y="f83"/>
                </a:cxn>
                <a:cxn ang="f30">
                  <a:pos x="f80" y="f81"/>
                </a:cxn>
                <a:cxn ang="f30">
                  <a:pos x="f84" y="f85"/>
                </a:cxn>
              </a:cxnLst>
              <a:rect l="f80" t="f81" r="f82" b="f83"/>
              <a:pathLst>
                <a:path>
                  <a:moveTo>
                    <a:pt x="f38" y="f56"/>
                  </a:moveTo>
                  <a:arcTo wR="f51" hR="f52" stAng="f0" swAng="f1"/>
                  <a:quadBezTo>
                    <a:pt x="f88" y="f38"/>
                    <a:pt x="f84" y="f85"/>
                  </a:quadBezTo>
                  <a:quadBezTo>
                    <a:pt x="f42" y="f89"/>
                    <a:pt x="f42" y="f56"/>
                  </a:quadBezTo>
                  <a:arcTo wR="f51" hR="f52" stAng="f6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219122" rtl="0" fontAlgn="auto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 Unicode MS"/>
              </a:endParaRPr>
            </a:p>
          </p:txBody>
        </p:sp>
        <p:grpSp>
          <p:nvGrpSpPr>
            <p:cNvPr id="12" name="Grupo 16">
              <a:extLst>
                <a:ext uri="{FF2B5EF4-FFF2-40B4-BE49-F238E27FC236}">
                  <a16:creationId xmlns:a16="http://schemas.microsoft.com/office/drawing/2014/main" id="{48B91433-E915-4E68-9260-F60343500E3E}"/>
                </a:ext>
              </a:extLst>
            </p:cNvPr>
            <p:cNvGrpSpPr/>
            <p:nvPr/>
          </p:nvGrpSpPr>
          <p:grpSpPr>
            <a:xfrm>
              <a:off x="736338" y="5562441"/>
              <a:ext cx="662784" cy="641570"/>
              <a:chOff x="736338" y="5562441"/>
              <a:chExt cx="662784" cy="641570"/>
            </a:xfrm>
          </p:grpSpPr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6A561CFC-BE0B-4906-8517-B08CD1F4F9BB}"/>
                  </a:ext>
                </a:extLst>
              </p:cNvPr>
              <p:cNvSpPr/>
              <p:nvPr/>
            </p:nvSpPr>
            <p:spPr>
              <a:xfrm>
                <a:off x="736338" y="5562441"/>
                <a:ext cx="383673" cy="64157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69"/>
                  <a:gd name="f7" fmla="val 1118"/>
                  <a:gd name="f8" fmla="val 112"/>
                  <a:gd name="f9" fmla="val 410"/>
                  <a:gd name="f10" fmla="val 707"/>
                  <a:gd name="f11" fmla="val 1005"/>
                  <a:gd name="f12" fmla="val 223"/>
                  <a:gd name="f13" fmla="val 1043"/>
                  <a:gd name="f14" fmla="val 446"/>
                  <a:gd name="f15" fmla="val 1080"/>
                  <a:gd name="f16" fmla="val 745"/>
                  <a:gd name="f17" fmla="val 372"/>
                  <a:gd name="f18" fmla="val 37"/>
                  <a:gd name="f19" fmla="val 74"/>
                  <a:gd name="f20" fmla="+- 0 0 -90"/>
                  <a:gd name="f21" fmla="*/ f3 1 669"/>
                  <a:gd name="f22" fmla="*/ f4 1 1118"/>
                  <a:gd name="f23" fmla="+- f7 0 f5"/>
                  <a:gd name="f24" fmla="+- f6 0 f5"/>
                  <a:gd name="f25" fmla="*/ f20 f0 1"/>
                  <a:gd name="f26" fmla="*/ f24 1 669"/>
                  <a:gd name="f27" fmla="*/ f23 1 1118"/>
                  <a:gd name="f28" fmla="*/ 0 f24 1"/>
                  <a:gd name="f29" fmla="*/ 112 f23 1"/>
                  <a:gd name="f30" fmla="*/ 1005 f23 1"/>
                  <a:gd name="f31" fmla="*/ 669 f24 1"/>
                  <a:gd name="f32" fmla="*/ 1118 f23 1"/>
                  <a:gd name="f33" fmla="*/ 0 f23 1"/>
                  <a:gd name="f34" fmla="*/ f25 1 f2"/>
                  <a:gd name="f35" fmla="*/ f28 1 669"/>
                  <a:gd name="f36" fmla="*/ f29 1 1118"/>
                  <a:gd name="f37" fmla="*/ f30 1 1118"/>
                  <a:gd name="f38" fmla="*/ f31 1 669"/>
                  <a:gd name="f39" fmla="*/ f32 1 1118"/>
                  <a:gd name="f40" fmla="*/ f33 1 1118"/>
                  <a:gd name="f41" fmla="*/ 0 1 f26"/>
                  <a:gd name="f42" fmla="*/ f6 1 f26"/>
                  <a:gd name="f43" fmla="*/ 0 1 f27"/>
                  <a:gd name="f44" fmla="*/ f7 1 f27"/>
                  <a:gd name="f45" fmla="+- f34 0 f1"/>
                  <a:gd name="f46" fmla="*/ f35 1 f26"/>
                  <a:gd name="f47" fmla="*/ f36 1 f27"/>
                  <a:gd name="f48" fmla="*/ f37 1 f27"/>
                  <a:gd name="f49" fmla="*/ f38 1 f26"/>
                  <a:gd name="f50" fmla="*/ f39 1 f27"/>
                  <a:gd name="f51" fmla="*/ f40 1 f27"/>
                  <a:gd name="f52" fmla="*/ f41 f21 1"/>
                  <a:gd name="f53" fmla="*/ f42 f21 1"/>
                  <a:gd name="f54" fmla="*/ f44 f22 1"/>
                  <a:gd name="f55" fmla="*/ f43 f22 1"/>
                  <a:gd name="f56" fmla="*/ f46 f21 1"/>
                  <a:gd name="f57" fmla="*/ f47 f22 1"/>
                  <a:gd name="f58" fmla="*/ f48 f22 1"/>
                  <a:gd name="f59" fmla="*/ f49 f21 1"/>
                  <a:gd name="f60" fmla="*/ f50 f22 1"/>
                  <a:gd name="f61" fmla="*/ f51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5">
                    <a:pos x="f56" y="f57"/>
                  </a:cxn>
                  <a:cxn ang="f45">
                    <a:pos x="f56" y="f58"/>
                  </a:cxn>
                  <a:cxn ang="f45">
                    <a:pos x="f59" y="f60"/>
                  </a:cxn>
                  <a:cxn ang="f45">
                    <a:pos x="f59" y="f61"/>
                  </a:cxn>
                  <a:cxn ang="f45">
                    <a:pos x="f56" y="f57"/>
                  </a:cxn>
                </a:cxnLst>
                <a:rect l="f52" t="f55" r="f53" b="f54"/>
                <a:pathLst>
                  <a:path w="669" h="1118">
                    <a:moveTo>
                      <a:pt x="f5" y="f8"/>
                    </a:moveTo>
                    <a:cubicBezTo>
                      <a:pt x="f5" y="f9"/>
                      <a:pt x="f5" y="f10"/>
                      <a:pt x="f5" y="f11"/>
                    </a:cubicBezTo>
                    <a:cubicBezTo>
                      <a:pt x="f12" y="f13"/>
                      <a:pt x="f14" y="f15"/>
                      <a:pt x="f6" y="f7"/>
                    </a:cubicBezTo>
                    <a:cubicBezTo>
                      <a:pt x="f6" y="f16"/>
                      <a:pt x="f6" y="f17"/>
                      <a:pt x="f6" y="f5"/>
                    </a:cubicBezTo>
                    <a:cubicBezTo>
                      <a:pt x="f14" y="f18"/>
                      <a:pt x="f12" y="f19"/>
                      <a:pt x="f5" y="f8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1219122" rtl="0" fontAlgn="auto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E9C04E38-C59D-4BF8-8AE5-C43E6D4939A6}"/>
                  </a:ext>
                </a:extLst>
              </p:cNvPr>
              <p:cNvSpPr/>
              <p:nvPr/>
            </p:nvSpPr>
            <p:spPr>
              <a:xfrm>
                <a:off x="1135163" y="5684870"/>
                <a:ext cx="263959" cy="31911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60"/>
                  <a:gd name="f7" fmla="val 556"/>
                  <a:gd name="f8" fmla="val 17"/>
                  <a:gd name="f9" fmla="val 35"/>
                  <a:gd name="f10" fmla="val 53"/>
                  <a:gd name="f11" fmla="val 135"/>
                  <a:gd name="f12" fmla="val 270"/>
                  <a:gd name="f13" fmla="val 406"/>
                  <a:gd name="f14" fmla="val 221"/>
                  <a:gd name="f15" fmla="val 388"/>
                  <a:gd name="f16" fmla="val 424"/>
                  <a:gd name="f17" fmla="val 442"/>
                  <a:gd name="f18" fmla="val 370"/>
                  <a:gd name="f19" fmla="val 185"/>
                  <a:gd name="f20" fmla="val 307"/>
                  <a:gd name="f21" fmla="val 153"/>
                  <a:gd name="f22" fmla="+- 0 0 -90"/>
                  <a:gd name="f23" fmla="*/ f3 1 460"/>
                  <a:gd name="f24" fmla="*/ f4 1 556"/>
                  <a:gd name="f25" fmla="+- f7 0 f5"/>
                  <a:gd name="f26" fmla="+- f6 0 f5"/>
                  <a:gd name="f27" fmla="*/ f22 f0 1"/>
                  <a:gd name="f28" fmla="*/ f26 1 460"/>
                  <a:gd name="f29" fmla="*/ f25 1 556"/>
                  <a:gd name="f30" fmla="*/ 0 f26 1"/>
                  <a:gd name="f31" fmla="*/ 0 f25 1"/>
                  <a:gd name="f32" fmla="*/ 53 f25 1"/>
                  <a:gd name="f33" fmla="*/ 406 f26 1"/>
                  <a:gd name="f34" fmla="*/ 556 f25 1"/>
                  <a:gd name="f35" fmla="*/ 460 f26 1"/>
                  <a:gd name="f36" fmla="*/ f27 1 f2"/>
                  <a:gd name="f37" fmla="*/ f30 1 460"/>
                  <a:gd name="f38" fmla="*/ f31 1 556"/>
                  <a:gd name="f39" fmla="*/ f32 1 556"/>
                  <a:gd name="f40" fmla="*/ f33 1 460"/>
                  <a:gd name="f41" fmla="*/ f34 1 556"/>
                  <a:gd name="f42" fmla="*/ f35 1 460"/>
                  <a:gd name="f43" fmla="*/ 0 1 f28"/>
                  <a:gd name="f44" fmla="*/ f6 1 f28"/>
                  <a:gd name="f45" fmla="*/ 0 1 f29"/>
                  <a:gd name="f46" fmla="*/ f7 1 f29"/>
                  <a:gd name="f47" fmla="+- f36 0 f1"/>
                  <a:gd name="f48" fmla="*/ f37 1 f28"/>
                  <a:gd name="f49" fmla="*/ f38 1 f29"/>
                  <a:gd name="f50" fmla="*/ f39 1 f29"/>
                  <a:gd name="f51" fmla="*/ f40 1 f28"/>
                  <a:gd name="f52" fmla="*/ f41 1 f29"/>
                  <a:gd name="f53" fmla="*/ f42 1 f28"/>
                  <a:gd name="f54" fmla="*/ f43 f23 1"/>
                  <a:gd name="f55" fmla="*/ f44 f23 1"/>
                  <a:gd name="f56" fmla="*/ f46 f24 1"/>
                  <a:gd name="f57" fmla="*/ f45 f24 1"/>
                  <a:gd name="f58" fmla="*/ f48 f23 1"/>
                  <a:gd name="f59" fmla="*/ f49 f24 1"/>
                  <a:gd name="f60" fmla="*/ f50 f24 1"/>
                  <a:gd name="f61" fmla="*/ f51 f23 1"/>
                  <a:gd name="f62" fmla="*/ f52 f24 1"/>
                  <a:gd name="f63" fmla="*/ f53 f2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7">
                    <a:pos x="f58" y="f59"/>
                  </a:cxn>
                  <a:cxn ang="f47">
                    <a:pos x="f58" y="f60"/>
                  </a:cxn>
                  <a:cxn ang="f47">
                    <a:pos x="f61" y="f60"/>
                  </a:cxn>
                  <a:cxn ang="f47">
                    <a:pos x="f61" y="f62"/>
                  </a:cxn>
                  <a:cxn ang="f47">
                    <a:pos x="f63" y="f62"/>
                  </a:cxn>
                  <a:cxn ang="f47">
                    <a:pos x="f63" y="f59"/>
                  </a:cxn>
                  <a:cxn ang="f47">
                    <a:pos x="f58" y="f59"/>
                  </a:cxn>
                </a:cxnLst>
                <a:rect l="f54" t="f57" r="f55" b="f56"/>
                <a:pathLst>
                  <a:path w="460" h="556">
                    <a:moveTo>
                      <a:pt x="f5" y="f5"/>
                    </a:moveTo>
                    <a:cubicBezTo>
                      <a:pt x="f5" y="f8"/>
                      <a:pt x="f5" y="f9"/>
                      <a:pt x="f5" y="f10"/>
                    </a:cubicBezTo>
                    <a:cubicBezTo>
                      <a:pt x="f11" y="f10"/>
                      <a:pt x="f12" y="f10"/>
                      <a:pt x="f13" y="f10"/>
                    </a:cubicBezTo>
                    <a:cubicBezTo>
                      <a:pt x="f13" y="f14"/>
                      <a:pt x="f13" y="f15"/>
                      <a:pt x="f13" y="f7"/>
                    </a:cubicBezTo>
                    <a:cubicBezTo>
                      <a:pt x="f16" y="f7"/>
                      <a:pt x="f17" y="f7"/>
                      <a:pt x="f6" y="f7"/>
                    </a:cubicBezTo>
                    <a:cubicBezTo>
                      <a:pt x="f6" y="f18"/>
                      <a:pt x="f6" y="f19"/>
                      <a:pt x="f6" y="f5"/>
                    </a:cubicBezTo>
                    <a:cubicBezTo>
                      <a:pt x="f20" y="f5"/>
                      <a:pt x="f21" y="f5"/>
                      <a:pt x="f5" y="f5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1219122" rtl="0" fontAlgn="auto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5FC68A7-7F4A-446B-AF45-8250B2AFB09D}"/>
                  </a:ext>
                </a:extLst>
              </p:cNvPr>
              <p:cNvSpPr/>
              <p:nvPr/>
            </p:nvSpPr>
            <p:spPr>
              <a:xfrm>
                <a:off x="1135163" y="5730645"/>
                <a:ext cx="216685" cy="347910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378"/>
                  <a:gd name="f8" fmla="val 606"/>
                  <a:gd name="f9" fmla="val 23"/>
                  <a:gd name="f10" fmla="val 47"/>
                  <a:gd name="f11" fmla="val 70"/>
                  <a:gd name="f12" fmla="val 4"/>
                  <a:gd name="f13" fmla="val 69"/>
                  <a:gd name="f14" fmla="val 16"/>
                  <a:gd name="f15" fmla="val 68"/>
                  <a:gd name="f16" fmla="val 26"/>
                  <a:gd name="f17" fmla="val 67"/>
                  <a:gd name="f18" fmla="val 37"/>
                  <a:gd name="f19" fmla="val 66"/>
                  <a:gd name="f20" fmla="val 65"/>
                  <a:gd name="f21" fmla="val 51"/>
                  <a:gd name="f22" fmla="val 113"/>
                  <a:gd name="f23" fmla="val 160"/>
                  <a:gd name="f24" fmla="val 208"/>
                  <a:gd name="f25" fmla="val 100"/>
                  <a:gd name="f26" fmla="val 149"/>
                  <a:gd name="f27" fmla="val 198"/>
                  <a:gd name="f28" fmla="val 221"/>
                  <a:gd name="f29" fmla="val 197"/>
                  <a:gd name="f30" fmla="val 255"/>
                  <a:gd name="f31" fmla="val 173"/>
                  <a:gd name="f32" fmla="val 289"/>
                  <a:gd name="f33" fmla="val 170"/>
                  <a:gd name="f34" fmla="val 293"/>
                  <a:gd name="f35" fmla="val 146"/>
                  <a:gd name="f36" fmla="val 326"/>
                  <a:gd name="f37" fmla="val 101"/>
                  <a:gd name="f38" fmla="val 340"/>
                  <a:gd name="f39" fmla="val 78"/>
                  <a:gd name="f40" fmla="val 347"/>
                  <a:gd name="f41" fmla="val 57"/>
                  <a:gd name="f42" fmla="val 41"/>
                  <a:gd name="f43" fmla="val 24"/>
                  <a:gd name="f44" fmla="val 346"/>
                  <a:gd name="f45" fmla="val 10"/>
                  <a:gd name="f46" fmla="val 344"/>
                  <a:gd name="f47" fmla="val 342"/>
                  <a:gd name="f48" fmla="val 377"/>
                  <a:gd name="f49" fmla="val 395"/>
                  <a:gd name="f50" fmla="val 87"/>
                  <a:gd name="f51" fmla="val 175"/>
                  <a:gd name="f52" fmla="val 262"/>
                  <a:gd name="f53" fmla="val 412"/>
                  <a:gd name="f54" fmla="val 428"/>
                  <a:gd name="f55" fmla="val 445"/>
                  <a:gd name="f56" fmla="val 461"/>
                  <a:gd name="f57" fmla="val 476"/>
                  <a:gd name="f58" fmla="val 492"/>
                  <a:gd name="f59" fmla="val 174"/>
                  <a:gd name="f60" fmla="val 261"/>
                  <a:gd name="f61" fmla="val 509"/>
                  <a:gd name="f62" fmla="val 527"/>
                  <a:gd name="f63" fmla="val 545"/>
                  <a:gd name="f64" fmla="val 565"/>
                  <a:gd name="f65" fmla="val 586"/>
                  <a:gd name="f66" fmla="val 126"/>
                  <a:gd name="f67" fmla="val 252"/>
                  <a:gd name="f68" fmla="val 404"/>
                  <a:gd name="f69" fmla="val 202"/>
                  <a:gd name="f70" fmla="+- 0 0 -90"/>
                  <a:gd name="f71" fmla="*/ f4 1 378"/>
                  <a:gd name="f72" fmla="*/ f5 1 606"/>
                  <a:gd name="f73" fmla="+- f8 0 f6"/>
                  <a:gd name="f74" fmla="+- f7 0 f6"/>
                  <a:gd name="f75" fmla="*/ f70 f0 1"/>
                  <a:gd name="f76" fmla="*/ f74 1 378"/>
                  <a:gd name="f77" fmla="*/ f73 1 606"/>
                  <a:gd name="f78" fmla="*/ 0 f74 1"/>
                  <a:gd name="f79" fmla="*/ 0 f73 1"/>
                  <a:gd name="f80" fmla="*/ 70 f73 1"/>
                  <a:gd name="f81" fmla="*/ 26 f74 1"/>
                  <a:gd name="f82" fmla="*/ 67 f73 1"/>
                  <a:gd name="f83" fmla="*/ 51 f74 1"/>
                  <a:gd name="f84" fmla="*/ 65 f73 1"/>
                  <a:gd name="f85" fmla="*/ 208 f73 1"/>
                  <a:gd name="f86" fmla="*/ 198 f74 1"/>
                  <a:gd name="f87" fmla="*/ 173 f74 1"/>
                  <a:gd name="f88" fmla="*/ 289 f73 1"/>
                  <a:gd name="f89" fmla="*/ 101 f74 1"/>
                  <a:gd name="f90" fmla="*/ 340 f73 1"/>
                  <a:gd name="f91" fmla="*/ 41 f74 1"/>
                  <a:gd name="f92" fmla="*/ 347 f73 1"/>
                  <a:gd name="f93" fmla="*/ 342 f73 1"/>
                  <a:gd name="f94" fmla="*/ 395 f73 1"/>
                  <a:gd name="f95" fmla="*/ 262 f74 1"/>
                  <a:gd name="f96" fmla="*/ 445 f73 1"/>
                  <a:gd name="f97" fmla="*/ 492 f73 1"/>
                  <a:gd name="f98" fmla="*/ 261 f74 1"/>
                  <a:gd name="f99" fmla="*/ 545 f73 1"/>
                  <a:gd name="f100" fmla="*/ 606 f73 1"/>
                  <a:gd name="f101" fmla="*/ 378 f74 1"/>
                  <a:gd name="f102" fmla="*/ f75 1 f3"/>
                  <a:gd name="f103" fmla="*/ f78 1 378"/>
                  <a:gd name="f104" fmla="*/ f79 1 606"/>
                  <a:gd name="f105" fmla="*/ f80 1 606"/>
                  <a:gd name="f106" fmla="*/ f81 1 378"/>
                  <a:gd name="f107" fmla="*/ f82 1 606"/>
                  <a:gd name="f108" fmla="*/ f83 1 378"/>
                  <a:gd name="f109" fmla="*/ f84 1 606"/>
                  <a:gd name="f110" fmla="*/ f85 1 606"/>
                  <a:gd name="f111" fmla="*/ f86 1 378"/>
                  <a:gd name="f112" fmla="*/ f87 1 378"/>
                  <a:gd name="f113" fmla="*/ f88 1 606"/>
                  <a:gd name="f114" fmla="*/ f89 1 378"/>
                  <a:gd name="f115" fmla="*/ f90 1 606"/>
                  <a:gd name="f116" fmla="*/ f91 1 378"/>
                  <a:gd name="f117" fmla="*/ f92 1 606"/>
                  <a:gd name="f118" fmla="*/ f93 1 606"/>
                  <a:gd name="f119" fmla="*/ f94 1 606"/>
                  <a:gd name="f120" fmla="*/ f95 1 378"/>
                  <a:gd name="f121" fmla="*/ f96 1 606"/>
                  <a:gd name="f122" fmla="*/ f97 1 606"/>
                  <a:gd name="f123" fmla="*/ f98 1 378"/>
                  <a:gd name="f124" fmla="*/ f99 1 606"/>
                  <a:gd name="f125" fmla="*/ f100 1 606"/>
                  <a:gd name="f126" fmla="*/ f101 1 378"/>
                  <a:gd name="f127" fmla="*/ 0 1 f76"/>
                  <a:gd name="f128" fmla="*/ f7 1 f76"/>
                  <a:gd name="f129" fmla="*/ 0 1 f77"/>
                  <a:gd name="f130" fmla="*/ f8 1 f77"/>
                  <a:gd name="f131" fmla="+- f102 0 f1"/>
                  <a:gd name="f132" fmla="*/ f103 1 f76"/>
                  <a:gd name="f133" fmla="*/ f104 1 f77"/>
                  <a:gd name="f134" fmla="*/ f105 1 f77"/>
                  <a:gd name="f135" fmla="*/ f106 1 f76"/>
                  <a:gd name="f136" fmla="*/ f107 1 f77"/>
                  <a:gd name="f137" fmla="*/ f108 1 f76"/>
                  <a:gd name="f138" fmla="*/ f109 1 f77"/>
                  <a:gd name="f139" fmla="*/ f110 1 f77"/>
                  <a:gd name="f140" fmla="*/ f111 1 f76"/>
                  <a:gd name="f141" fmla="*/ f112 1 f76"/>
                  <a:gd name="f142" fmla="*/ f113 1 f77"/>
                  <a:gd name="f143" fmla="*/ f114 1 f76"/>
                  <a:gd name="f144" fmla="*/ f115 1 f77"/>
                  <a:gd name="f145" fmla="*/ f116 1 f76"/>
                  <a:gd name="f146" fmla="*/ f117 1 f77"/>
                  <a:gd name="f147" fmla="*/ f118 1 f77"/>
                  <a:gd name="f148" fmla="*/ f119 1 f77"/>
                  <a:gd name="f149" fmla="*/ f120 1 f76"/>
                  <a:gd name="f150" fmla="*/ f121 1 f77"/>
                  <a:gd name="f151" fmla="*/ f122 1 f77"/>
                  <a:gd name="f152" fmla="*/ f123 1 f76"/>
                  <a:gd name="f153" fmla="*/ f124 1 f77"/>
                  <a:gd name="f154" fmla="*/ f125 1 f77"/>
                  <a:gd name="f155" fmla="*/ f126 1 f76"/>
                  <a:gd name="f156" fmla="*/ f127 f71 1"/>
                  <a:gd name="f157" fmla="*/ f128 f71 1"/>
                  <a:gd name="f158" fmla="*/ f130 f72 1"/>
                  <a:gd name="f159" fmla="*/ f129 f72 1"/>
                  <a:gd name="f160" fmla="*/ f132 f71 1"/>
                  <a:gd name="f161" fmla="*/ f133 f72 1"/>
                  <a:gd name="f162" fmla="*/ f134 f72 1"/>
                  <a:gd name="f163" fmla="*/ f135 f71 1"/>
                  <a:gd name="f164" fmla="*/ f136 f72 1"/>
                  <a:gd name="f165" fmla="*/ f137 f71 1"/>
                  <a:gd name="f166" fmla="*/ f138 f72 1"/>
                  <a:gd name="f167" fmla="*/ f139 f72 1"/>
                  <a:gd name="f168" fmla="*/ f140 f71 1"/>
                  <a:gd name="f169" fmla="*/ f141 f71 1"/>
                  <a:gd name="f170" fmla="*/ f142 f72 1"/>
                  <a:gd name="f171" fmla="*/ f143 f71 1"/>
                  <a:gd name="f172" fmla="*/ f144 f72 1"/>
                  <a:gd name="f173" fmla="*/ f145 f71 1"/>
                  <a:gd name="f174" fmla="*/ f146 f72 1"/>
                  <a:gd name="f175" fmla="*/ f147 f72 1"/>
                  <a:gd name="f176" fmla="*/ f148 f72 1"/>
                  <a:gd name="f177" fmla="*/ f149 f71 1"/>
                  <a:gd name="f178" fmla="*/ f150 f72 1"/>
                  <a:gd name="f179" fmla="*/ f151 f72 1"/>
                  <a:gd name="f180" fmla="*/ f152 f71 1"/>
                  <a:gd name="f181" fmla="*/ f153 f72 1"/>
                  <a:gd name="f182" fmla="*/ f154 f72 1"/>
                  <a:gd name="f183" fmla="*/ f155 f7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31">
                    <a:pos x="f160" y="f161"/>
                  </a:cxn>
                  <a:cxn ang="f131">
                    <a:pos x="f160" y="f162"/>
                  </a:cxn>
                  <a:cxn ang="f131">
                    <a:pos x="f163" y="f164"/>
                  </a:cxn>
                  <a:cxn ang="f131">
                    <a:pos x="f165" y="f166"/>
                  </a:cxn>
                  <a:cxn ang="f131">
                    <a:pos x="f165" y="f167"/>
                  </a:cxn>
                  <a:cxn ang="f131">
                    <a:pos x="f168" y="f167"/>
                  </a:cxn>
                  <a:cxn ang="f131">
                    <a:pos x="f169" y="f170"/>
                  </a:cxn>
                  <a:cxn ang="f131">
                    <a:pos x="f171" y="f172"/>
                  </a:cxn>
                  <a:cxn ang="f131">
                    <a:pos x="f173" y="f174"/>
                  </a:cxn>
                  <a:cxn ang="f131">
                    <a:pos x="f160" y="f175"/>
                  </a:cxn>
                  <a:cxn ang="f131">
                    <a:pos x="f160" y="f176"/>
                  </a:cxn>
                  <a:cxn ang="f131">
                    <a:pos x="f177" y="f176"/>
                  </a:cxn>
                  <a:cxn ang="f131">
                    <a:pos x="f177" y="f178"/>
                  </a:cxn>
                  <a:cxn ang="f131">
                    <a:pos x="f160" y="f178"/>
                  </a:cxn>
                  <a:cxn ang="f131">
                    <a:pos x="f160" y="f179"/>
                  </a:cxn>
                  <a:cxn ang="f131">
                    <a:pos x="f180" y="f179"/>
                  </a:cxn>
                  <a:cxn ang="f131">
                    <a:pos x="f180" y="f181"/>
                  </a:cxn>
                  <a:cxn ang="f131">
                    <a:pos x="f160" y="f181"/>
                  </a:cxn>
                  <a:cxn ang="f131">
                    <a:pos x="f160" y="f182"/>
                  </a:cxn>
                  <a:cxn ang="f131">
                    <a:pos x="f183" y="f182"/>
                  </a:cxn>
                  <a:cxn ang="f131">
                    <a:pos x="f183" y="f161"/>
                  </a:cxn>
                  <a:cxn ang="f131">
                    <a:pos x="f160" y="f161"/>
                  </a:cxn>
                </a:cxnLst>
                <a:rect l="f156" t="f159" r="f157" b="f158"/>
                <a:pathLst>
                  <a:path w="378" h="606">
                    <a:moveTo>
                      <a:pt x="f6" y="f6"/>
                    </a:moveTo>
                    <a:cubicBezTo>
                      <a:pt x="f6" y="f9"/>
                      <a:pt x="f6" y="f10"/>
                      <a:pt x="f6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10" y="f20"/>
                      <a:pt x="f21" y="f20"/>
                    </a:cubicBezTo>
                    <a:cubicBezTo>
                      <a:pt x="f21" y="f22"/>
                      <a:pt x="f21" y="f23"/>
                      <a:pt x="f21" y="f24"/>
                    </a:cubicBezTo>
                    <a:cubicBezTo>
                      <a:pt x="f25" y="f24"/>
                      <a:pt x="f26" y="f24"/>
                      <a:pt x="f27" y="f24"/>
                    </a:cubicBezTo>
                    <a:cubicBezTo>
                      <a:pt x="f27" y="f28"/>
                      <a:pt x="f29" y="f30"/>
                      <a:pt x="f31" y="f32"/>
                    </a:cubicBezTo>
                    <a:cubicBezTo>
                      <a:pt x="f33" y="f34"/>
                      <a:pt x="f35" y="f36"/>
                      <a:pt x="f37" y="f38"/>
                    </a:cubicBezTo>
                    <a:cubicBezTo>
                      <a:pt x="f39" y="f40"/>
                      <a:pt x="f41" y="f40"/>
                      <a:pt x="f42" y="f40"/>
                    </a:cubicBezTo>
                    <a:cubicBezTo>
                      <a:pt x="f43" y="f44"/>
                      <a:pt x="f45" y="f46"/>
                      <a:pt x="f6" y="f47"/>
                    </a:cubicBezTo>
                    <a:cubicBezTo>
                      <a:pt x="f6" y="f2"/>
                      <a:pt x="f6" y="f48"/>
                      <a:pt x="f6" y="f49"/>
                    </a:cubicBezTo>
                    <a:cubicBezTo>
                      <a:pt x="f50" y="f49"/>
                      <a:pt x="f51" y="f49"/>
                      <a:pt x="f52" y="f49"/>
                    </a:cubicBezTo>
                    <a:cubicBezTo>
                      <a:pt x="f52" y="f53"/>
                      <a:pt x="f52" y="f54"/>
                      <a:pt x="f52" y="f55"/>
                    </a:cubicBezTo>
                    <a:cubicBezTo>
                      <a:pt x="f51" y="f55"/>
                      <a:pt x="f50" y="f55"/>
                      <a:pt x="f6" y="f55"/>
                    </a:cubicBezTo>
                    <a:cubicBezTo>
                      <a:pt x="f6" y="f56"/>
                      <a:pt x="f6" y="f57"/>
                      <a:pt x="f6" y="f58"/>
                    </a:cubicBezTo>
                    <a:cubicBezTo>
                      <a:pt x="f50" y="f58"/>
                      <a:pt x="f59" y="f58"/>
                      <a:pt x="f60" y="f58"/>
                    </a:cubicBezTo>
                    <a:cubicBezTo>
                      <a:pt x="f60" y="f61"/>
                      <a:pt x="f60" y="f62"/>
                      <a:pt x="f60" y="f63"/>
                    </a:cubicBezTo>
                    <a:cubicBezTo>
                      <a:pt x="f59" y="f63"/>
                      <a:pt x="f50" y="f63"/>
                      <a:pt x="f6" y="f63"/>
                    </a:cubicBezTo>
                    <a:cubicBezTo>
                      <a:pt x="f6" y="f64"/>
                      <a:pt x="f6" y="f65"/>
                      <a:pt x="f6" y="f8"/>
                    </a:cubicBezTo>
                    <a:cubicBezTo>
                      <a:pt x="f66" y="f8"/>
                      <a:pt x="f67" y="f8"/>
                      <a:pt x="f7" y="f8"/>
                    </a:cubicBezTo>
                    <a:cubicBezTo>
                      <a:pt x="f7" y="f68"/>
                      <a:pt x="f7" y="f69"/>
                      <a:pt x="f7" y="f6"/>
                    </a:cubicBezTo>
                    <a:cubicBezTo>
                      <a:pt x="f67" y="f6"/>
                      <a:pt x="f66" y="f6"/>
                      <a:pt x="f6" y="f6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1219122" rtl="0" fontAlgn="auto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0C4661C5-B53C-41CD-8C24-682EA94E5F47}"/>
              </a:ext>
            </a:extLst>
          </p:cNvPr>
          <p:cNvSpPr/>
          <p:nvPr/>
        </p:nvSpPr>
        <p:spPr>
          <a:xfrm rot="5400013">
            <a:off x="2598568" y="5216744"/>
            <a:ext cx="101644" cy="2224625"/>
          </a:xfrm>
          <a:custGeom>
            <a:avLst>
              <a:gd name="f1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121905" tIns="60958" rIns="121905" bIns="60958" anchor="ctr" anchorCtr="1" compatLnSpc="1">
            <a:noAutofit/>
          </a:bodyPr>
          <a:lstStyle/>
          <a:p>
            <a:pPr marL="0" marR="0" lvl="0" indent="0" algn="ctr" defTabSz="1219122" rtl="0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51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맑은 고딕" pitchFamily="34"/>
            </a:endParaRPr>
          </a:p>
        </p:txBody>
      </p:sp>
      <p:grpSp>
        <p:nvGrpSpPr>
          <p:cNvPr id="17" name="Grupo 14">
            <a:extLst>
              <a:ext uri="{FF2B5EF4-FFF2-40B4-BE49-F238E27FC236}">
                <a16:creationId xmlns:a16="http://schemas.microsoft.com/office/drawing/2014/main" id="{3C760C89-4921-47B2-A8CE-D0A59E52095D}"/>
              </a:ext>
            </a:extLst>
          </p:cNvPr>
          <p:cNvGrpSpPr/>
          <p:nvPr/>
        </p:nvGrpSpPr>
        <p:grpSpPr>
          <a:xfrm>
            <a:off x="2855935" y="1296684"/>
            <a:ext cx="905777" cy="910366"/>
            <a:chOff x="2855935" y="1296684"/>
            <a:chExt cx="905777" cy="910366"/>
          </a:xfrm>
        </p:grpSpPr>
        <p:sp>
          <p:nvSpPr>
            <p:cNvPr id="18" name="Rounded Rectangle 3">
              <a:extLst>
                <a:ext uri="{FF2B5EF4-FFF2-40B4-BE49-F238E27FC236}">
                  <a16:creationId xmlns:a16="http://schemas.microsoft.com/office/drawing/2014/main" id="{01B5A146-C0F9-42B8-914B-59D295B4C85E}"/>
                </a:ext>
              </a:extLst>
            </p:cNvPr>
            <p:cNvSpPr/>
            <p:nvPr/>
          </p:nvSpPr>
          <p:spPr>
            <a:xfrm rot="10799991">
              <a:off x="3632372" y="1301273"/>
              <a:ext cx="129332" cy="905777"/>
            </a:xfrm>
            <a:custGeom>
              <a:avLst>
                <a:gd name="f1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219122" rtl="0" fontAlgn="auto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351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맑은 고딕" pitchFamily="34"/>
              </a:endParaRPr>
            </a:p>
          </p:txBody>
        </p:sp>
        <p:sp>
          <p:nvSpPr>
            <p:cNvPr id="19" name="Rounded Rectangle 3">
              <a:extLst>
                <a:ext uri="{FF2B5EF4-FFF2-40B4-BE49-F238E27FC236}">
                  <a16:creationId xmlns:a16="http://schemas.microsoft.com/office/drawing/2014/main" id="{D215DD7B-16A7-4B09-9B44-CEFD6FDEB867}"/>
                </a:ext>
              </a:extLst>
            </p:cNvPr>
            <p:cNvSpPr/>
            <p:nvPr/>
          </p:nvSpPr>
          <p:spPr>
            <a:xfrm rot="5400013">
              <a:off x="3244158" y="908461"/>
              <a:ext cx="129332" cy="905777"/>
            </a:xfrm>
            <a:custGeom>
              <a:avLst>
                <a:gd name="f1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1219122" rtl="0" fontAlgn="auto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351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맑은 고딕" pitchFamily="34"/>
              </a:endParaRPr>
            </a:p>
          </p:txBody>
        </p:sp>
      </p:grpSp>
      <p:grpSp>
        <p:nvGrpSpPr>
          <p:cNvPr id="20" name="Gráfico 10">
            <a:extLst>
              <a:ext uri="{FF2B5EF4-FFF2-40B4-BE49-F238E27FC236}">
                <a16:creationId xmlns:a16="http://schemas.microsoft.com/office/drawing/2014/main" id="{F7712455-1060-4990-A415-26E0FA1E783D}"/>
              </a:ext>
            </a:extLst>
          </p:cNvPr>
          <p:cNvGrpSpPr/>
          <p:nvPr/>
        </p:nvGrpSpPr>
        <p:grpSpPr>
          <a:xfrm>
            <a:off x="627242" y="5458045"/>
            <a:ext cx="849367" cy="849367"/>
            <a:chOff x="627241" y="5458044"/>
            <a:chExt cx="849367" cy="849367"/>
          </a:xfrm>
        </p:grpSpPr>
        <p:sp>
          <p:nvSpPr>
            <p:cNvPr id="21" name="Forma libre: forma 30">
              <a:extLst>
                <a:ext uri="{FF2B5EF4-FFF2-40B4-BE49-F238E27FC236}">
                  <a16:creationId xmlns:a16="http://schemas.microsoft.com/office/drawing/2014/main" id="{92A95EE4-FF42-4549-AA0C-1D0B55D70450}"/>
                </a:ext>
              </a:extLst>
            </p:cNvPr>
            <p:cNvSpPr/>
            <p:nvPr/>
          </p:nvSpPr>
          <p:spPr>
            <a:xfrm>
              <a:off x="627241" y="5458044"/>
              <a:ext cx="849367" cy="84936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49367"/>
                <a:gd name="f7" fmla="val 424684"/>
                <a:gd name="f8" fmla="val 659230"/>
                <a:gd name="f9" fmla="val 190137"/>
                <a:gd name="f10" fmla="+- 0 0 -90"/>
                <a:gd name="f11" fmla="*/ f3 1 849367"/>
                <a:gd name="f12" fmla="*/ f4 1 849367"/>
                <a:gd name="f13" fmla="+- f6 0 f5"/>
                <a:gd name="f14" fmla="*/ f10 f0 1"/>
                <a:gd name="f15" fmla="*/ f13 1 849367"/>
                <a:gd name="f16" fmla="*/ 849367 f13 1"/>
                <a:gd name="f17" fmla="*/ 424684 f13 1"/>
                <a:gd name="f18" fmla="*/ 0 f13 1"/>
                <a:gd name="f19" fmla="*/ f14 1 f2"/>
                <a:gd name="f20" fmla="*/ f16 1 849367"/>
                <a:gd name="f21" fmla="*/ f17 1 849367"/>
                <a:gd name="f22" fmla="*/ f18 1 849367"/>
                <a:gd name="f23" fmla="*/ f5 1 f15"/>
                <a:gd name="f24" fmla="*/ f6 1 f15"/>
                <a:gd name="f25" fmla="+- f19 0 f1"/>
                <a:gd name="f26" fmla="*/ f20 1 f15"/>
                <a:gd name="f27" fmla="*/ f21 1 f15"/>
                <a:gd name="f28" fmla="*/ f22 1 f15"/>
                <a:gd name="f29" fmla="*/ f23 f11 1"/>
                <a:gd name="f30" fmla="*/ f24 f11 1"/>
                <a:gd name="f31" fmla="*/ f24 f12 1"/>
                <a:gd name="f32" fmla="*/ f23 f12 1"/>
                <a:gd name="f33" fmla="*/ f26 f11 1"/>
                <a:gd name="f34" fmla="*/ f27 f12 1"/>
                <a:gd name="f35" fmla="*/ f27 f11 1"/>
                <a:gd name="f36" fmla="*/ f26 f12 1"/>
                <a:gd name="f37" fmla="*/ f28 f11 1"/>
                <a:gd name="f38" fmla="*/ f28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">
                  <a:pos x="f33" y="f34"/>
                </a:cxn>
                <a:cxn ang="f25">
                  <a:pos x="f35" y="f36"/>
                </a:cxn>
                <a:cxn ang="f25">
                  <a:pos x="f37" y="f34"/>
                </a:cxn>
                <a:cxn ang="f25">
                  <a:pos x="f35" y="f38"/>
                </a:cxn>
                <a:cxn ang="f25">
                  <a:pos x="f33" y="f34"/>
                </a:cxn>
              </a:cxnLst>
              <a:rect l="f29" t="f32" r="f30" b="f31"/>
              <a:pathLst>
                <a:path w="849367" h="849367">
                  <a:moveTo>
                    <a:pt x="f6" y="f7"/>
                  </a:moveTo>
                  <a:cubicBezTo>
                    <a:pt x="f6" y="f8"/>
                    <a:pt x="f8" y="f6"/>
                    <a:pt x="f7" y="f6"/>
                  </a:cubicBezTo>
                  <a:cubicBezTo>
                    <a:pt x="f9" y="f6"/>
                    <a:pt x="f5" y="f8"/>
                    <a:pt x="f5" y="f7"/>
                  </a:cubicBezTo>
                  <a:cubicBezTo>
                    <a:pt x="f5" y="f9"/>
                    <a:pt x="f9" y="f5"/>
                    <a:pt x="f7" y="f5"/>
                  </a:cubicBezTo>
                  <a:cubicBezTo>
                    <a:pt x="f8" y="f5"/>
                    <a:pt x="f6" y="f9"/>
                    <a:pt x="f6" y="f7"/>
                  </a:cubicBezTo>
                  <a:close/>
                </a:path>
              </a:pathLst>
            </a:custGeom>
            <a:solidFill>
              <a:srgbClr val="FFC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1219122" rtl="0" fontAlgn="auto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PE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22" name="Forma libre: forma 31">
              <a:extLst>
                <a:ext uri="{FF2B5EF4-FFF2-40B4-BE49-F238E27FC236}">
                  <a16:creationId xmlns:a16="http://schemas.microsoft.com/office/drawing/2014/main" id="{0DE29360-510F-44C7-8A4D-FA24E5C25B06}"/>
                </a:ext>
              </a:extLst>
            </p:cNvPr>
            <p:cNvSpPr/>
            <p:nvPr/>
          </p:nvSpPr>
          <p:spPr>
            <a:xfrm>
              <a:off x="736503" y="5562377"/>
              <a:ext cx="662016" cy="6406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62009"/>
                <a:gd name="f7" fmla="val 640647"/>
                <a:gd name="f8" fmla="val 398577"/>
                <a:gd name="f9" fmla="val 121941"/>
                <a:gd name="f10" fmla="val 383196"/>
                <a:gd name="f11" fmla="val 81301"/>
                <a:gd name="f12" fmla="val 383219"/>
                <a:gd name="f13" fmla="val 40662"/>
                <a:gd name="f14" fmla="val 255480"/>
                <a:gd name="f15" fmla="val 21385"/>
                <a:gd name="f16" fmla="val 127740"/>
                <a:gd name="f17" fmla="val 42748"/>
                <a:gd name="f18" fmla="val 64133"/>
                <a:gd name="f19" fmla="val 234805"/>
                <a:gd name="f20" fmla="val 405476"/>
                <a:gd name="f21" fmla="val 576124"/>
                <a:gd name="f22" fmla="val 127717"/>
                <a:gd name="f23" fmla="val 597624"/>
                <a:gd name="f24" fmla="val 255411"/>
                <a:gd name="f25" fmla="val 619147"/>
                <a:gd name="f26" fmla="val 383128"/>
                <a:gd name="f27" fmla="val 383151"/>
                <a:gd name="f28" fmla="val 467982"/>
                <a:gd name="f29" fmla="val 295179"/>
                <a:gd name="f30" fmla="val 122514"/>
                <a:gd name="f31" fmla="val 398072"/>
                <a:gd name="f32" fmla="val 132530"/>
                <a:gd name="f33" fmla="val 398049"/>
                <a:gd name="f34" fmla="val 142639"/>
                <a:gd name="f35" fmla="val 152655"/>
                <a:gd name="f36" fmla="val 475569"/>
                <a:gd name="f37" fmla="val 553088"/>
                <a:gd name="f38" fmla="val 630608"/>
                <a:gd name="f39" fmla="val 248397"/>
                <a:gd name="f40" fmla="val 344322"/>
                <a:gd name="f41" fmla="val 440087"/>
                <a:gd name="f42" fmla="val 614907"/>
                <a:gd name="f43" fmla="val 349548"/>
                <a:gd name="f44" fmla="val 258803"/>
                <a:gd name="f45" fmla="val 168264"/>
                <a:gd name="f46" fmla="val 542590"/>
                <a:gd name="f47" fmla="val 470274"/>
                <a:gd name="f48" fmla="val 168242"/>
                <a:gd name="f49" fmla="val 397958"/>
                <a:gd name="f50" fmla="val 181490"/>
                <a:gd name="f51" fmla="val 194761"/>
                <a:gd name="f52" fmla="val 208010"/>
                <a:gd name="f53" fmla="val 400296"/>
                <a:gd name="f54" fmla="val 207781"/>
                <a:gd name="f55" fmla="val 407149"/>
                <a:gd name="f56" fmla="val 206910"/>
                <a:gd name="f57" fmla="val 413177"/>
                <a:gd name="f58" fmla="val 206337"/>
                <a:gd name="f59" fmla="val 419435"/>
                <a:gd name="f60" fmla="val 205741"/>
                <a:gd name="f61" fmla="val 424890"/>
                <a:gd name="f62" fmla="val 205488"/>
                <a:gd name="f63" fmla="val 427457"/>
                <a:gd name="f64" fmla="val 205236"/>
                <a:gd name="f65" fmla="val 232604"/>
                <a:gd name="f66" fmla="val 259972"/>
                <a:gd name="f67" fmla="val 287340"/>
                <a:gd name="f68" fmla="val 455467"/>
                <a:gd name="f69" fmla="val 483499"/>
                <a:gd name="f70" fmla="val 511509"/>
                <a:gd name="f71" fmla="val 511601"/>
                <a:gd name="f72" fmla="val 294491"/>
                <a:gd name="f73" fmla="val 510867"/>
                <a:gd name="f74" fmla="val 314272"/>
                <a:gd name="f75" fmla="val 497298"/>
                <a:gd name="f76" fmla="val 333435"/>
                <a:gd name="f77" fmla="val 495648"/>
                <a:gd name="f78" fmla="val 335772"/>
                <a:gd name="f79" fmla="val 481551"/>
                <a:gd name="f80" fmla="val 355118"/>
                <a:gd name="f81" fmla="val 455879"/>
                <a:gd name="f82" fmla="val 363003"/>
                <a:gd name="f83" fmla="val 442677"/>
                <a:gd name="f84" fmla="val 367060"/>
                <a:gd name="f85" fmla="val 430597"/>
                <a:gd name="f86" fmla="val 366808"/>
                <a:gd name="f87" fmla="val 421933"/>
                <a:gd name="f88" fmla="val 366624"/>
                <a:gd name="f89" fmla="val 412100"/>
                <a:gd name="f90" fmla="val 366418"/>
                <a:gd name="f91" fmla="val 403894"/>
                <a:gd name="f92" fmla="val 365180"/>
                <a:gd name="f93" fmla="val 363988"/>
                <a:gd name="f94" fmla="val 374143"/>
                <a:gd name="f95" fmla="val 384274"/>
                <a:gd name="f96" fmla="val 394428"/>
                <a:gd name="f97" fmla="val 448109"/>
                <a:gd name="f98" fmla="val 498261"/>
                <a:gd name="f99" fmla="val 548412"/>
                <a:gd name="f100" fmla="val 403986"/>
                <a:gd name="f101" fmla="val 413521"/>
                <a:gd name="f102" fmla="val 423079"/>
                <a:gd name="f103" fmla="val 448086"/>
                <a:gd name="f104" fmla="val 397935"/>
                <a:gd name="f105" fmla="val 431996"/>
                <a:gd name="f106" fmla="val 440935"/>
                <a:gd name="f107" fmla="val 449851"/>
                <a:gd name="f108" fmla="val 447788"/>
                <a:gd name="f109" fmla="val 497665"/>
                <a:gd name="f110" fmla="val 547518"/>
                <a:gd name="f111" fmla="val 460005"/>
                <a:gd name="f112" fmla="val 470159"/>
                <a:gd name="f113" fmla="val 480313"/>
                <a:gd name="f114" fmla="val 497642"/>
                <a:gd name="f115" fmla="val 447765"/>
                <a:gd name="f116" fmla="val 397912"/>
                <a:gd name="f117" fmla="val 492003"/>
                <a:gd name="f118" fmla="val 503693"/>
                <a:gd name="f119" fmla="val 515406"/>
                <a:gd name="f120" fmla="val 470251"/>
                <a:gd name="f121" fmla="val 542567"/>
                <a:gd name="f122" fmla="val 490468"/>
                <a:gd name="f123" fmla="val 465529"/>
                <a:gd name="f124" fmla="val 440591"/>
                <a:gd name="f125" fmla="val 641083"/>
                <a:gd name="f126" fmla="val 651535"/>
                <a:gd name="f127" fmla="val 662010"/>
                <a:gd name="f128" fmla="val 334420"/>
                <a:gd name="f129" fmla="val 228249"/>
                <a:gd name="f130" fmla="val 122101"/>
                <a:gd name="f131" fmla="val 574199"/>
                <a:gd name="f132" fmla="val 122032"/>
                <a:gd name="f133" fmla="val 486388"/>
                <a:gd name="f134" fmla="val 121987"/>
                <a:gd name="f135" fmla="val 267834"/>
                <a:gd name="f136" fmla="val 452946"/>
                <a:gd name="f137" fmla="val 246334"/>
                <a:gd name="f138" fmla="val 472451"/>
                <a:gd name="f139" fmla="val 215070"/>
                <a:gd name="f140" fmla="val 482743"/>
                <a:gd name="f141" fmla="val 177387"/>
                <a:gd name="f142" fmla="val 145572"/>
                <a:gd name="f143" fmla="val 109838"/>
                <a:gd name="f144" fmla="val 473735"/>
                <a:gd name="f145" fmla="val 90470"/>
                <a:gd name="f146" fmla="val 460808"/>
                <a:gd name="f147" fmla="val 86230"/>
                <a:gd name="f148" fmla="val 457988"/>
                <a:gd name="f149" fmla="val 100899"/>
                <a:gd name="f150" fmla="val 409281"/>
                <a:gd name="f151" fmla="val 108509"/>
                <a:gd name="f152" fmla="val 413957"/>
                <a:gd name="f153" fmla="val 129092"/>
                <a:gd name="f154" fmla="val 426632"/>
                <a:gd name="f155" fmla="val 155933"/>
                <a:gd name="f156" fmla="val 434196"/>
                <a:gd name="f157" fmla="val 180275"/>
                <a:gd name="f158" fmla="val 218049"/>
                <a:gd name="f159" fmla="val 241521"/>
                <a:gd name="f160" fmla="val 415538"/>
                <a:gd name="f161" fmla="val 385511"/>
                <a:gd name="f162" fmla="val 358625"/>
                <a:gd name="f163" fmla="val 226622"/>
                <a:gd name="f164" fmla="val 343359"/>
                <a:gd name="f165" fmla="val 184561"/>
                <a:gd name="f166" fmla="val 327177"/>
                <a:gd name="f167" fmla="val 122926"/>
                <a:gd name="f168" fmla="val 305333"/>
                <a:gd name="f169" fmla="val 94160"/>
                <a:gd name="f170" fmla="val 273954"/>
                <a:gd name="f171" fmla="val 228478"/>
                <a:gd name="f172" fmla="val 172367"/>
                <a:gd name="f173" fmla="val 140301"/>
                <a:gd name="f174" fmla="val 133195"/>
                <a:gd name="f175" fmla="val 206359"/>
                <a:gd name="f176" fmla="val 246082"/>
                <a:gd name="f177" fmla="val 270630"/>
                <a:gd name="f178" fmla="val 143739"/>
                <a:gd name="f179" fmla="val 281747"/>
                <a:gd name="f180" fmla="val 150042"/>
                <a:gd name="f181" fmla="val 286698"/>
                <a:gd name="f182" fmla="val 152838"/>
                <a:gd name="f183" fmla="val 270653"/>
                <a:gd name="f184" fmla="val 200285"/>
                <a:gd name="f185" fmla="val 263479"/>
                <a:gd name="f186" fmla="val 196366"/>
                <a:gd name="f187" fmla="val 251262"/>
                <a:gd name="f188" fmla="val 189696"/>
                <a:gd name="f189" fmla="val 231160"/>
                <a:gd name="f190" fmla="val 181742"/>
                <a:gd name="f191" fmla="val 204938"/>
                <a:gd name="f192" fmla="val 167302"/>
                <a:gd name="f193" fmla="val 150455"/>
                <a:gd name="f194" fmla="val 202807"/>
                <a:gd name="f195" fmla="val 223665"/>
                <a:gd name="f196" fmla="val 248672"/>
                <a:gd name="f197" fmla="val 165124"/>
                <a:gd name="f198" fmla="val 262379"/>
                <a:gd name="f199" fmla="val 210806"/>
                <a:gd name="f200" fmla="val 280051"/>
                <a:gd name="f201" fmla="val 272143"/>
                <a:gd name="f202" fmla="val 303729"/>
                <a:gd name="f203" fmla="val 298296"/>
                <a:gd name="f204" fmla="val 334260"/>
                <a:gd name="f205" fmla="val 382119"/>
                <a:gd name="f206" fmla="val 409968"/>
                <a:gd name="f207" fmla="val 287478"/>
                <a:gd name="f208" fmla="val 435113"/>
                <a:gd name="f209" fmla="+- 0 0 -90"/>
                <a:gd name="f210" fmla="*/ f3 1 662009"/>
                <a:gd name="f211" fmla="*/ f4 1 640647"/>
                <a:gd name="f212" fmla="+- f7 0 f5"/>
                <a:gd name="f213" fmla="+- f6 0 f5"/>
                <a:gd name="f214" fmla="*/ f209 f0 1"/>
                <a:gd name="f215" fmla="*/ f213 1 662009"/>
                <a:gd name="f216" fmla="*/ f212 1 640647"/>
                <a:gd name="f217" fmla="*/ 398577 f213 1"/>
                <a:gd name="f218" fmla="*/ 121941 f212 1"/>
                <a:gd name="f219" fmla="*/ 383196 f213 1"/>
                <a:gd name="f220" fmla="*/ 383219 f213 1"/>
                <a:gd name="f221" fmla="*/ 0 f212 1"/>
                <a:gd name="f222" fmla="*/ 0 f213 1"/>
                <a:gd name="f223" fmla="*/ 64133 f212 1"/>
                <a:gd name="f224" fmla="*/ 576124 f212 1"/>
                <a:gd name="f225" fmla="*/ 383128 f213 1"/>
                <a:gd name="f226" fmla="*/ 640647 f212 1"/>
                <a:gd name="f227" fmla="*/ 122514 f212 1"/>
                <a:gd name="f228" fmla="*/ 398072 f213 1"/>
                <a:gd name="f229" fmla="*/ 398049 f213 1"/>
                <a:gd name="f230" fmla="*/ 152655 f212 1"/>
                <a:gd name="f231" fmla="*/ 630608 f213 1"/>
                <a:gd name="f232" fmla="*/ 440087 f212 1"/>
                <a:gd name="f233" fmla="*/ 614907 f213 1"/>
                <a:gd name="f234" fmla="*/ 168264 f212 1"/>
                <a:gd name="f235" fmla="*/ 397958 f213 1"/>
                <a:gd name="f236" fmla="*/ 168242 f212 1"/>
                <a:gd name="f237" fmla="*/ 208010 f212 1"/>
                <a:gd name="f238" fmla="*/ 413177 f213 1"/>
                <a:gd name="f239" fmla="*/ 206337 f212 1"/>
                <a:gd name="f240" fmla="*/ 427457 f213 1"/>
                <a:gd name="f241" fmla="*/ 205236 f212 1"/>
                <a:gd name="f242" fmla="*/ 287340 f212 1"/>
                <a:gd name="f243" fmla="*/ 511509 f213 1"/>
                <a:gd name="f244" fmla="*/ 497298 f213 1"/>
                <a:gd name="f245" fmla="*/ 333435 f212 1"/>
                <a:gd name="f246" fmla="*/ 455879 f213 1"/>
                <a:gd name="f247" fmla="*/ 363003 f212 1"/>
                <a:gd name="f248" fmla="*/ 421933 f213 1"/>
                <a:gd name="f249" fmla="*/ 366624 f212 1"/>
                <a:gd name="f250" fmla="*/ 363988 f212 1"/>
                <a:gd name="f251" fmla="*/ 394428 f212 1"/>
                <a:gd name="f252" fmla="*/ 548412 f213 1"/>
                <a:gd name="f253" fmla="*/ 423079 f212 1"/>
                <a:gd name="f254" fmla="*/ 397935 f213 1"/>
                <a:gd name="f255" fmla="*/ 449851 f212 1"/>
                <a:gd name="f256" fmla="*/ 547518 f213 1"/>
                <a:gd name="f257" fmla="*/ 480313 f212 1"/>
                <a:gd name="f258" fmla="*/ 397912 f213 1"/>
                <a:gd name="f259" fmla="*/ 515406 f212 1"/>
                <a:gd name="f260" fmla="*/ 440591 f212 1"/>
                <a:gd name="f261" fmla="*/ 662010 f213 1"/>
                <a:gd name="f262" fmla="*/ 122101 f212 1"/>
                <a:gd name="f263" fmla="*/ 267834 f213 1"/>
                <a:gd name="f264" fmla="*/ 452946 f212 1"/>
                <a:gd name="f265" fmla="*/ 177387 f213 1"/>
                <a:gd name="f266" fmla="*/ 482743 f212 1"/>
                <a:gd name="f267" fmla="*/ 90470 f213 1"/>
                <a:gd name="f268" fmla="*/ 460808 f212 1"/>
                <a:gd name="f269" fmla="*/ 86230 f213 1"/>
                <a:gd name="f270" fmla="*/ 457988 f212 1"/>
                <a:gd name="f271" fmla="*/ 100899 f213 1"/>
                <a:gd name="f272" fmla="*/ 409281 f212 1"/>
                <a:gd name="f273" fmla="*/ 108509 f213 1"/>
                <a:gd name="f274" fmla="*/ 413957 f212 1"/>
                <a:gd name="f275" fmla="*/ 180275 f213 1"/>
                <a:gd name="f276" fmla="*/ 434196 f212 1"/>
                <a:gd name="f277" fmla="*/ 241521 f213 1"/>
                <a:gd name="f278" fmla="*/ 385511 f212 1"/>
                <a:gd name="f279" fmla="*/ 184561 f213 1"/>
                <a:gd name="f280" fmla="*/ 327177 f212 1"/>
                <a:gd name="f281" fmla="*/ 94160 f213 1"/>
                <a:gd name="f282" fmla="*/ 228478 f212 1"/>
                <a:gd name="f283" fmla="*/ 206359 f213 1"/>
                <a:gd name="f284" fmla="*/ 133195 f212 1"/>
                <a:gd name="f285" fmla="*/ 281747 f213 1"/>
                <a:gd name="f286" fmla="*/ 150042 f212 1"/>
                <a:gd name="f287" fmla="*/ 286698 f213 1"/>
                <a:gd name="f288" fmla="*/ 152838 f212 1"/>
                <a:gd name="f289" fmla="*/ 270653 f213 1"/>
                <a:gd name="f290" fmla="*/ 200285 f212 1"/>
                <a:gd name="f291" fmla="*/ 263479 f213 1"/>
                <a:gd name="f292" fmla="*/ 196366 f212 1"/>
                <a:gd name="f293" fmla="*/ 204938 f213 1"/>
                <a:gd name="f294" fmla="*/ 181742 f212 1"/>
                <a:gd name="f295" fmla="*/ 150455 f213 1"/>
                <a:gd name="f296" fmla="*/ 223665 f212 1"/>
                <a:gd name="f297" fmla="*/ 210806 f213 1"/>
                <a:gd name="f298" fmla="*/ 280051 f212 1"/>
                <a:gd name="f299" fmla="*/ 298296 f213 1"/>
                <a:gd name="f300" fmla="*/ 382119 f212 1"/>
                <a:gd name="f301" fmla="*/ f214 1 f2"/>
                <a:gd name="f302" fmla="*/ f217 1 662009"/>
                <a:gd name="f303" fmla="*/ f218 1 640647"/>
                <a:gd name="f304" fmla="*/ f219 1 662009"/>
                <a:gd name="f305" fmla="*/ f220 1 662009"/>
                <a:gd name="f306" fmla="*/ f221 1 640647"/>
                <a:gd name="f307" fmla="*/ f222 1 662009"/>
                <a:gd name="f308" fmla="*/ f223 1 640647"/>
                <a:gd name="f309" fmla="*/ f224 1 640647"/>
                <a:gd name="f310" fmla="*/ f225 1 662009"/>
                <a:gd name="f311" fmla="*/ f226 1 640647"/>
                <a:gd name="f312" fmla="*/ f227 1 640647"/>
                <a:gd name="f313" fmla="*/ f228 1 662009"/>
                <a:gd name="f314" fmla="*/ f229 1 662009"/>
                <a:gd name="f315" fmla="*/ f230 1 640647"/>
                <a:gd name="f316" fmla="*/ f231 1 662009"/>
                <a:gd name="f317" fmla="*/ f232 1 640647"/>
                <a:gd name="f318" fmla="*/ f233 1 662009"/>
                <a:gd name="f319" fmla="*/ f234 1 640647"/>
                <a:gd name="f320" fmla="*/ f235 1 662009"/>
                <a:gd name="f321" fmla="*/ f236 1 640647"/>
                <a:gd name="f322" fmla="*/ f237 1 640647"/>
                <a:gd name="f323" fmla="*/ f238 1 662009"/>
                <a:gd name="f324" fmla="*/ f239 1 640647"/>
                <a:gd name="f325" fmla="*/ f240 1 662009"/>
                <a:gd name="f326" fmla="*/ f241 1 640647"/>
                <a:gd name="f327" fmla="*/ f242 1 640647"/>
                <a:gd name="f328" fmla="*/ f243 1 662009"/>
                <a:gd name="f329" fmla="*/ f244 1 662009"/>
                <a:gd name="f330" fmla="*/ f245 1 640647"/>
                <a:gd name="f331" fmla="*/ f246 1 662009"/>
                <a:gd name="f332" fmla="*/ f247 1 640647"/>
                <a:gd name="f333" fmla="*/ f248 1 662009"/>
                <a:gd name="f334" fmla="*/ f249 1 640647"/>
                <a:gd name="f335" fmla="*/ f250 1 640647"/>
                <a:gd name="f336" fmla="*/ f251 1 640647"/>
                <a:gd name="f337" fmla="*/ f252 1 662009"/>
                <a:gd name="f338" fmla="*/ f253 1 640647"/>
                <a:gd name="f339" fmla="*/ f254 1 662009"/>
                <a:gd name="f340" fmla="*/ f255 1 640647"/>
                <a:gd name="f341" fmla="*/ f256 1 662009"/>
                <a:gd name="f342" fmla="*/ f257 1 640647"/>
                <a:gd name="f343" fmla="*/ f258 1 662009"/>
                <a:gd name="f344" fmla="*/ f259 1 640647"/>
                <a:gd name="f345" fmla="*/ f260 1 640647"/>
                <a:gd name="f346" fmla="*/ f261 1 662009"/>
                <a:gd name="f347" fmla="*/ f262 1 640647"/>
                <a:gd name="f348" fmla="*/ f263 1 662009"/>
                <a:gd name="f349" fmla="*/ f264 1 640647"/>
                <a:gd name="f350" fmla="*/ f265 1 662009"/>
                <a:gd name="f351" fmla="*/ f266 1 640647"/>
                <a:gd name="f352" fmla="*/ f267 1 662009"/>
                <a:gd name="f353" fmla="*/ f268 1 640647"/>
                <a:gd name="f354" fmla="*/ f269 1 662009"/>
                <a:gd name="f355" fmla="*/ f270 1 640647"/>
                <a:gd name="f356" fmla="*/ f271 1 662009"/>
                <a:gd name="f357" fmla="*/ f272 1 640647"/>
                <a:gd name="f358" fmla="*/ f273 1 662009"/>
                <a:gd name="f359" fmla="*/ f274 1 640647"/>
                <a:gd name="f360" fmla="*/ f275 1 662009"/>
                <a:gd name="f361" fmla="*/ f276 1 640647"/>
                <a:gd name="f362" fmla="*/ f277 1 662009"/>
                <a:gd name="f363" fmla="*/ f278 1 640647"/>
                <a:gd name="f364" fmla="*/ f279 1 662009"/>
                <a:gd name="f365" fmla="*/ f280 1 640647"/>
                <a:gd name="f366" fmla="*/ f281 1 662009"/>
                <a:gd name="f367" fmla="*/ f282 1 640647"/>
                <a:gd name="f368" fmla="*/ f283 1 662009"/>
                <a:gd name="f369" fmla="*/ f284 1 640647"/>
                <a:gd name="f370" fmla="*/ f285 1 662009"/>
                <a:gd name="f371" fmla="*/ f286 1 640647"/>
                <a:gd name="f372" fmla="*/ f287 1 662009"/>
                <a:gd name="f373" fmla="*/ f288 1 640647"/>
                <a:gd name="f374" fmla="*/ f289 1 662009"/>
                <a:gd name="f375" fmla="*/ f290 1 640647"/>
                <a:gd name="f376" fmla="*/ f291 1 662009"/>
                <a:gd name="f377" fmla="*/ f292 1 640647"/>
                <a:gd name="f378" fmla="*/ f293 1 662009"/>
                <a:gd name="f379" fmla="*/ f294 1 640647"/>
                <a:gd name="f380" fmla="*/ f295 1 662009"/>
                <a:gd name="f381" fmla="*/ f296 1 640647"/>
                <a:gd name="f382" fmla="*/ f297 1 662009"/>
                <a:gd name="f383" fmla="*/ f298 1 640647"/>
                <a:gd name="f384" fmla="*/ f299 1 662009"/>
                <a:gd name="f385" fmla="*/ f300 1 640647"/>
                <a:gd name="f386" fmla="*/ f5 1 f215"/>
                <a:gd name="f387" fmla="*/ f6 1 f215"/>
                <a:gd name="f388" fmla="*/ f5 1 f216"/>
                <a:gd name="f389" fmla="*/ f7 1 f216"/>
                <a:gd name="f390" fmla="+- f301 0 f1"/>
                <a:gd name="f391" fmla="*/ f302 1 f215"/>
                <a:gd name="f392" fmla="*/ f303 1 f216"/>
                <a:gd name="f393" fmla="*/ f304 1 f215"/>
                <a:gd name="f394" fmla="*/ f305 1 f215"/>
                <a:gd name="f395" fmla="*/ f306 1 f216"/>
                <a:gd name="f396" fmla="*/ f307 1 f215"/>
                <a:gd name="f397" fmla="*/ f308 1 f216"/>
                <a:gd name="f398" fmla="*/ f309 1 f216"/>
                <a:gd name="f399" fmla="*/ f310 1 f215"/>
                <a:gd name="f400" fmla="*/ f311 1 f216"/>
                <a:gd name="f401" fmla="*/ f312 1 f216"/>
                <a:gd name="f402" fmla="*/ f313 1 f215"/>
                <a:gd name="f403" fmla="*/ f314 1 f215"/>
                <a:gd name="f404" fmla="*/ f315 1 f216"/>
                <a:gd name="f405" fmla="*/ f316 1 f215"/>
                <a:gd name="f406" fmla="*/ f317 1 f216"/>
                <a:gd name="f407" fmla="*/ f318 1 f215"/>
                <a:gd name="f408" fmla="*/ f319 1 f216"/>
                <a:gd name="f409" fmla="*/ f320 1 f215"/>
                <a:gd name="f410" fmla="*/ f321 1 f216"/>
                <a:gd name="f411" fmla="*/ f322 1 f216"/>
                <a:gd name="f412" fmla="*/ f323 1 f215"/>
                <a:gd name="f413" fmla="*/ f324 1 f216"/>
                <a:gd name="f414" fmla="*/ f325 1 f215"/>
                <a:gd name="f415" fmla="*/ f326 1 f216"/>
                <a:gd name="f416" fmla="*/ f327 1 f216"/>
                <a:gd name="f417" fmla="*/ f328 1 f215"/>
                <a:gd name="f418" fmla="*/ f329 1 f215"/>
                <a:gd name="f419" fmla="*/ f330 1 f216"/>
                <a:gd name="f420" fmla="*/ f331 1 f215"/>
                <a:gd name="f421" fmla="*/ f332 1 f216"/>
                <a:gd name="f422" fmla="*/ f333 1 f215"/>
                <a:gd name="f423" fmla="*/ f334 1 f216"/>
                <a:gd name="f424" fmla="*/ f335 1 f216"/>
                <a:gd name="f425" fmla="*/ f336 1 f216"/>
                <a:gd name="f426" fmla="*/ f337 1 f215"/>
                <a:gd name="f427" fmla="*/ f338 1 f216"/>
                <a:gd name="f428" fmla="*/ f339 1 f215"/>
                <a:gd name="f429" fmla="*/ f340 1 f216"/>
                <a:gd name="f430" fmla="*/ f341 1 f215"/>
                <a:gd name="f431" fmla="*/ f342 1 f216"/>
                <a:gd name="f432" fmla="*/ f343 1 f215"/>
                <a:gd name="f433" fmla="*/ f344 1 f216"/>
                <a:gd name="f434" fmla="*/ f345 1 f216"/>
                <a:gd name="f435" fmla="*/ f346 1 f215"/>
                <a:gd name="f436" fmla="*/ f347 1 f216"/>
                <a:gd name="f437" fmla="*/ f348 1 f215"/>
                <a:gd name="f438" fmla="*/ f349 1 f216"/>
                <a:gd name="f439" fmla="*/ f350 1 f215"/>
                <a:gd name="f440" fmla="*/ f351 1 f216"/>
                <a:gd name="f441" fmla="*/ f352 1 f215"/>
                <a:gd name="f442" fmla="*/ f353 1 f216"/>
                <a:gd name="f443" fmla="*/ f354 1 f215"/>
                <a:gd name="f444" fmla="*/ f355 1 f216"/>
                <a:gd name="f445" fmla="*/ f356 1 f215"/>
                <a:gd name="f446" fmla="*/ f357 1 f216"/>
                <a:gd name="f447" fmla="*/ f358 1 f215"/>
                <a:gd name="f448" fmla="*/ f359 1 f216"/>
                <a:gd name="f449" fmla="*/ f360 1 f215"/>
                <a:gd name="f450" fmla="*/ f361 1 f216"/>
                <a:gd name="f451" fmla="*/ f362 1 f215"/>
                <a:gd name="f452" fmla="*/ f363 1 f216"/>
                <a:gd name="f453" fmla="*/ f364 1 f215"/>
                <a:gd name="f454" fmla="*/ f365 1 f216"/>
                <a:gd name="f455" fmla="*/ f366 1 f215"/>
                <a:gd name="f456" fmla="*/ f367 1 f216"/>
                <a:gd name="f457" fmla="*/ f368 1 f215"/>
                <a:gd name="f458" fmla="*/ f369 1 f216"/>
                <a:gd name="f459" fmla="*/ f370 1 f215"/>
                <a:gd name="f460" fmla="*/ f371 1 f216"/>
                <a:gd name="f461" fmla="*/ f372 1 f215"/>
                <a:gd name="f462" fmla="*/ f373 1 f216"/>
                <a:gd name="f463" fmla="*/ f374 1 f215"/>
                <a:gd name="f464" fmla="*/ f375 1 f216"/>
                <a:gd name="f465" fmla="*/ f376 1 f215"/>
                <a:gd name="f466" fmla="*/ f377 1 f216"/>
                <a:gd name="f467" fmla="*/ f378 1 f215"/>
                <a:gd name="f468" fmla="*/ f379 1 f216"/>
                <a:gd name="f469" fmla="*/ f380 1 f215"/>
                <a:gd name="f470" fmla="*/ f381 1 f216"/>
                <a:gd name="f471" fmla="*/ f382 1 f215"/>
                <a:gd name="f472" fmla="*/ f383 1 f216"/>
                <a:gd name="f473" fmla="*/ f384 1 f215"/>
                <a:gd name="f474" fmla="*/ f385 1 f216"/>
                <a:gd name="f475" fmla="*/ f386 f210 1"/>
                <a:gd name="f476" fmla="*/ f387 f210 1"/>
                <a:gd name="f477" fmla="*/ f389 f211 1"/>
                <a:gd name="f478" fmla="*/ f388 f211 1"/>
                <a:gd name="f479" fmla="*/ f391 f210 1"/>
                <a:gd name="f480" fmla="*/ f392 f211 1"/>
                <a:gd name="f481" fmla="*/ f393 f210 1"/>
                <a:gd name="f482" fmla="*/ f394 f210 1"/>
                <a:gd name="f483" fmla="*/ f395 f211 1"/>
                <a:gd name="f484" fmla="*/ f396 f210 1"/>
                <a:gd name="f485" fmla="*/ f397 f211 1"/>
                <a:gd name="f486" fmla="*/ f398 f211 1"/>
                <a:gd name="f487" fmla="*/ f399 f210 1"/>
                <a:gd name="f488" fmla="*/ f400 f211 1"/>
                <a:gd name="f489" fmla="*/ f401 f211 1"/>
                <a:gd name="f490" fmla="*/ f402 f210 1"/>
                <a:gd name="f491" fmla="*/ f403 f210 1"/>
                <a:gd name="f492" fmla="*/ f404 f211 1"/>
                <a:gd name="f493" fmla="*/ f405 f210 1"/>
                <a:gd name="f494" fmla="*/ f406 f211 1"/>
                <a:gd name="f495" fmla="*/ f407 f210 1"/>
                <a:gd name="f496" fmla="*/ f408 f211 1"/>
                <a:gd name="f497" fmla="*/ f409 f210 1"/>
                <a:gd name="f498" fmla="*/ f410 f211 1"/>
                <a:gd name="f499" fmla="*/ f411 f211 1"/>
                <a:gd name="f500" fmla="*/ f412 f210 1"/>
                <a:gd name="f501" fmla="*/ f413 f211 1"/>
                <a:gd name="f502" fmla="*/ f414 f210 1"/>
                <a:gd name="f503" fmla="*/ f415 f211 1"/>
                <a:gd name="f504" fmla="*/ f416 f211 1"/>
                <a:gd name="f505" fmla="*/ f417 f210 1"/>
                <a:gd name="f506" fmla="*/ f418 f210 1"/>
                <a:gd name="f507" fmla="*/ f419 f211 1"/>
                <a:gd name="f508" fmla="*/ f420 f210 1"/>
                <a:gd name="f509" fmla="*/ f421 f211 1"/>
                <a:gd name="f510" fmla="*/ f422 f210 1"/>
                <a:gd name="f511" fmla="*/ f423 f211 1"/>
                <a:gd name="f512" fmla="*/ f424 f211 1"/>
                <a:gd name="f513" fmla="*/ f425 f211 1"/>
                <a:gd name="f514" fmla="*/ f426 f210 1"/>
                <a:gd name="f515" fmla="*/ f427 f211 1"/>
                <a:gd name="f516" fmla="*/ f428 f210 1"/>
                <a:gd name="f517" fmla="*/ f429 f211 1"/>
                <a:gd name="f518" fmla="*/ f430 f210 1"/>
                <a:gd name="f519" fmla="*/ f431 f211 1"/>
                <a:gd name="f520" fmla="*/ f432 f210 1"/>
                <a:gd name="f521" fmla="*/ f433 f211 1"/>
                <a:gd name="f522" fmla="*/ f434 f211 1"/>
                <a:gd name="f523" fmla="*/ f435 f210 1"/>
                <a:gd name="f524" fmla="*/ f436 f211 1"/>
                <a:gd name="f525" fmla="*/ f437 f210 1"/>
                <a:gd name="f526" fmla="*/ f438 f211 1"/>
                <a:gd name="f527" fmla="*/ f439 f210 1"/>
                <a:gd name="f528" fmla="*/ f440 f211 1"/>
                <a:gd name="f529" fmla="*/ f441 f210 1"/>
                <a:gd name="f530" fmla="*/ f442 f211 1"/>
                <a:gd name="f531" fmla="*/ f443 f210 1"/>
                <a:gd name="f532" fmla="*/ f444 f211 1"/>
                <a:gd name="f533" fmla="*/ f445 f210 1"/>
                <a:gd name="f534" fmla="*/ f446 f211 1"/>
                <a:gd name="f535" fmla="*/ f447 f210 1"/>
                <a:gd name="f536" fmla="*/ f448 f211 1"/>
                <a:gd name="f537" fmla="*/ f449 f210 1"/>
                <a:gd name="f538" fmla="*/ f450 f211 1"/>
                <a:gd name="f539" fmla="*/ f451 f210 1"/>
                <a:gd name="f540" fmla="*/ f452 f211 1"/>
                <a:gd name="f541" fmla="*/ f453 f210 1"/>
                <a:gd name="f542" fmla="*/ f454 f211 1"/>
                <a:gd name="f543" fmla="*/ f455 f210 1"/>
                <a:gd name="f544" fmla="*/ f456 f211 1"/>
                <a:gd name="f545" fmla="*/ f457 f210 1"/>
                <a:gd name="f546" fmla="*/ f458 f211 1"/>
                <a:gd name="f547" fmla="*/ f459 f210 1"/>
                <a:gd name="f548" fmla="*/ f460 f211 1"/>
                <a:gd name="f549" fmla="*/ f461 f210 1"/>
                <a:gd name="f550" fmla="*/ f462 f211 1"/>
                <a:gd name="f551" fmla="*/ f463 f210 1"/>
                <a:gd name="f552" fmla="*/ f464 f211 1"/>
                <a:gd name="f553" fmla="*/ f465 f210 1"/>
                <a:gd name="f554" fmla="*/ f466 f211 1"/>
                <a:gd name="f555" fmla="*/ f467 f210 1"/>
                <a:gd name="f556" fmla="*/ f468 f211 1"/>
                <a:gd name="f557" fmla="*/ f469 f210 1"/>
                <a:gd name="f558" fmla="*/ f470 f211 1"/>
                <a:gd name="f559" fmla="*/ f471 f210 1"/>
                <a:gd name="f560" fmla="*/ f472 f211 1"/>
                <a:gd name="f561" fmla="*/ f473 f210 1"/>
                <a:gd name="f562" fmla="*/ f474 f2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0">
                  <a:pos x="f479" y="f480"/>
                </a:cxn>
                <a:cxn ang="f390">
                  <a:pos x="f479" y="f480"/>
                </a:cxn>
                <a:cxn ang="f390">
                  <a:pos x="f481" y="f480"/>
                </a:cxn>
                <a:cxn ang="f390">
                  <a:pos x="f482" y="f483"/>
                </a:cxn>
                <a:cxn ang="f390">
                  <a:pos x="f484" y="f485"/>
                </a:cxn>
                <a:cxn ang="f390">
                  <a:pos x="f484" y="f486"/>
                </a:cxn>
                <a:cxn ang="f390">
                  <a:pos x="f487" y="f488"/>
                </a:cxn>
                <a:cxn ang="f390">
                  <a:pos x="f482" y="f489"/>
                </a:cxn>
                <a:cxn ang="f390">
                  <a:pos x="f490" y="f489"/>
                </a:cxn>
                <a:cxn ang="f390">
                  <a:pos x="f491" y="f492"/>
                </a:cxn>
                <a:cxn ang="f390">
                  <a:pos x="f493" y="f492"/>
                </a:cxn>
                <a:cxn ang="f390">
                  <a:pos x="f493" y="f494"/>
                </a:cxn>
                <a:cxn ang="f390">
                  <a:pos x="f495" y="f494"/>
                </a:cxn>
                <a:cxn ang="f390">
                  <a:pos x="f495" y="f496"/>
                </a:cxn>
                <a:cxn ang="f390">
                  <a:pos x="f497" y="f498"/>
                </a:cxn>
                <a:cxn ang="f390">
                  <a:pos x="f497" y="f499"/>
                </a:cxn>
                <a:cxn ang="f390">
                  <a:pos x="f500" y="f501"/>
                </a:cxn>
                <a:cxn ang="f390">
                  <a:pos x="f502" y="f503"/>
                </a:cxn>
                <a:cxn ang="f390">
                  <a:pos x="f502" y="f504"/>
                </a:cxn>
                <a:cxn ang="f390">
                  <a:pos x="f505" y="f504"/>
                </a:cxn>
                <a:cxn ang="f390">
                  <a:pos x="f506" y="f507"/>
                </a:cxn>
                <a:cxn ang="f390">
                  <a:pos x="f508" y="f509"/>
                </a:cxn>
                <a:cxn ang="f390">
                  <a:pos x="f510" y="f511"/>
                </a:cxn>
                <a:cxn ang="f390">
                  <a:pos x="f497" y="f512"/>
                </a:cxn>
                <a:cxn ang="f390">
                  <a:pos x="f497" y="f513"/>
                </a:cxn>
                <a:cxn ang="f390">
                  <a:pos x="f514" y="f513"/>
                </a:cxn>
                <a:cxn ang="f390">
                  <a:pos x="f514" y="f515"/>
                </a:cxn>
                <a:cxn ang="f390">
                  <a:pos x="f516" y="f515"/>
                </a:cxn>
                <a:cxn ang="f390">
                  <a:pos x="f516" y="f517"/>
                </a:cxn>
                <a:cxn ang="f390">
                  <a:pos x="f518" y="f517"/>
                </a:cxn>
                <a:cxn ang="f390">
                  <a:pos x="f518" y="f519"/>
                </a:cxn>
                <a:cxn ang="f390">
                  <a:pos x="f520" y="f519"/>
                </a:cxn>
                <a:cxn ang="f390">
                  <a:pos x="f520" y="f521"/>
                </a:cxn>
                <a:cxn ang="f390">
                  <a:pos x="f495" y="f521"/>
                </a:cxn>
                <a:cxn ang="f390">
                  <a:pos x="f495" y="f522"/>
                </a:cxn>
                <a:cxn ang="f390">
                  <a:pos x="f493" y="f522"/>
                </a:cxn>
                <a:cxn ang="f390">
                  <a:pos x="f493" y="f522"/>
                </a:cxn>
                <a:cxn ang="f390">
                  <a:pos x="f523" y="f522"/>
                </a:cxn>
                <a:cxn ang="f390">
                  <a:pos x="f523" y="f524"/>
                </a:cxn>
                <a:cxn ang="f390">
                  <a:pos x="f479" y="f480"/>
                </a:cxn>
                <a:cxn ang="f390">
                  <a:pos x="f525" y="f526"/>
                </a:cxn>
                <a:cxn ang="f390">
                  <a:pos x="f527" y="f528"/>
                </a:cxn>
                <a:cxn ang="f390">
                  <a:pos x="f529" y="f530"/>
                </a:cxn>
                <a:cxn ang="f390">
                  <a:pos x="f531" y="f532"/>
                </a:cxn>
                <a:cxn ang="f390">
                  <a:pos x="f533" y="f534"/>
                </a:cxn>
                <a:cxn ang="f390">
                  <a:pos x="f535" y="f536"/>
                </a:cxn>
                <a:cxn ang="f390">
                  <a:pos x="f537" y="f538"/>
                </a:cxn>
                <a:cxn ang="f390">
                  <a:pos x="f539" y="f540"/>
                </a:cxn>
                <a:cxn ang="f390">
                  <a:pos x="f541" y="f542"/>
                </a:cxn>
                <a:cxn ang="f390">
                  <a:pos x="f543" y="f544"/>
                </a:cxn>
                <a:cxn ang="f390">
                  <a:pos x="f545" y="f546"/>
                </a:cxn>
                <a:cxn ang="f390">
                  <a:pos x="f547" y="f548"/>
                </a:cxn>
                <a:cxn ang="f390">
                  <a:pos x="f549" y="f550"/>
                </a:cxn>
                <a:cxn ang="f390">
                  <a:pos x="f551" y="f552"/>
                </a:cxn>
                <a:cxn ang="f390">
                  <a:pos x="f553" y="f554"/>
                </a:cxn>
                <a:cxn ang="f390">
                  <a:pos x="f555" y="f556"/>
                </a:cxn>
                <a:cxn ang="f390">
                  <a:pos x="f557" y="f558"/>
                </a:cxn>
                <a:cxn ang="f390">
                  <a:pos x="f559" y="f560"/>
                </a:cxn>
                <a:cxn ang="f390">
                  <a:pos x="f561" y="f562"/>
                </a:cxn>
                <a:cxn ang="f390">
                  <a:pos x="f525" y="f526"/>
                </a:cxn>
              </a:cxnLst>
              <a:rect l="f475" t="f478" r="f476" b="f477"/>
              <a:pathLst>
                <a:path w="662009" h="640647">
                  <a:moveTo>
                    <a:pt x="f8" y="f9"/>
                  </a:moveTo>
                  <a:lnTo>
                    <a:pt x="f8" y="f9"/>
                  </a:lnTo>
                  <a:lnTo>
                    <a:pt x="f10" y="f9"/>
                  </a:lnTo>
                  <a:cubicBezTo>
                    <a:pt x="f10" y="f11"/>
                    <a:pt x="f12" y="f13"/>
                    <a:pt x="f12" y="f5"/>
                  </a:cubicBezTo>
                  <a:cubicBezTo>
                    <a:pt x="f14" y="f15"/>
                    <a:pt x="f16" y="f17"/>
                    <a:pt x="f5" y="f18"/>
                  </a:cubicBezTo>
                  <a:cubicBezTo>
                    <a:pt x="f5" y="f19"/>
                    <a:pt x="f5" y="f20"/>
                    <a:pt x="f5" y="f21"/>
                  </a:cubicBezTo>
                  <a:cubicBezTo>
                    <a:pt x="f22" y="f23"/>
                    <a:pt x="f24" y="f25"/>
                    <a:pt x="f26" y="f7"/>
                  </a:cubicBezTo>
                  <a:cubicBezTo>
                    <a:pt x="f27" y="f28"/>
                    <a:pt x="f10" y="f29"/>
                    <a:pt x="f12" y="f30"/>
                  </a:cubicBezTo>
                  <a:lnTo>
                    <a:pt x="f31" y="f30"/>
                  </a:lnTo>
                  <a:cubicBezTo>
                    <a:pt x="f31" y="f32"/>
                    <a:pt x="f33" y="f34"/>
                    <a:pt x="f33" y="f35"/>
                  </a:cubicBezTo>
                  <a:cubicBezTo>
                    <a:pt x="f36" y="f35"/>
                    <a:pt x="f37" y="f35"/>
                    <a:pt x="f38" y="f35"/>
                  </a:cubicBezTo>
                  <a:cubicBezTo>
                    <a:pt x="f38" y="f39"/>
                    <a:pt x="f38" y="f40"/>
                    <a:pt x="f38" y="f41"/>
                  </a:cubicBezTo>
                  <a:lnTo>
                    <a:pt x="f42" y="f41"/>
                  </a:lnTo>
                  <a:cubicBezTo>
                    <a:pt x="f42" y="f43"/>
                    <a:pt x="f42" y="f44"/>
                    <a:pt x="f42" y="f45"/>
                  </a:cubicBezTo>
                  <a:cubicBezTo>
                    <a:pt x="f46" y="f45"/>
                    <a:pt x="f47" y="f48"/>
                    <a:pt x="f49" y="f48"/>
                  </a:cubicBezTo>
                  <a:cubicBezTo>
                    <a:pt x="f49" y="f50"/>
                    <a:pt x="f49" y="f51"/>
                    <a:pt x="f49" y="f52"/>
                  </a:cubicBezTo>
                  <a:cubicBezTo>
                    <a:pt x="f53" y="f54"/>
                    <a:pt x="f55" y="f56"/>
                    <a:pt x="f57" y="f58"/>
                  </a:cubicBezTo>
                  <a:cubicBezTo>
                    <a:pt x="f59" y="f60"/>
                    <a:pt x="f61" y="f62"/>
                    <a:pt x="f63" y="f64"/>
                  </a:cubicBezTo>
                  <a:cubicBezTo>
                    <a:pt x="f63" y="f65"/>
                    <a:pt x="f63" y="f66"/>
                    <a:pt x="f63" y="f67"/>
                  </a:cubicBezTo>
                  <a:cubicBezTo>
                    <a:pt x="f68" y="f67"/>
                    <a:pt x="f69" y="f67"/>
                    <a:pt x="f70" y="f67"/>
                  </a:cubicBezTo>
                  <a:cubicBezTo>
                    <a:pt x="f71" y="f72"/>
                    <a:pt x="f73" y="f74"/>
                    <a:pt x="f75" y="f76"/>
                  </a:cubicBezTo>
                  <a:cubicBezTo>
                    <a:pt x="f77" y="f78"/>
                    <a:pt x="f79" y="f80"/>
                    <a:pt x="f81" y="f82"/>
                  </a:cubicBezTo>
                  <a:cubicBezTo>
                    <a:pt x="f83" y="f84"/>
                    <a:pt x="f85" y="f86"/>
                    <a:pt x="f87" y="f88"/>
                  </a:cubicBezTo>
                  <a:cubicBezTo>
                    <a:pt x="f89" y="f90"/>
                    <a:pt x="f91" y="f92"/>
                    <a:pt x="f49" y="f93"/>
                  </a:cubicBezTo>
                  <a:cubicBezTo>
                    <a:pt x="f49" y="f94"/>
                    <a:pt x="f49" y="f95"/>
                    <a:pt x="f49" y="f96"/>
                  </a:cubicBezTo>
                  <a:cubicBezTo>
                    <a:pt x="f97" y="f96"/>
                    <a:pt x="f98" y="f96"/>
                    <a:pt x="f99" y="f96"/>
                  </a:cubicBezTo>
                  <a:cubicBezTo>
                    <a:pt x="f99" y="f100"/>
                    <a:pt x="f99" y="f101"/>
                    <a:pt x="f99" y="f102"/>
                  </a:cubicBezTo>
                  <a:cubicBezTo>
                    <a:pt x="f98" y="f102"/>
                    <a:pt x="f103" y="f102"/>
                    <a:pt x="f104" y="f102"/>
                  </a:cubicBezTo>
                  <a:cubicBezTo>
                    <a:pt x="f104" y="f105"/>
                    <a:pt x="f104" y="f106"/>
                    <a:pt x="f104" y="f107"/>
                  </a:cubicBezTo>
                  <a:cubicBezTo>
                    <a:pt x="f108" y="f107"/>
                    <a:pt x="f109" y="f107"/>
                    <a:pt x="f110" y="f107"/>
                  </a:cubicBezTo>
                  <a:cubicBezTo>
                    <a:pt x="f110" y="f111"/>
                    <a:pt x="f110" y="f112"/>
                    <a:pt x="f110" y="f113"/>
                  </a:cubicBezTo>
                  <a:cubicBezTo>
                    <a:pt x="f114" y="f113"/>
                    <a:pt x="f115" y="f113"/>
                    <a:pt x="f116" y="f113"/>
                  </a:cubicBezTo>
                  <a:cubicBezTo>
                    <a:pt x="f116" y="f117"/>
                    <a:pt x="f116" y="f118"/>
                    <a:pt x="f116" y="f119"/>
                  </a:cubicBezTo>
                  <a:cubicBezTo>
                    <a:pt x="f120" y="f119"/>
                    <a:pt x="f121" y="f119"/>
                    <a:pt x="f42" y="f119"/>
                  </a:cubicBezTo>
                  <a:cubicBezTo>
                    <a:pt x="f42" y="f122"/>
                    <a:pt x="f42" y="f123"/>
                    <a:pt x="f42" y="f124"/>
                  </a:cubicBezTo>
                  <a:lnTo>
                    <a:pt x="f38" y="f124"/>
                  </a:lnTo>
                  <a:cubicBezTo>
                    <a:pt x="f38" y="f124"/>
                    <a:pt x="f38" y="f124"/>
                    <a:pt x="f38" y="f124"/>
                  </a:cubicBezTo>
                  <a:cubicBezTo>
                    <a:pt x="f125" y="f124"/>
                    <a:pt x="f126" y="f124"/>
                    <a:pt x="f127" y="f124"/>
                  </a:cubicBezTo>
                  <a:cubicBezTo>
                    <a:pt x="f127" y="f128"/>
                    <a:pt x="f127" y="f129"/>
                    <a:pt x="f127" y="f130"/>
                  </a:cubicBezTo>
                  <a:cubicBezTo>
                    <a:pt x="f131" y="f132"/>
                    <a:pt x="f133" y="f134"/>
                    <a:pt x="f8" y="f9"/>
                  </a:cubicBezTo>
                  <a:close/>
                  <a:moveTo>
                    <a:pt x="f135" y="f136"/>
                  </a:moveTo>
                  <a:cubicBezTo>
                    <a:pt x="f137" y="f138"/>
                    <a:pt x="f139" y="f140"/>
                    <a:pt x="f141" y="f140"/>
                  </a:cubicBezTo>
                  <a:cubicBezTo>
                    <a:pt x="f142" y="f140"/>
                    <a:pt x="f143" y="f144"/>
                    <a:pt x="f145" y="f146"/>
                  </a:cubicBezTo>
                  <a:lnTo>
                    <a:pt x="f147" y="f148"/>
                  </a:lnTo>
                  <a:lnTo>
                    <a:pt x="f149" y="f150"/>
                  </a:lnTo>
                  <a:lnTo>
                    <a:pt x="f151" y="f152"/>
                  </a:lnTo>
                  <a:cubicBezTo>
                    <a:pt x="f153" y="f154"/>
                    <a:pt x="f155" y="f156"/>
                    <a:pt x="f157" y="f156"/>
                  </a:cubicBezTo>
                  <a:cubicBezTo>
                    <a:pt x="f158" y="f156"/>
                    <a:pt x="f159" y="f160"/>
                    <a:pt x="f159" y="f161"/>
                  </a:cubicBezTo>
                  <a:cubicBezTo>
                    <a:pt x="f159" y="f162"/>
                    <a:pt x="f163" y="f164"/>
                    <a:pt x="f165" y="f166"/>
                  </a:cubicBezTo>
                  <a:cubicBezTo>
                    <a:pt x="f167" y="f168"/>
                    <a:pt x="f169" y="f170"/>
                    <a:pt x="f169" y="f171"/>
                  </a:cubicBezTo>
                  <a:cubicBezTo>
                    <a:pt x="f169" y="f172"/>
                    <a:pt x="f173" y="f174"/>
                    <a:pt x="f175" y="f174"/>
                  </a:cubicBezTo>
                  <a:cubicBezTo>
                    <a:pt x="f176" y="f174"/>
                    <a:pt x="f177" y="f178"/>
                    <a:pt x="f179" y="f180"/>
                  </a:cubicBezTo>
                  <a:lnTo>
                    <a:pt x="f181" y="f182"/>
                  </a:lnTo>
                  <a:lnTo>
                    <a:pt x="f183" y="f184"/>
                  </a:lnTo>
                  <a:lnTo>
                    <a:pt x="f185" y="f186"/>
                  </a:lnTo>
                  <a:cubicBezTo>
                    <a:pt x="f187" y="f188"/>
                    <a:pt x="f189" y="f190"/>
                    <a:pt x="f191" y="f190"/>
                  </a:cubicBezTo>
                  <a:cubicBezTo>
                    <a:pt x="f192" y="f190"/>
                    <a:pt x="f193" y="f194"/>
                    <a:pt x="f193" y="f195"/>
                  </a:cubicBezTo>
                  <a:cubicBezTo>
                    <a:pt x="f193" y="f196"/>
                    <a:pt x="f197" y="f198"/>
                    <a:pt x="f199" y="f200"/>
                  </a:cubicBezTo>
                  <a:cubicBezTo>
                    <a:pt x="f201" y="f202"/>
                    <a:pt x="f203" y="f204"/>
                    <a:pt x="f203" y="f205"/>
                  </a:cubicBezTo>
                  <a:cubicBezTo>
                    <a:pt x="f203" y="f206"/>
                    <a:pt x="f207" y="f208"/>
                    <a:pt x="f135" y="f13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1219122" rtl="0" fontAlgn="auto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PE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51629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1576251"/>
            <a:ext cx="2447595" cy="528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872203" y="1576251"/>
            <a:ext cx="2447595" cy="528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744405" y="1576251"/>
            <a:ext cx="2447595" cy="5281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63F3B07-61CD-44DC-8C7A-948C970257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42572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90AEE-E7C2-C3DE-D60D-1F7B29FD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F76F2D-4057-9F92-3097-2F7CF128B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CF2A8A-43D7-51A2-1D09-D86188A7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6AA35-31E3-4ADD-8D5F-1BD24ADABF16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903A32-EE87-5BA8-3083-8F6984A7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822D38-4BE2-43EC-6237-0E60D980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C5BF-25E1-41C6-A8A9-2912F56D8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5296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50894" y="3056200"/>
            <a:ext cx="804110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50894" y="3733616"/>
            <a:ext cx="804110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9437611">
            <a:off x="8758257" y="719968"/>
            <a:ext cx="3671865" cy="385010"/>
          </a:xfrm>
          <a:custGeom>
            <a:avLst/>
            <a:gdLst>
              <a:gd name="connsiteX0" fmla="*/ 3142718 w 3671865"/>
              <a:gd name="connsiteY0" fmla="*/ 0 h 385010"/>
              <a:gd name="connsiteX1" fmla="*/ 3671865 w 3671865"/>
              <a:gd name="connsiteY1" fmla="*/ 385010 h 385010"/>
              <a:gd name="connsiteX2" fmla="*/ 529147 w 3671865"/>
              <a:gd name="connsiteY2" fmla="*/ 385010 h 385010"/>
              <a:gd name="connsiteX3" fmla="*/ 0 w 3671865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865" h="385010">
                <a:moveTo>
                  <a:pt x="3142718" y="0"/>
                </a:moveTo>
                <a:lnTo>
                  <a:pt x="3671865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 rot="19437611">
            <a:off x="10207067" y="829551"/>
            <a:ext cx="2320229" cy="385010"/>
          </a:xfrm>
          <a:custGeom>
            <a:avLst/>
            <a:gdLst>
              <a:gd name="connsiteX0" fmla="*/ 2320229 w 2320229"/>
              <a:gd name="connsiteY0" fmla="*/ 0 h 385010"/>
              <a:gd name="connsiteX1" fmla="*/ 2040094 w 2320229"/>
              <a:gd name="connsiteY1" fmla="*/ 385010 h 385010"/>
              <a:gd name="connsiteX2" fmla="*/ 529147 w 2320229"/>
              <a:gd name="connsiteY2" fmla="*/ 385010 h 385010"/>
              <a:gd name="connsiteX3" fmla="*/ 0 w 2320229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29" h="385010">
                <a:moveTo>
                  <a:pt x="2320229" y="0"/>
                </a:moveTo>
                <a:lnTo>
                  <a:pt x="2040094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 rot="19437611" flipH="1" flipV="1">
            <a:off x="803680" y="6106990"/>
            <a:ext cx="2427702" cy="385010"/>
          </a:xfrm>
          <a:custGeom>
            <a:avLst/>
            <a:gdLst>
              <a:gd name="connsiteX0" fmla="*/ 529147 w 2427702"/>
              <a:gd name="connsiteY0" fmla="*/ 385010 h 385010"/>
              <a:gd name="connsiteX1" fmla="*/ 0 w 2427702"/>
              <a:gd name="connsiteY1" fmla="*/ 0 h 385010"/>
              <a:gd name="connsiteX2" fmla="*/ 1898555 w 2427702"/>
              <a:gd name="connsiteY2" fmla="*/ 0 h 385010"/>
              <a:gd name="connsiteX3" fmla="*/ 2427702 w 2427702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702" h="385010">
                <a:moveTo>
                  <a:pt x="529147" y="385010"/>
                </a:moveTo>
                <a:lnTo>
                  <a:pt x="0" y="0"/>
                </a:lnTo>
                <a:lnTo>
                  <a:pt x="1898555" y="0"/>
                </a:lnTo>
                <a:lnTo>
                  <a:pt x="2427702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 userDrawn="1"/>
        </p:nvSpPr>
        <p:spPr>
          <a:xfrm rot="19437611" flipH="1" flipV="1">
            <a:off x="-73072" y="6251006"/>
            <a:ext cx="1938140" cy="385010"/>
          </a:xfrm>
          <a:custGeom>
            <a:avLst/>
            <a:gdLst>
              <a:gd name="connsiteX0" fmla="*/ 529147 w 1938140"/>
              <a:gd name="connsiteY0" fmla="*/ 385010 h 385010"/>
              <a:gd name="connsiteX1" fmla="*/ 0 w 1938140"/>
              <a:gd name="connsiteY1" fmla="*/ 0 h 385010"/>
              <a:gd name="connsiteX2" fmla="*/ 1408993 w 1938140"/>
              <a:gd name="connsiteY2" fmla="*/ 0 h 385010"/>
              <a:gd name="connsiteX3" fmla="*/ 1938140 w 1938140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40" h="385010">
                <a:moveTo>
                  <a:pt x="529147" y="385010"/>
                </a:moveTo>
                <a:lnTo>
                  <a:pt x="0" y="0"/>
                </a:lnTo>
                <a:lnTo>
                  <a:pt x="1408993" y="0"/>
                </a:lnTo>
                <a:lnTo>
                  <a:pt x="1938140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 userDrawn="1"/>
        </p:nvSpPr>
        <p:spPr>
          <a:xfrm rot="19437611">
            <a:off x="9938204" y="20721"/>
            <a:ext cx="1253978" cy="385010"/>
          </a:xfrm>
          <a:custGeom>
            <a:avLst/>
            <a:gdLst>
              <a:gd name="connsiteX0" fmla="*/ 724830 w 1253978"/>
              <a:gd name="connsiteY0" fmla="*/ 0 h 385010"/>
              <a:gd name="connsiteX1" fmla="*/ 1253978 w 1253978"/>
              <a:gd name="connsiteY1" fmla="*/ 385010 h 385010"/>
              <a:gd name="connsiteX2" fmla="*/ 529147 w 1253978"/>
              <a:gd name="connsiteY2" fmla="*/ 385010 h 385010"/>
              <a:gd name="connsiteX3" fmla="*/ 0 w 1253978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78" h="385010">
                <a:moveTo>
                  <a:pt x="724830" y="0"/>
                </a:moveTo>
                <a:lnTo>
                  <a:pt x="1253978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579394" y="3056200"/>
            <a:ext cx="354932" cy="965448"/>
            <a:chOff x="3194384" y="2886075"/>
            <a:chExt cx="354932" cy="96544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3320716" y="2886075"/>
              <a:ext cx="228600" cy="965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194384" y="2886075"/>
              <a:ext cx="126332" cy="9654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9D76EB2C-2D27-44A3-B8E0-E53A28CDA0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3175" y="0"/>
            <a:ext cx="12195175" cy="6854825"/>
          </a:xfrm>
          <a:prstGeom prst="rect">
            <a:avLst/>
          </a:prstGeom>
          <a:solidFill>
            <a:srgbClr val="FED7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9EAD0798-4D97-46DD-A5BD-D4EF004D8B5A}"/>
              </a:ext>
            </a:extLst>
          </p:cNvPr>
          <p:cNvSpPr>
            <a:spLocks/>
          </p:cNvSpPr>
          <p:nvPr/>
        </p:nvSpPr>
        <p:spPr bwMode="auto">
          <a:xfrm>
            <a:off x="11207750" y="5925089"/>
            <a:ext cx="768350" cy="874713"/>
          </a:xfrm>
          <a:custGeom>
            <a:avLst/>
            <a:gdLst>
              <a:gd name="T0" fmla="*/ 242 w 484"/>
              <a:gd name="T1" fmla="*/ 0 h 551"/>
              <a:gd name="T2" fmla="*/ 374 w 484"/>
              <a:gd name="T3" fmla="*/ 70 h 551"/>
              <a:gd name="T4" fmla="*/ 484 w 484"/>
              <a:gd name="T5" fmla="*/ 126 h 551"/>
              <a:gd name="T6" fmla="*/ 484 w 484"/>
              <a:gd name="T7" fmla="*/ 415 h 551"/>
              <a:gd name="T8" fmla="*/ 232 w 484"/>
              <a:gd name="T9" fmla="*/ 551 h 551"/>
              <a:gd name="T10" fmla="*/ 0 w 484"/>
              <a:gd name="T11" fmla="*/ 415 h 551"/>
              <a:gd name="T12" fmla="*/ 0 w 484"/>
              <a:gd name="T13" fmla="*/ 269 h 551"/>
              <a:gd name="T14" fmla="*/ 0 w 484"/>
              <a:gd name="T15" fmla="*/ 126 h 551"/>
              <a:gd name="T16" fmla="*/ 242 w 484"/>
              <a:gd name="T17" fmla="*/ 0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4" h="551">
                <a:moveTo>
                  <a:pt x="242" y="0"/>
                </a:moveTo>
                <a:lnTo>
                  <a:pt x="374" y="70"/>
                </a:lnTo>
                <a:lnTo>
                  <a:pt x="484" y="126"/>
                </a:lnTo>
                <a:lnTo>
                  <a:pt x="484" y="415"/>
                </a:lnTo>
                <a:lnTo>
                  <a:pt x="232" y="551"/>
                </a:lnTo>
                <a:lnTo>
                  <a:pt x="0" y="415"/>
                </a:lnTo>
                <a:lnTo>
                  <a:pt x="0" y="269"/>
                </a:lnTo>
                <a:lnTo>
                  <a:pt x="0" y="126"/>
                </a:lnTo>
                <a:lnTo>
                  <a:pt x="2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FAD9EA27-F8D6-4423-9140-BBA9EFB30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6261639"/>
            <a:ext cx="11496675" cy="204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510901D0-F05D-4428-B1C3-9FE12E10B6EF}"/>
              </a:ext>
            </a:extLst>
          </p:cNvPr>
          <p:cNvGrpSpPr/>
          <p:nvPr userDrawn="1"/>
        </p:nvGrpSpPr>
        <p:grpSpPr>
          <a:xfrm>
            <a:off x="11347449" y="6040066"/>
            <a:ext cx="647701" cy="644757"/>
            <a:chOff x="-441958" y="1920082"/>
            <a:chExt cx="3143250" cy="3128963"/>
          </a:xfrm>
          <a:solidFill>
            <a:srgbClr val="FED715"/>
          </a:solidFill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CBAE871E-6538-4041-BAAB-344F70632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958" y="2382045"/>
              <a:ext cx="2501900" cy="2517775"/>
            </a:xfrm>
            <a:custGeom>
              <a:avLst/>
              <a:gdLst>
                <a:gd name="T0" fmla="*/ 352 w 788"/>
                <a:gd name="T1" fmla="*/ 770 h 792"/>
                <a:gd name="T2" fmla="*/ 411 w 788"/>
                <a:gd name="T3" fmla="*/ 774 h 792"/>
                <a:gd name="T4" fmla="*/ 469 w 788"/>
                <a:gd name="T5" fmla="*/ 650 h 792"/>
                <a:gd name="T6" fmla="*/ 469 w 788"/>
                <a:gd name="T7" fmla="*/ 613 h 792"/>
                <a:gd name="T8" fmla="*/ 556 w 788"/>
                <a:gd name="T9" fmla="*/ 530 h 792"/>
                <a:gd name="T10" fmla="*/ 583 w 788"/>
                <a:gd name="T11" fmla="*/ 535 h 792"/>
                <a:gd name="T12" fmla="*/ 602 w 788"/>
                <a:gd name="T13" fmla="*/ 639 h 792"/>
                <a:gd name="T14" fmla="*/ 592 w 788"/>
                <a:gd name="T15" fmla="*/ 693 h 792"/>
                <a:gd name="T16" fmla="*/ 555 w 788"/>
                <a:gd name="T17" fmla="*/ 747 h 792"/>
                <a:gd name="T18" fmla="*/ 553 w 788"/>
                <a:gd name="T19" fmla="*/ 757 h 792"/>
                <a:gd name="T20" fmla="*/ 591 w 788"/>
                <a:gd name="T21" fmla="*/ 719 h 792"/>
                <a:gd name="T22" fmla="*/ 642 w 788"/>
                <a:gd name="T23" fmla="*/ 642 h 792"/>
                <a:gd name="T24" fmla="*/ 641 w 788"/>
                <a:gd name="T25" fmla="*/ 638 h 792"/>
                <a:gd name="T26" fmla="*/ 633 w 788"/>
                <a:gd name="T27" fmla="*/ 539 h 792"/>
                <a:gd name="T28" fmla="*/ 666 w 788"/>
                <a:gd name="T29" fmla="*/ 527 h 792"/>
                <a:gd name="T30" fmla="*/ 669 w 788"/>
                <a:gd name="T31" fmla="*/ 538 h 792"/>
                <a:gd name="T32" fmla="*/ 717 w 788"/>
                <a:gd name="T33" fmla="*/ 569 h 792"/>
                <a:gd name="T34" fmla="*/ 754 w 788"/>
                <a:gd name="T35" fmla="*/ 575 h 792"/>
                <a:gd name="T36" fmla="*/ 741 w 788"/>
                <a:gd name="T37" fmla="*/ 610 h 792"/>
                <a:gd name="T38" fmla="*/ 722 w 788"/>
                <a:gd name="T39" fmla="*/ 632 h 792"/>
                <a:gd name="T40" fmla="*/ 716 w 788"/>
                <a:gd name="T41" fmla="*/ 646 h 792"/>
                <a:gd name="T42" fmla="*/ 731 w 788"/>
                <a:gd name="T43" fmla="*/ 647 h 792"/>
                <a:gd name="T44" fmla="*/ 755 w 788"/>
                <a:gd name="T45" fmla="*/ 626 h 792"/>
                <a:gd name="T46" fmla="*/ 767 w 788"/>
                <a:gd name="T47" fmla="*/ 589 h 792"/>
                <a:gd name="T48" fmla="*/ 772 w 788"/>
                <a:gd name="T49" fmla="*/ 579 h 792"/>
                <a:gd name="T50" fmla="*/ 784 w 788"/>
                <a:gd name="T51" fmla="*/ 556 h 792"/>
                <a:gd name="T52" fmla="*/ 765 w 788"/>
                <a:gd name="T53" fmla="*/ 535 h 792"/>
                <a:gd name="T54" fmla="*/ 736 w 788"/>
                <a:gd name="T55" fmla="*/ 531 h 792"/>
                <a:gd name="T56" fmla="*/ 713 w 788"/>
                <a:gd name="T57" fmla="*/ 531 h 792"/>
                <a:gd name="T58" fmla="*/ 722 w 788"/>
                <a:gd name="T59" fmla="*/ 479 h 792"/>
                <a:gd name="T60" fmla="*/ 728 w 788"/>
                <a:gd name="T61" fmla="*/ 347 h 792"/>
                <a:gd name="T62" fmla="*/ 626 w 788"/>
                <a:gd name="T63" fmla="*/ 296 h 792"/>
                <a:gd name="T64" fmla="*/ 582 w 788"/>
                <a:gd name="T65" fmla="*/ 285 h 792"/>
                <a:gd name="T66" fmla="*/ 196 w 788"/>
                <a:gd name="T67" fmla="*/ 50 h 792"/>
                <a:gd name="T68" fmla="*/ 90 w 788"/>
                <a:gd name="T69" fmla="*/ 9 h 792"/>
                <a:gd name="T70" fmla="*/ 7 w 788"/>
                <a:gd name="T71" fmla="*/ 86 h 792"/>
                <a:gd name="T72" fmla="*/ 242 w 788"/>
                <a:gd name="T73" fmla="*/ 321 h 792"/>
                <a:gd name="T74" fmla="*/ 493 w 788"/>
                <a:gd name="T75" fmla="*/ 348 h 792"/>
                <a:gd name="T76" fmla="*/ 506 w 788"/>
                <a:gd name="T77" fmla="*/ 351 h 792"/>
                <a:gd name="T78" fmla="*/ 496 w 788"/>
                <a:gd name="T79" fmla="*/ 435 h 792"/>
                <a:gd name="T80" fmla="*/ 507 w 788"/>
                <a:gd name="T81" fmla="*/ 458 h 792"/>
                <a:gd name="T82" fmla="*/ 507 w 788"/>
                <a:gd name="T83" fmla="*/ 529 h 792"/>
                <a:gd name="T84" fmla="*/ 465 w 788"/>
                <a:gd name="T85" fmla="*/ 586 h 792"/>
                <a:gd name="T86" fmla="*/ 437 w 788"/>
                <a:gd name="T87" fmla="*/ 634 h 792"/>
                <a:gd name="T88" fmla="*/ 429 w 788"/>
                <a:gd name="T89" fmla="*/ 696 h 792"/>
                <a:gd name="T90" fmla="*/ 421 w 788"/>
                <a:gd name="T91" fmla="*/ 709 h 792"/>
                <a:gd name="T92" fmla="*/ 371 w 788"/>
                <a:gd name="T93" fmla="*/ 733 h 792"/>
                <a:gd name="T94" fmla="*/ 353 w 788"/>
                <a:gd name="T95" fmla="*/ 770 h 792"/>
                <a:gd name="T96" fmla="*/ 352 w 788"/>
                <a:gd name="T97" fmla="*/ 77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8" h="792">
                  <a:moveTo>
                    <a:pt x="352" y="770"/>
                  </a:moveTo>
                  <a:cubicBezTo>
                    <a:pt x="372" y="791"/>
                    <a:pt x="388" y="792"/>
                    <a:pt x="411" y="774"/>
                  </a:cubicBezTo>
                  <a:cubicBezTo>
                    <a:pt x="480" y="718"/>
                    <a:pt x="468" y="725"/>
                    <a:pt x="469" y="650"/>
                  </a:cubicBezTo>
                  <a:cubicBezTo>
                    <a:pt x="469" y="638"/>
                    <a:pt x="469" y="626"/>
                    <a:pt x="469" y="613"/>
                  </a:cubicBezTo>
                  <a:cubicBezTo>
                    <a:pt x="509" y="597"/>
                    <a:pt x="532" y="563"/>
                    <a:pt x="556" y="530"/>
                  </a:cubicBezTo>
                  <a:cubicBezTo>
                    <a:pt x="565" y="532"/>
                    <a:pt x="574" y="534"/>
                    <a:pt x="583" y="535"/>
                  </a:cubicBezTo>
                  <a:cubicBezTo>
                    <a:pt x="589" y="570"/>
                    <a:pt x="591" y="606"/>
                    <a:pt x="602" y="639"/>
                  </a:cubicBezTo>
                  <a:cubicBezTo>
                    <a:pt x="610" y="662"/>
                    <a:pt x="604" y="676"/>
                    <a:pt x="592" y="693"/>
                  </a:cubicBezTo>
                  <a:cubicBezTo>
                    <a:pt x="579" y="710"/>
                    <a:pt x="567" y="729"/>
                    <a:pt x="555" y="747"/>
                  </a:cubicBezTo>
                  <a:cubicBezTo>
                    <a:pt x="554" y="750"/>
                    <a:pt x="554" y="754"/>
                    <a:pt x="553" y="757"/>
                  </a:cubicBezTo>
                  <a:cubicBezTo>
                    <a:pt x="572" y="756"/>
                    <a:pt x="578" y="750"/>
                    <a:pt x="591" y="719"/>
                  </a:cubicBezTo>
                  <a:cubicBezTo>
                    <a:pt x="630" y="716"/>
                    <a:pt x="655" y="679"/>
                    <a:pt x="642" y="642"/>
                  </a:cubicBezTo>
                  <a:cubicBezTo>
                    <a:pt x="641" y="641"/>
                    <a:pt x="641" y="639"/>
                    <a:pt x="641" y="638"/>
                  </a:cubicBezTo>
                  <a:cubicBezTo>
                    <a:pt x="627" y="607"/>
                    <a:pt x="613" y="575"/>
                    <a:pt x="633" y="539"/>
                  </a:cubicBezTo>
                  <a:cubicBezTo>
                    <a:pt x="641" y="536"/>
                    <a:pt x="653" y="532"/>
                    <a:pt x="666" y="527"/>
                  </a:cubicBezTo>
                  <a:cubicBezTo>
                    <a:pt x="667" y="531"/>
                    <a:pt x="668" y="535"/>
                    <a:pt x="669" y="538"/>
                  </a:cubicBezTo>
                  <a:cubicBezTo>
                    <a:pt x="680" y="572"/>
                    <a:pt x="682" y="572"/>
                    <a:pt x="717" y="569"/>
                  </a:cubicBezTo>
                  <a:cubicBezTo>
                    <a:pt x="729" y="568"/>
                    <a:pt x="742" y="573"/>
                    <a:pt x="754" y="575"/>
                  </a:cubicBezTo>
                  <a:cubicBezTo>
                    <a:pt x="750" y="586"/>
                    <a:pt x="747" y="599"/>
                    <a:pt x="741" y="610"/>
                  </a:cubicBezTo>
                  <a:cubicBezTo>
                    <a:pt x="737" y="618"/>
                    <a:pt x="728" y="624"/>
                    <a:pt x="722" y="632"/>
                  </a:cubicBezTo>
                  <a:cubicBezTo>
                    <a:pt x="719" y="636"/>
                    <a:pt x="718" y="641"/>
                    <a:pt x="716" y="646"/>
                  </a:cubicBezTo>
                  <a:cubicBezTo>
                    <a:pt x="721" y="646"/>
                    <a:pt x="728" y="649"/>
                    <a:pt x="731" y="647"/>
                  </a:cubicBezTo>
                  <a:cubicBezTo>
                    <a:pt x="740" y="641"/>
                    <a:pt x="750" y="635"/>
                    <a:pt x="755" y="626"/>
                  </a:cubicBezTo>
                  <a:cubicBezTo>
                    <a:pt x="761" y="615"/>
                    <a:pt x="763" y="601"/>
                    <a:pt x="767" y="589"/>
                  </a:cubicBezTo>
                  <a:cubicBezTo>
                    <a:pt x="768" y="585"/>
                    <a:pt x="769" y="579"/>
                    <a:pt x="772" y="579"/>
                  </a:cubicBezTo>
                  <a:cubicBezTo>
                    <a:pt x="785" y="575"/>
                    <a:pt x="788" y="565"/>
                    <a:pt x="784" y="556"/>
                  </a:cubicBezTo>
                  <a:cubicBezTo>
                    <a:pt x="781" y="548"/>
                    <a:pt x="773" y="539"/>
                    <a:pt x="765" y="535"/>
                  </a:cubicBezTo>
                  <a:cubicBezTo>
                    <a:pt x="757" y="531"/>
                    <a:pt x="746" y="531"/>
                    <a:pt x="736" y="531"/>
                  </a:cubicBezTo>
                  <a:cubicBezTo>
                    <a:pt x="728" y="530"/>
                    <a:pt x="721" y="531"/>
                    <a:pt x="713" y="531"/>
                  </a:cubicBezTo>
                  <a:cubicBezTo>
                    <a:pt x="706" y="511"/>
                    <a:pt x="708" y="496"/>
                    <a:pt x="722" y="479"/>
                  </a:cubicBezTo>
                  <a:cubicBezTo>
                    <a:pt x="756" y="438"/>
                    <a:pt x="749" y="392"/>
                    <a:pt x="728" y="347"/>
                  </a:cubicBezTo>
                  <a:cubicBezTo>
                    <a:pt x="712" y="314"/>
                    <a:pt x="667" y="291"/>
                    <a:pt x="626" y="296"/>
                  </a:cubicBezTo>
                  <a:cubicBezTo>
                    <a:pt x="609" y="299"/>
                    <a:pt x="596" y="293"/>
                    <a:pt x="582" y="285"/>
                  </a:cubicBezTo>
                  <a:cubicBezTo>
                    <a:pt x="454" y="206"/>
                    <a:pt x="325" y="128"/>
                    <a:pt x="196" y="50"/>
                  </a:cubicBezTo>
                  <a:cubicBezTo>
                    <a:pt x="163" y="30"/>
                    <a:pt x="129" y="16"/>
                    <a:pt x="90" y="9"/>
                  </a:cubicBezTo>
                  <a:cubicBezTo>
                    <a:pt x="35" y="0"/>
                    <a:pt x="0" y="31"/>
                    <a:pt x="7" y="86"/>
                  </a:cubicBezTo>
                  <a:cubicBezTo>
                    <a:pt x="23" y="204"/>
                    <a:pt x="103" y="310"/>
                    <a:pt x="242" y="321"/>
                  </a:cubicBezTo>
                  <a:cubicBezTo>
                    <a:pt x="326" y="328"/>
                    <a:pt x="409" y="339"/>
                    <a:pt x="493" y="348"/>
                  </a:cubicBezTo>
                  <a:cubicBezTo>
                    <a:pt x="496" y="349"/>
                    <a:pt x="500" y="350"/>
                    <a:pt x="506" y="351"/>
                  </a:cubicBezTo>
                  <a:cubicBezTo>
                    <a:pt x="475" y="377"/>
                    <a:pt x="479" y="405"/>
                    <a:pt x="496" y="435"/>
                  </a:cubicBezTo>
                  <a:cubicBezTo>
                    <a:pt x="500" y="442"/>
                    <a:pt x="502" y="451"/>
                    <a:pt x="507" y="458"/>
                  </a:cubicBezTo>
                  <a:cubicBezTo>
                    <a:pt x="524" y="482"/>
                    <a:pt x="520" y="506"/>
                    <a:pt x="507" y="529"/>
                  </a:cubicBezTo>
                  <a:cubicBezTo>
                    <a:pt x="495" y="549"/>
                    <a:pt x="481" y="570"/>
                    <a:pt x="465" y="586"/>
                  </a:cubicBezTo>
                  <a:cubicBezTo>
                    <a:pt x="450" y="600"/>
                    <a:pt x="440" y="615"/>
                    <a:pt x="437" y="634"/>
                  </a:cubicBezTo>
                  <a:cubicBezTo>
                    <a:pt x="434" y="655"/>
                    <a:pt x="432" y="675"/>
                    <a:pt x="429" y="696"/>
                  </a:cubicBezTo>
                  <a:cubicBezTo>
                    <a:pt x="428" y="701"/>
                    <a:pt x="425" y="707"/>
                    <a:pt x="421" y="709"/>
                  </a:cubicBezTo>
                  <a:cubicBezTo>
                    <a:pt x="405" y="718"/>
                    <a:pt x="388" y="725"/>
                    <a:pt x="371" y="733"/>
                  </a:cubicBezTo>
                  <a:cubicBezTo>
                    <a:pt x="356" y="741"/>
                    <a:pt x="348" y="753"/>
                    <a:pt x="353" y="770"/>
                  </a:cubicBezTo>
                  <a:lnTo>
                    <a:pt x="352" y="7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3184E01-6DB8-49D7-A376-23E1434B9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17" y="1920082"/>
              <a:ext cx="1298575" cy="1338263"/>
            </a:xfrm>
            <a:custGeom>
              <a:avLst/>
              <a:gdLst>
                <a:gd name="T0" fmla="*/ 409 w 409"/>
                <a:gd name="T1" fmla="*/ 418 h 421"/>
                <a:gd name="T2" fmla="*/ 397 w 409"/>
                <a:gd name="T3" fmla="*/ 387 h 421"/>
                <a:gd name="T4" fmla="*/ 206 w 409"/>
                <a:gd name="T5" fmla="*/ 109 h 421"/>
                <a:gd name="T6" fmla="*/ 111 w 409"/>
                <a:gd name="T7" fmla="*/ 23 h 421"/>
                <a:gd name="T8" fmla="*/ 61 w 409"/>
                <a:gd name="T9" fmla="*/ 5 h 421"/>
                <a:gd name="T10" fmla="*/ 3 w 409"/>
                <a:gd name="T11" fmla="*/ 60 h 421"/>
                <a:gd name="T12" fmla="*/ 8 w 409"/>
                <a:gd name="T13" fmla="*/ 166 h 421"/>
                <a:gd name="T14" fmla="*/ 31 w 409"/>
                <a:gd name="T15" fmla="*/ 197 h 421"/>
                <a:gd name="T16" fmla="*/ 393 w 409"/>
                <a:gd name="T17" fmla="*/ 416 h 421"/>
                <a:gd name="T18" fmla="*/ 404 w 409"/>
                <a:gd name="T19" fmla="*/ 421 h 421"/>
                <a:gd name="T20" fmla="*/ 409 w 409"/>
                <a:gd name="T21" fmla="*/ 418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21">
                  <a:moveTo>
                    <a:pt x="409" y="418"/>
                  </a:moveTo>
                  <a:cubicBezTo>
                    <a:pt x="405" y="408"/>
                    <a:pt x="403" y="396"/>
                    <a:pt x="397" y="387"/>
                  </a:cubicBezTo>
                  <a:cubicBezTo>
                    <a:pt x="334" y="294"/>
                    <a:pt x="271" y="201"/>
                    <a:pt x="206" y="109"/>
                  </a:cubicBezTo>
                  <a:cubicBezTo>
                    <a:pt x="181" y="74"/>
                    <a:pt x="149" y="44"/>
                    <a:pt x="111" y="23"/>
                  </a:cubicBezTo>
                  <a:cubicBezTo>
                    <a:pt x="96" y="14"/>
                    <a:pt x="78" y="8"/>
                    <a:pt x="61" y="5"/>
                  </a:cubicBezTo>
                  <a:cubicBezTo>
                    <a:pt x="31" y="0"/>
                    <a:pt x="6" y="21"/>
                    <a:pt x="3" y="60"/>
                  </a:cubicBezTo>
                  <a:cubicBezTo>
                    <a:pt x="0" y="95"/>
                    <a:pt x="3" y="131"/>
                    <a:pt x="8" y="166"/>
                  </a:cubicBezTo>
                  <a:cubicBezTo>
                    <a:pt x="9" y="177"/>
                    <a:pt x="20" y="191"/>
                    <a:pt x="31" y="197"/>
                  </a:cubicBezTo>
                  <a:cubicBezTo>
                    <a:pt x="151" y="271"/>
                    <a:pt x="272" y="343"/>
                    <a:pt x="393" y="416"/>
                  </a:cubicBezTo>
                  <a:cubicBezTo>
                    <a:pt x="397" y="418"/>
                    <a:pt x="401" y="420"/>
                    <a:pt x="404" y="421"/>
                  </a:cubicBezTo>
                  <a:cubicBezTo>
                    <a:pt x="406" y="420"/>
                    <a:pt x="407" y="419"/>
                    <a:pt x="409" y="4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2C71D53E-022A-4FB5-9BA8-9E685A5D5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142" y="3242470"/>
              <a:ext cx="819150" cy="792163"/>
            </a:xfrm>
            <a:custGeom>
              <a:avLst/>
              <a:gdLst>
                <a:gd name="T0" fmla="*/ 143 w 258"/>
                <a:gd name="T1" fmla="*/ 56 h 249"/>
                <a:gd name="T2" fmla="*/ 148 w 258"/>
                <a:gd name="T3" fmla="*/ 26 h 249"/>
                <a:gd name="T4" fmla="*/ 192 w 258"/>
                <a:gd name="T5" fmla="*/ 14 h 249"/>
                <a:gd name="T6" fmla="*/ 217 w 258"/>
                <a:gd name="T7" fmla="*/ 24 h 249"/>
                <a:gd name="T8" fmla="*/ 234 w 258"/>
                <a:gd name="T9" fmla="*/ 14 h 249"/>
                <a:gd name="T10" fmla="*/ 233 w 258"/>
                <a:gd name="T11" fmla="*/ 3 h 249"/>
                <a:gd name="T12" fmla="*/ 222 w 258"/>
                <a:gd name="T13" fmla="*/ 1 h 249"/>
                <a:gd name="T14" fmla="*/ 185 w 258"/>
                <a:gd name="T15" fmla="*/ 1 h 249"/>
                <a:gd name="T16" fmla="*/ 138 w 258"/>
                <a:gd name="T17" fmla="*/ 19 h 249"/>
                <a:gd name="T18" fmla="*/ 112 w 258"/>
                <a:gd name="T19" fmla="*/ 22 h 249"/>
                <a:gd name="T20" fmla="*/ 39 w 258"/>
                <a:gd name="T21" fmla="*/ 10 h 249"/>
                <a:gd name="T22" fmla="*/ 6 w 258"/>
                <a:gd name="T23" fmla="*/ 63 h 249"/>
                <a:gd name="T24" fmla="*/ 84 w 258"/>
                <a:gd name="T25" fmla="*/ 226 h 249"/>
                <a:gd name="T26" fmla="*/ 136 w 258"/>
                <a:gd name="T27" fmla="*/ 220 h 249"/>
                <a:gd name="T28" fmla="*/ 151 w 258"/>
                <a:gd name="T29" fmla="*/ 87 h 249"/>
                <a:gd name="T30" fmla="*/ 161 w 258"/>
                <a:gd name="T31" fmla="*/ 52 h 249"/>
                <a:gd name="T32" fmla="*/ 204 w 258"/>
                <a:gd name="T33" fmla="*/ 55 h 249"/>
                <a:gd name="T34" fmla="*/ 227 w 258"/>
                <a:gd name="T35" fmla="*/ 81 h 249"/>
                <a:gd name="T36" fmla="*/ 250 w 258"/>
                <a:gd name="T37" fmla="*/ 90 h 249"/>
                <a:gd name="T38" fmla="*/ 257 w 258"/>
                <a:gd name="T39" fmla="*/ 78 h 249"/>
                <a:gd name="T40" fmla="*/ 241 w 258"/>
                <a:gd name="T41" fmla="*/ 61 h 249"/>
                <a:gd name="T42" fmla="*/ 197 w 258"/>
                <a:gd name="T43" fmla="*/ 42 h 249"/>
                <a:gd name="T44" fmla="*/ 168 w 258"/>
                <a:gd name="T45" fmla="*/ 42 h 249"/>
                <a:gd name="T46" fmla="*/ 143 w 258"/>
                <a:gd name="T47" fmla="*/ 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8" h="249">
                  <a:moveTo>
                    <a:pt x="143" y="56"/>
                  </a:moveTo>
                  <a:cubicBezTo>
                    <a:pt x="132" y="42"/>
                    <a:pt x="140" y="33"/>
                    <a:pt x="148" y="26"/>
                  </a:cubicBezTo>
                  <a:cubicBezTo>
                    <a:pt x="160" y="13"/>
                    <a:pt x="174" y="5"/>
                    <a:pt x="192" y="14"/>
                  </a:cubicBezTo>
                  <a:cubicBezTo>
                    <a:pt x="200" y="17"/>
                    <a:pt x="209" y="23"/>
                    <a:pt x="217" y="24"/>
                  </a:cubicBezTo>
                  <a:cubicBezTo>
                    <a:pt x="223" y="24"/>
                    <a:pt x="230" y="19"/>
                    <a:pt x="234" y="14"/>
                  </a:cubicBezTo>
                  <a:cubicBezTo>
                    <a:pt x="236" y="13"/>
                    <a:pt x="236" y="6"/>
                    <a:pt x="233" y="3"/>
                  </a:cubicBezTo>
                  <a:cubicBezTo>
                    <a:pt x="231" y="1"/>
                    <a:pt x="226" y="1"/>
                    <a:pt x="222" y="1"/>
                  </a:cubicBezTo>
                  <a:cubicBezTo>
                    <a:pt x="210" y="1"/>
                    <a:pt x="197" y="2"/>
                    <a:pt x="185" y="1"/>
                  </a:cubicBezTo>
                  <a:cubicBezTo>
                    <a:pt x="166" y="0"/>
                    <a:pt x="150" y="4"/>
                    <a:pt x="138" y="19"/>
                  </a:cubicBezTo>
                  <a:cubicBezTo>
                    <a:pt x="130" y="29"/>
                    <a:pt x="123" y="30"/>
                    <a:pt x="112" y="22"/>
                  </a:cubicBezTo>
                  <a:cubicBezTo>
                    <a:pt x="90" y="6"/>
                    <a:pt x="64" y="6"/>
                    <a:pt x="39" y="10"/>
                  </a:cubicBezTo>
                  <a:cubicBezTo>
                    <a:pt x="13" y="15"/>
                    <a:pt x="0" y="36"/>
                    <a:pt x="6" y="63"/>
                  </a:cubicBezTo>
                  <a:cubicBezTo>
                    <a:pt x="20" y="123"/>
                    <a:pt x="46" y="178"/>
                    <a:pt x="84" y="226"/>
                  </a:cubicBezTo>
                  <a:cubicBezTo>
                    <a:pt x="103" y="249"/>
                    <a:pt x="124" y="247"/>
                    <a:pt x="136" y="220"/>
                  </a:cubicBezTo>
                  <a:cubicBezTo>
                    <a:pt x="156" y="178"/>
                    <a:pt x="158" y="132"/>
                    <a:pt x="151" y="87"/>
                  </a:cubicBezTo>
                  <a:cubicBezTo>
                    <a:pt x="148" y="72"/>
                    <a:pt x="146" y="61"/>
                    <a:pt x="161" y="52"/>
                  </a:cubicBezTo>
                  <a:cubicBezTo>
                    <a:pt x="176" y="43"/>
                    <a:pt x="191" y="45"/>
                    <a:pt x="204" y="55"/>
                  </a:cubicBezTo>
                  <a:cubicBezTo>
                    <a:pt x="213" y="62"/>
                    <a:pt x="219" y="73"/>
                    <a:pt x="227" y="81"/>
                  </a:cubicBezTo>
                  <a:cubicBezTo>
                    <a:pt x="233" y="86"/>
                    <a:pt x="242" y="88"/>
                    <a:pt x="250" y="90"/>
                  </a:cubicBezTo>
                  <a:cubicBezTo>
                    <a:pt x="251" y="90"/>
                    <a:pt x="258" y="80"/>
                    <a:pt x="257" y="78"/>
                  </a:cubicBezTo>
                  <a:cubicBezTo>
                    <a:pt x="253" y="71"/>
                    <a:pt x="247" y="65"/>
                    <a:pt x="241" y="61"/>
                  </a:cubicBezTo>
                  <a:cubicBezTo>
                    <a:pt x="227" y="54"/>
                    <a:pt x="212" y="47"/>
                    <a:pt x="197" y="42"/>
                  </a:cubicBezTo>
                  <a:cubicBezTo>
                    <a:pt x="188" y="39"/>
                    <a:pt x="177" y="39"/>
                    <a:pt x="168" y="42"/>
                  </a:cubicBezTo>
                  <a:cubicBezTo>
                    <a:pt x="159" y="44"/>
                    <a:pt x="152" y="50"/>
                    <a:pt x="143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432076D-1A50-4E8C-A5C4-0D2F2CFB1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7" y="3672682"/>
              <a:ext cx="730250" cy="773113"/>
            </a:xfrm>
            <a:custGeom>
              <a:avLst/>
              <a:gdLst>
                <a:gd name="T0" fmla="*/ 230 w 230"/>
                <a:gd name="T1" fmla="*/ 190 h 243"/>
                <a:gd name="T2" fmla="*/ 71 w 230"/>
                <a:gd name="T3" fmla="*/ 0 h 243"/>
                <a:gd name="T4" fmla="*/ 14 w 230"/>
                <a:gd name="T5" fmla="*/ 47 h 243"/>
                <a:gd name="T6" fmla="*/ 9 w 230"/>
                <a:gd name="T7" fmla="*/ 96 h 243"/>
                <a:gd name="T8" fmla="*/ 142 w 230"/>
                <a:gd name="T9" fmla="*/ 230 h 243"/>
                <a:gd name="T10" fmla="*/ 206 w 230"/>
                <a:gd name="T11" fmla="*/ 219 h 243"/>
                <a:gd name="T12" fmla="*/ 230 w 230"/>
                <a:gd name="T13" fmla="*/ 19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43">
                  <a:moveTo>
                    <a:pt x="230" y="190"/>
                  </a:moveTo>
                  <a:cubicBezTo>
                    <a:pt x="164" y="139"/>
                    <a:pt x="109" y="79"/>
                    <a:pt x="71" y="0"/>
                  </a:cubicBezTo>
                  <a:cubicBezTo>
                    <a:pt x="51" y="16"/>
                    <a:pt x="31" y="30"/>
                    <a:pt x="14" y="47"/>
                  </a:cubicBezTo>
                  <a:cubicBezTo>
                    <a:pt x="0" y="61"/>
                    <a:pt x="0" y="78"/>
                    <a:pt x="9" y="96"/>
                  </a:cubicBezTo>
                  <a:cubicBezTo>
                    <a:pt x="39" y="156"/>
                    <a:pt x="87" y="196"/>
                    <a:pt x="142" y="230"/>
                  </a:cubicBezTo>
                  <a:cubicBezTo>
                    <a:pt x="164" y="243"/>
                    <a:pt x="188" y="238"/>
                    <a:pt x="206" y="219"/>
                  </a:cubicBezTo>
                  <a:cubicBezTo>
                    <a:pt x="214" y="211"/>
                    <a:pt x="222" y="201"/>
                    <a:pt x="230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453A686F-390F-4DE5-A6EF-28897F657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67" y="3475832"/>
              <a:ext cx="644525" cy="644525"/>
            </a:xfrm>
            <a:custGeom>
              <a:avLst/>
              <a:gdLst>
                <a:gd name="T0" fmla="*/ 59 w 203"/>
                <a:gd name="T1" fmla="*/ 0 h 203"/>
                <a:gd name="T2" fmla="*/ 30 w 203"/>
                <a:gd name="T3" fmla="*/ 6 h 203"/>
                <a:gd name="T4" fmla="*/ 11 w 203"/>
                <a:gd name="T5" fmla="*/ 49 h 203"/>
                <a:gd name="T6" fmla="*/ 117 w 203"/>
                <a:gd name="T7" fmla="*/ 182 h 203"/>
                <a:gd name="T8" fmla="*/ 137 w 203"/>
                <a:gd name="T9" fmla="*/ 194 h 203"/>
                <a:gd name="T10" fmla="*/ 188 w 203"/>
                <a:gd name="T11" fmla="*/ 190 h 203"/>
                <a:gd name="T12" fmla="*/ 198 w 203"/>
                <a:gd name="T13" fmla="*/ 145 h 203"/>
                <a:gd name="T14" fmla="*/ 99 w 203"/>
                <a:gd name="T15" fmla="*/ 13 h 203"/>
                <a:gd name="T16" fmla="*/ 59 w 203"/>
                <a:gd name="T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03">
                  <a:moveTo>
                    <a:pt x="59" y="0"/>
                  </a:moveTo>
                  <a:cubicBezTo>
                    <a:pt x="46" y="3"/>
                    <a:pt x="38" y="4"/>
                    <a:pt x="30" y="6"/>
                  </a:cubicBezTo>
                  <a:cubicBezTo>
                    <a:pt x="8" y="14"/>
                    <a:pt x="0" y="29"/>
                    <a:pt x="11" y="49"/>
                  </a:cubicBezTo>
                  <a:cubicBezTo>
                    <a:pt x="38" y="100"/>
                    <a:pt x="70" y="147"/>
                    <a:pt x="117" y="182"/>
                  </a:cubicBezTo>
                  <a:cubicBezTo>
                    <a:pt x="123" y="187"/>
                    <a:pt x="130" y="191"/>
                    <a:pt x="137" y="194"/>
                  </a:cubicBezTo>
                  <a:cubicBezTo>
                    <a:pt x="155" y="201"/>
                    <a:pt x="173" y="203"/>
                    <a:pt x="188" y="190"/>
                  </a:cubicBezTo>
                  <a:cubicBezTo>
                    <a:pt x="203" y="178"/>
                    <a:pt x="202" y="161"/>
                    <a:pt x="198" y="145"/>
                  </a:cubicBezTo>
                  <a:cubicBezTo>
                    <a:pt x="184" y="87"/>
                    <a:pt x="150" y="43"/>
                    <a:pt x="99" y="13"/>
                  </a:cubicBezTo>
                  <a:cubicBezTo>
                    <a:pt x="86" y="6"/>
                    <a:pt x="70" y="4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7D5467D-EEFD-4C88-84DE-3412B3416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7" y="3539332"/>
              <a:ext cx="692150" cy="723900"/>
            </a:xfrm>
            <a:custGeom>
              <a:avLst/>
              <a:gdLst>
                <a:gd name="T0" fmla="*/ 218 w 218"/>
                <a:gd name="T1" fmla="*/ 186 h 228"/>
                <a:gd name="T2" fmla="*/ 79 w 218"/>
                <a:gd name="T3" fmla="*/ 31 h 228"/>
                <a:gd name="T4" fmla="*/ 26 w 218"/>
                <a:gd name="T5" fmla="*/ 14 h 228"/>
                <a:gd name="T6" fmla="*/ 12 w 218"/>
                <a:gd name="T7" fmla="*/ 61 h 228"/>
                <a:gd name="T8" fmla="*/ 152 w 218"/>
                <a:gd name="T9" fmla="*/ 223 h 228"/>
                <a:gd name="T10" fmla="*/ 171 w 218"/>
                <a:gd name="T11" fmla="*/ 227 h 228"/>
                <a:gd name="T12" fmla="*/ 218 w 218"/>
                <a:gd name="T13" fmla="*/ 18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28">
                  <a:moveTo>
                    <a:pt x="218" y="186"/>
                  </a:moveTo>
                  <a:cubicBezTo>
                    <a:pt x="150" y="152"/>
                    <a:pt x="108" y="97"/>
                    <a:pt x="79" y="31"/>
                  </a:cubicBezTo>
                  <a:cubicBezTo>
                    <a:pt x="68" y="6"/>
                    <a:pt x="51" y="0"/>
                    <a:pt x="26" y="14"/>
                  </a:cubicBezTo>
                  <a:cubicBezTo>
                    <a:pt x="4" y="26"/>
                    <a:pt x="0" y="39"/>
                    <a:pt x="12" y="61"/>
                  </a:cubicBezTo>
                  <a:cubicBezTo>
                    <a:pt x="46" y="126"/>
                    <a:pt x="94" y="179"/>
                    <a:pt x="152" y="223"/>
                  </a:cubicBezTo>
                  <a:cubicBezTo>
                    <a:pt x="156" y="227"/>
                    <a:pt x="165" y="228"/>
                    <a:pt x="171" y="227"/>
                  </a:cubicBezTo>
                  <a:cubicBezTo>
                    <a:pt x="193" y="222"/>
                    <a:pt x="211" y="211"/>
                    <a:pt x="218" y="1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622FB9FE-C426-4632-A6F9-0796F17B8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6208" y="3933032"/>
              <a:ext cx="631825" cy="566738"/>
            </a:xfrm>
            <a:custGeom>
              <a:avLst/>
              <a:gdLst>
                <a:gd name="T0" fmla="*/ 199 w 199"/>
                <a:gd name="T1" fmla="*/ 160 h 178"/>
                <a:gd name="T2" fmla="*/ 129 w 199"/>
                <a:gd name="T3" fmla="*/ 106 h 178"/>
                <a:gd name="T4" fmla="*/ 57 w 199"/>
                <a:gd name="T5" fmla="*/ 12 h 178"/>
                <a:gd name="T6" fmla="*/ 37 w 199"/>
                <a:gd name="T7" fmla="*/ 6 h 178"/>
                <a:gd name="T8" fmla="*/ 1 w 199"/>
                <a:gd name="T9" fmla="*/ 77 h 178"/>
                <a:gd name="T10" fmla="*/ 6 w 199"/>
                <a:gd name="T11" fmla="*/ 88 h 178"/>
                <a:gd name="T12" fmla="*/ 110 w 199"/>
                <a:gd name="T13" fmla="*/ 166 h 178"/>
                <a:gd name="T14" fmla="*/ 199 w 199"/>
                <a:gd name="T15" fmla="*/ 16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178">
                  <a:moveTo>
                    <a:pt x="199" y="160"/>
                  </a:moveTo>
                  <a:cubicBezTo>
                    <a:pt x="175" y="141"/>
                    <a:pt x="151" y="124"/>
                    <a:pt x="129" y="106"/>
                  </a:cubicBezTo>
                  <a:cubicBezTo>
                    <a:pt x="99" y="80"/>
                    <a:pt x="73" y="49"/>
                    <a:pt x="57" y="12"/>
                  </a:cubicBezTo>
                  <a:cubicBezTo>
                    <a:pt x="52" y="0"/>
                    <a:pt x="45" y="0"/>
                    <a:pt x="37" y="6"/>
                  </a:cubicBezTo>
                  <a:cubicBezTo>
                    <a:pt x="15" y="25"/>
                    <a:pt x="8" y="51"/>
                    <a:pt x="1" y="77"/>
                  </a:cubicBezTo>
                  <a:cubicBezTo>
                    <a:pt x="0" y="80"/>
                    <a:pt x="3" y="85"/>
                    <a:pt x="6" y="88"/>
                  </a:cubicBezTo>
                  <a:cubicBezTo>
                    <a:pt x="35" y="121"/>
                    <a:pt x="68" y="149"/>
                    <a:pt x="110" y="166"/>
                  </a:cubicBezTo>
                  <a:cubicBezTo>
                    <a:pt x="140" y="177"/>
                    <a:pt x="169" y="178"/>
                    <a:pt x="199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1745EAC4-5D15-4D8A-9503-2B7F5E197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2883" y="4212432"/>
              <a:ext cx="527050" cy="468313"/>
            </a:xfrm>
            <a:custGeom>
              <a:avLst/>
              <a:gdLst>
                <a:gd name="T0" fmla="*/ 166 w 166"/>
                <a:gd name="T1" fmla="*/ 93 h 147"/>
                <a:gd name="T2" fmla="*/ 15 w 166"/>
                <a:gd name="T3" fmla="*/ 0 h 147"/>
                <a:gd name="T4" fmla="*/ 13 w 166"/>
                <a:gd name="T5" fmla="*/ 118 h 147"/>
                <a:gd name="T6" fmla="*/ 55 w 166"/>
                <a:gd name="T7" fmla="*/ 147 h 147"/>
                <a:gd name="T8" fmla="*/ 145 w 166"/>
                <a:gd name="T9" fmla="*/ 117 h 147"/>
                <a:gd name="T10" fmla="*/ 166 w 166"/>
                <a:gd name="T11" fmla="*/ 9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147">
                  <a:moveTo>
                    <a:pt x="166" y="93"/>
                  </a:moveTo>
                  <a:cubicBezTo>
                    <a:pt x="102" y="83"/>
                    <a:pt x="56" y="49"/>
                    <a:pt x="15" y="0"/>
                  </a:cubicBezTo>
                  <a:cubicBezTo>
                    <a:pt x="6" y="41"/>
                    <a:pt x="0" y="80"/>
                    <a:pt x="13" y="118"/>
                  </a:cubicBezTo>
                  <a:cubicBezTo>
                    <a:pt x="19" y="138"/>
                    <a:pt x="34" y="147"/>
                    <a:pt x="55" y="147"/>
                  </a:cubicBezTo>
                  <a:cubicBezTo>
                    <a:pt x="88" y="147"/>
                    <a:pt x="119" y="138"/>
                    <a:pt x="145" y="117"/>
                  </a:cubicBezTo>
                  <a:cubicBezTo>
                    <a:pt x="153" y="111"/>
                    <a:pt x="158" y="103"/>
                    <a:pt x="166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0FD154BC-1E08-406F-9FB1-2C1FAFAC0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7" y="4829970"/>
              <a:ext cx="107950" cy="219075"/>
            </a:xfrm>
            <a:custGeom>
              <a:avLst/>
              <a:gdLst>
                <a:gd name="T0" fmla="*/ 32 w 34"/>
                <a:gd name="T1" fmla="*/ 0 h 69"/>
                <a:gd name="T2" fmla="*/ 23 w 34"/>
                <a:gd name="T3" fmla="*/ 2 h 69"/>
                <a:gd name="T4" fmla="*/ 9 w 34"/>
                <a:gd name="T5" fmla="*/ 69 h 69"/>
                <a:gd name="T6" fmla="*/ 31 w 34"/>
                <a:gd name="T7" fmla="*/ 0 h 69"/>
                <a:gd name="T8" fmla="*/ 32 w 34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9">
                  <a:moveTo>
                    <a:pt x="32" y="0"/>
                  </a:moveTo>
                  <a:cubicBezTo>
                    <a:pt x="29" y="1"/>
                    <a:pt x="25" y="0"/>
                    <a:pt x="23" y="2"/>
                  </a:cubicBezTo>
                  <a:cubicBezTo>
                    <a:pt x="10" y="9"/>
                    <a:pt x="0" y="52"/>
                    <a:pt x="9" y="69"/>
                  </a:cubicBezTo>
                  <a:cubicBezTo>
                    <a:pt x="26" y="48"/>
                    <a:pt x="34" y="26"/>
                    <a:pt x="31" y="0"/>
                  </a:cubicBezTo>
                  <a:cubicBezTo>
                    <a:pt x="31" y="0"/>
                    <a:pt x="32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B29B4B4B-1659-48DA-8480-D42B2D04B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8908" y="4687095"/>
              <a:ext cx="117475" cy="107950"/>
            </a:xfrm>
            <a:custGeom>
              <a:avLst/>
              <a:gdLst>
                <a:gd name="T0" fmla="*/ 6 w 37"/>
                <a:gd name="T1" fmla="*/ 34 h 34"/>
                <a:gd name="T2" fmla="*/ 37 w 37"/>
                <a:gd name="T3" fmla="*/ 8 h 34"/>
                <a:gd name="T4" fmla="*/ 0 w 37"/>
                <a:gd name="T5" fmla="*/ 0 h 34"/>
                <a:gd name="T6" fmla="*/ 6 w 3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4">
                  <a:moveTo>
                    <a:pt x="6" y="34"/>
                  </a:moveTo>
                  <a:cubicBezTo>
                    <a:pt x="17" y="25"/>
                    <a:pt x="26" y="17"/>
                    <a:pt x="37" y="8"/>
                  </a:cubicBezTo>
                  <a:cubicBezTo>
                    <a:pt x="24" y="5"/>
                    <a:pt x="12" y="3"/>
                    <a:pt x="0" y="0"/>
                  </a:cubicBezTo>
                  <a:cubicBezTo>
                    <a:pt x="2" y="10"/>
                    <a:pt x="4" y="21"/>
                    <a:pt x="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51" name="Forma libre 11">
            <a:extLst>
              <a:ext uri="{FF2B5EF4-FFF2-40B4-BE49-F238E27FC236}">
                <a16:creationId xmlns:a16="http://schemas.microsoft.com/office/drawing/2014/main" id="{34FB1828-D379-427F-BF28-1F60918515A2}"/>
              </a:ext>
            </a:extLst>
          </p:cNvPr>
          <p:cNvSpPr/>
          <p:nvPr userDrawn="1"/>
        </p:nvSpPr>
        <p:spPr>
          <a:xfrm>
            <a:off x="215900" y="391573"/>
            <a:ext cx="589280" cy="698974"/>
          </a:xfrm>
          <a:custGeom>
            <a:avLst/>
            <a:gdLst>
              <a:gd name="connsiteX0" fmla="*/ 0 w 731520"/>
              <a:gd name="connsiteY0" fmla="*/ 0 h 867692"/>
              <a:gd name="connsiteX1" fmla="*/ 514597 w 731520"/>
              <a:gd name="connsiteY1" fmla="*/ 0 h 867692"/>
              <a:gd name="connsiteX2" fmla="*/ 731520 w 731520"/>
              <a:gd name="connsiteY2" fmla="*/ 433846 h 867692"/>
              <a:gd name="connsiteX3" fmla="*/ 514597 w 731520"/>
              <a:gd name="connsiteY3" fmla="*/ 867692 h 867692"/>
              <a:gd name="connsiteX4" fmla="*/ 0 w 731520"/>
              <a:gd name="connsiteY4" fmla="*/ 867692 h 86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867692">
                <a:moveTo>
                  <a:pt x="0" y="0"/>
                </a:moveTo>
                <a:lnTo>
                  <a:pt x="514597" y="0"/>
                </a:lnTo>
                <a:lnTo>
                  <a:pt x="731520" y="433846"/>
                </a:lnTo>
                <a:lnTo>
                  <a:pt x="514597" y="867692"/>
                </a:lnTo>
                <a:lnTo>
                  <a:pt x="0" y="8676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F22F17D3-F440-40E1-ACE1-FE3FB1C5A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5180" y="391573"/>
            <a:ext cx="422815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8687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E4570AC-395D-4969-A360-0AFE81E09325}"/>
              </a:ext>
            </a:extLst>
          </p:cNvPr>
          <p:cNvGrpSpPr/>
          <p:nvPr userDrawn="1"/>
        </p:nvGrpSpPr>
        <p:grpSpPr>
          <a:xfrm>
            <a:off x="215900" y="5925089"/>
            <a:ext cx="11760200" cy="874713"/>
            <a:chOff x="206375" y="5905501"/>
            <a:chExt cx="11760200" cy="874713"/>
          </a:xfrm>
          <a:solidFill>
            <a:srgbClr val="FED715"/>
          </a:solidFill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29247EFF-327D-4110-8CF3-D0A881E05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8225" y="5905501"/>
              <a:ext cx="768350" cy="874713"/>
            </a:xfrm>
            <a:custGeom>
              <a:avLst/>
              <a:gdLst>
                <a:gd name="T0" fmla="*/ 242 w 484"/>
                <a:gd name="T1" fmla="*/ 0 h 551"/>
                <a:gd name="T2" fmla="*/ 374 w 484"/>
                <a:gd name="T3" fmla="*/ 70 h 551"/>
                <a:gd name="T4" fmla="*/ 484 w 484"/>
                <a:gd name="T5" fmla="*/ 126 h 551"/>
                <a:gd name="T6" fmla="*/ 484 w 484"/>
                <a:gd name="T7" fmla="*/ 415 h 551"/>
                <a:gd name="T8" fmla="*/ 232 w 484"/>
                <a:gd name="T9" fmla="*/ 551 h 551"/>
                <a:gd name="T10" fmla="*/ 0 w 484"/>
                <a:gd name="T11" fmla="*/ 415 h 551"/>
                <a:gd name="T12" fmla="*/ 0 w 484"/>
                <a:gd name="T13" fmla="*/ 269 h 551"/>
                <a:gd name="T14" fmla="*/ 0 w 484"/>
                <a:gd name="T15" fmla="*/ 126 h 551"/>
                <a:gd name="T16" fmla="*/ 242 w 484"/>
                <a:gd name="T1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4" h="551">
                  <a:moveTo>
                    <a:pt x="242" y="0"/>
                  </a:moveTo>
                  <a:lnTo>
                    <a:pt x="374" y="70"/>
                  </a:lnTo>
                  <a:lnTo>
                    <a:pt x="484" y="126"/>
                  </a:lnTo>
                  <a:lnTo>
                    <a:pt x="484" y="415"/>
                  </a:lnTo>
                  <a:lnTo>
                    <a:pt x="232" y="551"/>
                  </a:lnTo>
                  <a:lnTo>
                    <a:pt x="0" y="415"/>
                  </a:lnTo>
                  <a:lnTo>
                    <a:pt x="0" y="269"/>
                  </a:lnTo>
                  <a:lnTo>
                    <a:pt x="0" y="126"/>
                  </a:lnTo>
                  <a:lnTo>
                    <a:pt x="2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2DA635C4-FB18-4237-B479-4630D26D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" y="6242051"/>
              <a:ext cx="11496675" cy="204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391A0CEF-9BA7-4505-BE34-92CD47853F6A}"/>
              </a:ext>
            </a:extLst>
          </p:cNvPr>
          <p:cNvGrpSpPr/>
          <p:nvPr userDrawn="1"/>
        </p:nvGrpSpPr>
        <p:grpSpPr>
          <a:xfrm>
            <a:off x="11347449" y="6040066"/>
            <a:ext cx="647701" cy="644757"/>
            <a:chOff x="-441958" y="1920082"/>
            <a:chExt cx="3143250" cy="3128963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0898E7DB-4FB6-4C91-906F-D54096763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958" y="2382045"/>
              <a:ext cx="2501900" cy="2517775"/>
            </a:xfrm>
            <a:custGeom>
              <a:avLst/>
              <a:gdLst>
                <a:gd name="T0" fmla="*/ 352 w 788"/>
                <a:gd name="T1" fmla="*/ 770 h 792"/>
                <a:gd name="T2" fmla="*/ 411 w 788"/>
                <a:gd name="T3" fmla="*/ 774 h 792"/>
                <a:gd name="T4" fmla="*/ 469 w 788"/>
                <a:gd name="T5" fmla="*/ 650 h 792"/>
                <a:gd name="T6" fmla="*/ 469 w 788"/>
                <a:gd name="T7" fmla="*/ 613 h 792"/>
                <a:gd name="T8" fmla="*/ 556 w 788"/>
                <a:gd name="T9" fmla="*/ 530 h 792"/>
                <a:gd name="T10" fmla="*/ 583 w 788"/>
                <a:gd name="T11" fmla="*/ 535 h 792"/>
                <a:gd name="T12" fmla="*/ 602 w 788"/>
                <a:gd name="T13" fmla="*/ 639 h 792"/>
                <a:gd name="T14" fmla="*/ 592 w 788"/>
                <a:gd name="T15" fmla="*/ 693 h 792"/>
                <a:gd name="T16" fmla="*/ 555 w 788"/>
                <a:gd name="T17" fmla="*/ 747 h 792"/>
                <a:gd name="T18" fmla="*/ 553 w 788"/>
                <a:gd name="T19" fmla="*/ 757 h 792"/>
                <a:gd name="T20" fmla="*/ 591 w 788"/>
                <a:gd name="T21" fmla="*/ 719 h 792"/>
                <a:gd name="T22" fmla="*/ 642 w 788"/>
                <a:gd name="T23" fmla="*/ 642 h 792"/>
                <a:gd name="T24" fmla="*/ 641 w 788"/>
                <a:gd name="T25" fmla="*/ 638 h 792"/>
                <a:gd name="T26" fmla="*/ 633 w 788"/>
                <a:gd name="T27" fmla="*/ 539 h 792"/>
                <a:gd name="T28" fmla="*/ 666 w 788"/>
                <a:gd name="T29" fmla="*/ 527 h 792"/>
                <a:gd name="T30" fmla="*/ 669 w 788"/>
                <a:gd name="T31" fmla="*/ 538 h 792"/>
                <a:gd name="T32" fmla="*/ 717 w 788"/>
                <a:gd name="T33" fmla="*/ 569 h 792"/>
                <a:gd name="T34" fmla="*/ 754 w 788"/>
                <a:gd name="T35" fmla="*/ 575 h 792"/>
                <a:gd name="T36" fmla="*/ 741 w 788"/>
                <a:gd name="T37" fmla="*/ 610 h 792"/>
                <a:gd name="T38" fmla="*/ 722 w 788"/>
                <a:gd name="T39" fmla="*/ 632 h 792"/>
                <a:gd name="T40" fmla="*/ 716 w 788"/>
                <a:gd name="T41" fmla="*/ 646 h 792"/>
                <a:gd name="T42" fmla="*/ 731 w 788"/>
                <a:gd name="T43" fmla="*/ 647 h 792"/>
                <a:gd name="T44" fmla="*/ 755 w 788"/>
                <a:gd name="T45" fmla="*/ 626 h 792"/>
                <a:gd name="T46" fmla="*/ 767 w 788"/>
                <a:gd name="T47" fmla="*/ 589 h 792"/>
                <a:gd name="T48" fmla="*/ 772 w 788"/>
                <a:gd name="T49" fmla="*/ 579 h 792"/>
                <a:gd name="T50" fmla="*/ 784 w 788"/>
                <a:gd name="T51" fmla="*/ 556 h 792"/>
                <a:gd name="T52" fmla="*/ 765 w 788"/>
                <a:gd name="T53" fmla="*/ 535 h 792"/>
                <a:gd name="T54" fmla="*/ 736 w 788"/>
                <a:gd name="T55" fmla="*/ 531 h 792"/>
                <a:gd name="T56" fmla="*/ 713 w 788"/>
                <a:gd name="T57" fmla="*/ 531 h 792"/>
                <a:gd name="T58" fmla="*/ 722 w 788"/>
                <a:gd name="T59" fmla="*/ 479 h 792"/>
                <a:gd name="T60" fmla="*/ 728 w 788"/>
                <a:gd name="T61" fmla="*/ 347 h 792"/>
                <a:gd name="T62" fmla="*/ 626 w 788"/>
                <a:gd name="T63" fmla="*/ 296 h 792"/>
                <a:gd name="T64" fmla="*/ 582 w 788"/>
                <a:gd name="T65" fmla="*/ 285 h 792"/>
                <a:gd name="T66" fmla="*/ 196 w 788"/>
                <a:gd name="T67" fmla="*/ 50 h 792"/>
                <a:gd name="T68" fmla="*/ 90 w 788"/>
                <a:gd name="T69" fmla="*/ 9 h 792"/>
                <a:gd name="T70" fmla="*/ 7 w 788"/>
                <a:gd name="T71" fmla="*/ 86 h 792"/>
                <a:gd name="T72" fmla="*/ 242 w 788"/>
                <a:gd name="T73" fmla="*/ 321 h 792"/>
                <a:gd name="T74" fmla="*/ 493 w 788"/>
                <a:gd name="T75" fmla="*/ 348 h 792"/>
                <a:gd name="T76" fmla="*/ 506 w 788"/>
                <a:gd name="T77" fmla="*/ 351 h 792"/>
                <a:gd name="T78" fmla="*/ 496 w 788"/>
                <a:gd name="T79" fmla="*/ 435 h 792"/>
                <a:gd name="T80" fmla="*/ 507 w 788"/>
                <a:gd name="T81" fmla="*/ 458 h 792"/>
                <a:gd name="T82" fmla="*/ 507 w 788"/>
                <a:gd name="T83" fmla="*/ 529 h 792"/>
                <a:gd name="T84" fmla="*/ 465 w 788"/>
                <a:gd name="T85" fmla="*/ 586 h 792"/>
                <a:gd name="T86" fmla="*/ 437 w 788"/>
                <a:gd name="T87" fmla="*/ 634 h 792"/>
                <a:gd name="T88" fmla="*/ 429 w 788"/>
                <a:gd name="T89" fmla="*/ 696 h 792"/>
                <a:gd name="T90" fmla="*/ 421 w 788"/>
                <a:gd name="T91" fmla="*/ 709 h 792"/>
                <a:gd name="T92" fmla="*/ 371 w 788"/>
                <a:gd name="T93" fmla="*/ 733 h 792"/>
                <a:gd name="T94" fmla="*/ 353 w 788"/>
                <a:gd name="T95" fmla="*/ 770 h 792"/>
                <a:gd name="T96" fmla="*/ 352 w 788"/>
                <a:gd name="T97" fmla="*/ 77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8" h="792">
                  <a:moveTo>
                    <a:pt x="352" y="770"/>
                  </a:moveTo>
                  <a:cubicBezTo>
                    <a:pt x="372" y="791"/>
                    <a:pt x="388" y="792"/>
                    <a:pt x="411" y="774"/>
                  </a:cubicBezTo>
                  <a:cubicBezTo>
                    <a:pt x="480" y="718"/>
                    <a:pt x="468" y="725"/>
                    <a:pt x="469" y="650"/>
                  </a:cubicBezTo>
                  <a:cubicBezTo>
                    <a:pt x="469" y="638"/>
                    <a:pt x="469" y="626"/>
                    <a:pt x="469" y="613"/>
                  </a:cubicBezTo>
                  <a:cubicBezTo>
                    <a:pt x="509" y="597"/>
                    <a:pt x="532" y="563"/>
                    <a:pt x="556" y="530"/>
                  </a:cubicBezTo>
                  <a:cubicBezTo>
                    <a:pt x="565" y="532"/>
                    <a:pt x="574" y="534"/>
                    <a:pt x="583" y="535"/>
                  </a:cubicBezTo>
                  <a:cubicBezTo>
                    <a:pt x="589" y="570"/>
                    <a:pt x="591" y="606"/>
                    <a:pt x="602" y="639"/>
                  </a:cubicBezTo>
                  <a:cubicBezTo>
                    <a:pt x="610" y="662"/>
                    <a:pt x="604" y="676"/>
                    <a:pt x="592" y="693"/>
                  </a:cubicBezTo>
                  <a:cubicBezTo>
                    <a:pt x="579" y="710"/>
                    <a:pt x="567" y="729"/>
                    <a:pt x="555" y="747"/>
                  </a:cubicBezTo>
                  <a:cubicBezTo>
                    <a:pt x="554" y="750"/>
                    <a:pt x="554" y="754"/>
                    <a:pt x="553" y="757"/>
                  </a:cubicBezTo>
                  <a:cubicBezTo>
                    <a:pt x="572" y="756"/>
                    <a:pt x="578" y="750"/>
                    <a:pt x="591" y="719"/>
                  </a:cubicBezTo>
                  <a:cubicBezTo>
                    <a:pt x="630" y="716"/>
                    <a:pt x="655" y="679"/>
                    <a:pt x="642" y="642"/>
                  </a:cubicBezTo>
                  <a:cubicBezTo>
                    <a:pt x="641" y="641"/>
                    <a:pt x="641" y="639"/>
                    <a:pt x="641" y="638"/>
                  </a:cubicBezTo>
                  <a:cubicBezTo>
                    <a:pt x="627" y="607"/>
                    <a:pt x="613" y="575"/>
                    <a:pt x="633" y="539"/>
                  </a:cubicBezTo>
                  <a:cubicBezTo>
                    <a:pt x="641" y="536"/>
                    <a:pt x="653" y="532"/>
                    <a:pt x="666" y="527"/>
                  </a:cubicBezTo>
                  <a:cubicBezTo>
                    <a:pt x="667" y="531"/>
                    <a:pt x="668" y="535"/>
                    <a:pt x="669" y="538"/>
                  </a:cubicBezTo>
                  <a:cubicBezTo>
                    <a:pt x="680" y="572"/>
                    <a:pt x="682" y="572"/>
                    <a:pt x="717" y="569"/>
                  </a:cubicBezTo>
                  <a:cubicBezTo>
                    <a:pt x="729" y="568"/>
                    <a:pt x="742" y="573"/>
                    <a:pt x="754" y="575"/>
                  </a:cubicBezTo>
                  <a:cubicBezTo>
                    <a:pt x="750" y="586"/>
                    <a:pt x="747" y="599"/>
                    <a:pt x="741" y="610"/>
                  </a:cubicBezTo>
                  <a:cubicBezTo>
                    <a:pt x="737" y="618"/>
                    <a:pt x="728" y="624"/>
                    <a:pt x="722" y="632"/>
                  </a:cubicBezTo>
                  <a:cubicBezTo>
                    <a:pt x="719" y="636"/>
                    <a:pt x="718" y="641"/>
                    <a:pt x="716" y="646"/>
                  </a:cubicBezTo>
                  <a:cubicBezTo>
                    <a:pt x="721" y="646"/>
                    <a:pt x="728" y="649"/>
                    <a:pt x="731" y="647"/>
                  </a:cubicBezTo>
                  <a:cubicBezTo>
                    <a:pt x="740" y="641"/>
                    <a:pt x="750" y="635"/>
                    <a:pt x="755" y="626"/>
                  </a:cubicBezTo>
                  <a:cubicBezTo>
                    <a:pt x="761" y="615"/>
                    <a:pt x="763" y="601"/>
                    <a:pt x="767" y="589"/>
                  </a:cubicBezTo>
                  <a:cubicBezTo>
                    <a:pt x="768" y="585"/>
                    <a:pt x="769" y="579"/>
                    <a:pt x="772" y="579"/>
                  </a:cubicBezTo>
                  <a:cubicBezTo>
                    <a:pt x="785" y="575"/>
                    <a:pt x="788" y="565"/>
                    <a:pt x="784" y="556"/>
                  </a:cubicBezTo>
                  <a:cubicBezTo>
                    <a:pt x="781" y="548"/>
                    <a:pt x="773" y="539"/>
                    <a:pt x="765" y="535"/>
                  </a:cubicBezTo>
                  <a:cubicBezTo>
                    <a:pt x="757" y="531"/>
                    <a:pt x="746" y="531"/>
                    <a:pt x="736" y="531"/>
                  </a:cubicBezTo>
                  <a:cubicBezTo>
                    <a:pt x="728" y="530"/>
                    <a:pt x="721" y="531"/>
                    <a:pt x="713" y="531"/>
                  </a:cubicBezTo>
                  <a:cubicBezTo>
                    <a:pt x="706" y="511"/>
                    <a:pt x="708" y="496"/>
                    <a:pt x="722" y="479"/>
                  </a:cubicBezTo>
                  <a:cubicBezTo>
                    <a:pt x="756" y="438"/>
                    <a:pt x="749" y="392"/>
                    <a:pt x="728" y="347"/>
                  </a:cubicBezTo>
                  <a:cubicBezTo>
                    <a:pt x="712" y="314"/>
                    <a:pt x="667" y="291"/>
                    <a:pt x="626" y="296"/>
                  </a:cubicBezTo>
                  <a:cubicBezTo>
                    <a:pt x="609" y="299"/>
                    <a:pt x="596" y="293"/>
                    <a:pt x="582" y="285"/>
                  </a:cubicBezTo>
                  <a:cubicBezTo>
                    <a:pt x="454" y="206"/>
                    <a:pt x="325" y="128"/>
                    <a:pt x="196" y="50"/>
                  </a:cubicBezTo>
                  <a:cubicBezTo>
                    <a:pt x="163" y="30"/>
                    <a:pt x="129" y="16"/>
                    <a:pt x="90" y="9"/>
                  </a:cubicBezTo>
                  <a:cubicBezTo>
                    <a:pt x="35" y="0"/>
                    <a:pt x="0" y="31"/>
                    <a:pt x="7" y="86"/>
                  </a:cubicBezTo>
                  <a:cubicBezTo>
                    <a:pt x="23" y="204"/>
                    <a:pt x="103" y="310"/>
                    <a:pt x="242" y="321"/>
                  </a:cubicBezTo>
                  <a:cubicBezTo>
                    <a:pt x="326" y="328"/>
                    <a:pt x="409" y="339"/>
                    <a:pt x="493" y="348"/>
                  </a:cubicBezTo>
                  <a:cubicBezTo>
                    <a:pt x="496" y="349"/>
                    <a:pt x="500" y="350"/>
                    <a:pt x="506" y="351"/>
                  </a:cubicBezTo>
                  <a:cubicBezTo>
                    <a:pt x="475" y="377"/>
                    <a:pt x="479" y="405"/>
                    <a:pt x="496" y="435"/>
                  </a:cubicBezTo>
                  <a:cubicBezTo>
                    <a:pt x="500" y="442"/>
                    <a:pt x="502" y="451"/>
                    <a:pt x="507" y="458"/>
                  </a:cubicBezTo>
                  <a:cubicBezTo>
                    <a:pt x="524" y="482"/>
                    <a:pt x="520" y="506"/>
                    <a:pt x="507" y="529"/>
                  </a:cubicBezTo>
                  <a:cubicBezTo>
                    <a:pt x="495" y="549"/>
                    <a:pt x="481" y="570"/>
                    <a:pt x="465" y="586"/>
                  </a:cubicBezTo>
                  <a:cubicBezTo>
                    <a:pt x="450" y="600"/>
                    <a:pt x="440" y="615"/>
                    <a:pt x="437" y="634"/>
                  </a:cubicBezTo>
                  <a:cubicBezTo>
                    <a:pt x="434" y="655"/>
                    <a:pt x="432" y="675"/>
                    <a:pt x="429" y="696"/>
                  </a:cubicBezTo>
                  <a:cubicBezTo>
                    <a:pt x="428" y="701"/>
                    <a:pt x="425" y="707"/>
                    <a:pt x="421" y="709"/>
                  </a:cubicBezTo>
                  <a:cubicBezTo>
                    <a:pt x="405" y="718"/>
                    <a:pt x="388" y="725"/>
                    <a:pt x="371" y="733"/>
                  </a:cubicBezTo>
                  <a:cubicBezTo>
                    <a:pt x="356" y="741"/>
                    <a:pt x="348" y="753"/>
                    <a:pt x="353" y="770"/>
                  </a:cubicBezTo>
                  <a:lnTo>
                    <a:pt x="352" y="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C83D858-243C-4802-9389-5B41C2AE2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17" y="1920082"/>
              <a:ext cx="1298575" cy="1338263"/>
            </a:xfrm>
            <a:custGeom>
              <a:avLst/>
              <a:gdLst>
                <a:gd name="T0" fmla="*/ 409 w 409"/>
                <a:gd name="T1" fmla="*/ 418 h 421"/>
                <a:gd name="T2" fmla="*/ 397 w 409"/>
                <a:gd name="T3" fmla="*/ 387 h 421"/>
                <a:gd name="T4" fmla="*/ 206 w 409"/>
                <a:gd name="T5" fmla="*/ 109 h 421"/>
                <a:gd name="T6" fmla="*/ 111 w 409"/>
                <a:gd name="T7" fmla="*/ 23 h 421"/>
                <a:gd name="T8" fmla="*/ 61 w 409"/>
                <a:gd name="T9" fmla="*/ 5 h 421"/>
                <a:gd name="T10" fmla="*/ 3 w 409"/>
                <a:gd name="T11" fmla="*/ 60 h 421"/>
                <a:gd name="T12" fmla="*/ 8 w 409"/>
                <a:gd name="T13" fmla="*/ 166 h 421"/>
                <a:gd name="T14" fmla="*/ 31 w 409"/>
                <a:gd name="T15" fmla="*/ 197 h 421"/>
                <a:gd name="T16" fmla="*/ 393 w 409"/>
                <a:gd name="T17" fmla="*/ 416 h 421"/>
                <a:gd name="T18" fmla="*/ 404 w 409"/>
                <a:gd name="T19" fmla="*/ 421 h 421"/>
                <a:gd name="T20" fmla="*/ 409 w 409"/>
                <a:gd name="T21" fmla="*/ 418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21">
                  <a:moveTo>
                    <a:pt x="409" y="418"/>
                  </a:moveTo>
                  <a:cubicBezTo>
                    <a:pt x="405" y="408"/>
                    <a:pt x="403" y="396"/>
                    <a:pt x="397" y="387"/>
                  </a:cubicBezTo>
                  <a:cubicBezTo>
                    <a:pt x="334" y="294"/>
                    <a:pt x="271" y="201"/>
                    <a:pt x="206" y="109"/>
                  </a:cubicBezTo>
                  <a:cubicBezTo>
                    <a:pt x="181" y="74"/>
                    <a:pt x="149" y="44"/>
                    <a:pt x="111" y="23"/>
                  </a:cubicBezTo>
                  <a:cubicBezTo>
                    <a:pt x="96" y="14"/>
                    <a:pt x="78" y="8"/>
                    <a:pt x="61" y="5"/>
                  </a:cubicBezTo>
                  <a:cubicBezTo>
                    <a:pt x="31" y="0"/>
                    <a:pt x="6" y="21"/>
                    <a:pt x="3" y="60"/>
                  </a:cubicBezTo>
                  <a:cubicBezTo>
                    <a:pt x="0" y="95"/>
                    <a:pt x="3" y="131"/>
                    <a:pt x="8" y="166"/>
                  </a:cubicBezTo>
                  <a:cubicBezTo>
                    <a:pt x="9" y="177"/>
                    <a:pt x="20" y="191"/>
                    <a:pt x="31" y="197"/>
                  </a:cubicBezTo>
                  <a:cubicBezTo>
                    <a:pt x="151" y="271"/>
                    <a:pt x="272" y="343"/>
                    <a:pt x="393" y="416"/>
                  </a:cubicBezTo>
                  <a:cubicBezTo>
                    <a:pt x="397" y="418"/>
                    <a:pt x="401" y="420"/>
                    <a:pt x="404" y="421"/>
                  </a:cubicBezTo>
                  <a:cubicBezTo>
                    <a:pt x="406" y="420"/>
                    <a:pt x="407" y="419"/>
                    <a:pt x="409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3C3E8CB9-4D10-436B-AB6D-1D48B8878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142" y="3242470"/>
              <a:ext cx="819150" cy="792163"/>
            </a:xfrm>
            <a:custGeom>
              <a:avLst/>
              <a:gdLst>
                <a:gd name="T0" fmla="*/ 143 w 258"/>
                <a:gd name="T1" fmla="*/ 56 h 249"/>
                <a:gd name="T2" fmla="*/ 148 w 258"/>
                <a:gd name="T3" fmla="*/ 26 h 249"/>
                <a:gd name="T4" fmla="*/ 192 w 258"/>
                <a:gd name="T5" fmla="*/ 14 h 249"/>
                <a:gd name="T6" fmla="*/ 217 w 258"/>
                <a:gd name="T7" fmla="*/ 24 h 249"/>
                <a:gd name="T8" fmla="*/ 234 w 258"/>
                <a:gd name="T9" fmla="*/ 14 h 249"/>
                <a:gd name="T10" fmla="*/ 233 w 258"/>
                <a:gd name="T11" fmla="*/ 3 h 249"/>
                <a:gd name="T12" fmla="*/ 222 w 258"/>
                <a:gd name="T13" fmla="*/ 1 h 249"/>
                <a:gd name="T14" fmla="*/ 185 w 258"/>
                <a:gd name="T15" fmla="*/ 1 h 249"/>
                <a:gd name="T16" fmla="*/ 138 w 258"/>
                <a:gd name="T17" fmla="*/ 19 h 249"/>
                <a:gd name="T18" fmla="*/ 112 w 258"/>
                <a:gd name="T19" fmla="*/ 22 h 249"/>
                <a:gd name="T20" fmla="*/ 39 w 258"/>
                <a:gd name="T21" fmla="*/ 10 h 249"/>
                <a:gd name="T22" fmla="*/ 6 w 258"/>
                <a:gd name="T23" fmla="*/ 63 h 249"/>
                <a:gd name="T24" fmla="*/ 84 w 258"/>
                <a:gd name="T25" fmla="*/ 226 h 249"/>
                <a:gd name="T26" fmla="*/ 136 w 258"/>
                <a:gd name="T27" fmla="*/ 220 h 249"/>
                <a:gd name="T28" fmla="*/ 151 w 258"/>
                <a:gd name="T29" fmla="*/ 87 h 249"/>
                <a:gd name="T30" fmla="*/ 161 w 258"/>
                <a:gd name="T31" fmla="*/ 52 h 249"/>
                <a:gd name="T32" fmla="*/ 204 w 258"/>
                <a:gd name="T33" fmla="*/ 55 h 249"/>
                <a:gd name="T34" fmla="*/ 227 w 258"/>
                <a:gd name="T35" fmla="*/ 81 h 249"/>
                <a:gd name="T36" fmla="*/ 250 w 258"/>
                <a:gd name="T37" fmla="*/ 90 h 249"/>
                <a:gd name="T38" fmla="*/ 257 w 258"/>
                <a:gd name="T39" fmla="*/ 78 h 249"/>
                <a:gd name="T40" fmla="*/ 241 w 258"/>
                <a:gd name="T41" fmla="*/ 61 h 249"/>
                <a:gd name="T42" fmla="*/ 197 w 258"/>
                <a:gd name="T43" fmla="*/ 42 h 249"/>
                <a:gd name="T44" fmla="*/ 168 w 258"/>
                <a:gd name="T45" fmla="*/ 42 h 249"/>
                <a:gd name="T46" fmla="*/ 143 w 258"/>
                <a:gd name="T47" fmla="*/ 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8" h="249">
                  <a:moveTo>
                    <a:pt x="143" y="56"/>
                  </a:moveTo>
                  <a:cubicBezTo>
                    <a:pt x="132" y="42"/>
                    <a:pt x="140" y="33"/>
                    <a:pt x="148" y="26"/>
                  </a:cubicBezTo>
                  <a:cubicBezTo>
                    <a:pt x="160" y="13"/>
                    <a:pt x="174" y="5"/>
                    <a:pt x="192" y="14"/>
                  </a:cubicBezTo>
                  <a:cubicBezTo>
                    <a:pt x="200" y="17"/>
                    <a:pt x="209" y="23"/>
                    <a:pt x="217" y="24"/>
                  </a:cubicBezTo>
                  <a:cubicBezTo>
                    <a:pt x="223" y="24"/>
                    <a:pt x="230" y="19"/>
                    <a:pt x="234" y="14"/>
                  </a:cubicBezTo>
                  <a:cubicBezTo>
                    <a:pt x="236" y="13"/>
                    <a:pt x="236" y="6"/>
                    <a:pt x="233" y="3"/>
                  </a:cubicBezTo>
                  <a:cubicBezTo>
                    <a:pt x="231" y="1"/>
                    <a:pt x="226" y="1"/>
                    <a:pt x="222" y="1"/>
                  </a:cubicBezTo>
                  <a:cubicBezTo>
                    <a:pt x="210" y="1"/>
                    <a:pt x="197" y="2"/>
                    <a:pt x="185" y="1"/>
                  </a:cubicBezTo>
                  <a:cubicBezTo>
                    <a:pt x="166" y="0"/>
                    <a:pt x="150" y="4"/>
                    <a:pt x="138" y="19"/>
                  </a:cubicBezTo>
                  <a:cubicBezTo>
                    <a:pt x="130" y="29"/>
                    <a:pt x="123" y="30"/>
                    <a:pt x="112" y="22"/>
                  </a:cubicBezTo>
                  <a:cubicBezTo>
                    <a:pt x="90" y="6"/>
                    <a:pt x="64" y="6"/>
                    <a:pt x="39" y="10"/>
                  </a:cubicBezTo>
                  <a:cubicBezTo>
                    <a:pt x="13" y="15"/>
                    <a:pt x="0" y="36"/>
                    <a:pt x="6" y="63"/>
                  </a:cubicBezTo>
                  <a:cubicBezTo>
                    <a:pt x="20" y="123"/>
                    <a:pt x="46" y="178"/>
                    <a:pt x="84" y="226"/>
                  </a:cubicBezTo>
                  <a:cubicBezTo>
                    <a:pt x="103" y="249"/>
                    <a:pt x="124" y="247"/>
                    <a:pt x="136" y="220"/>
                  </a:cubicBezTo>
                  <a:cubicBezTo>
                    <a:pt x="156" y="178"/>
                    <a:pt x="158" y="132"/>
                    <a:pt x="151" y="87"/>
                  </a:cubicBezTo>
                  <a:cubicBezTo>
                    <a:pt x="148" y="72"/>
                    <a:pt x="146" y="61"/>
                    <a:pt x="161" y="52"/>
                  </a:cubicBezTo>
                  <a:cubicBezTo>
                    <a:pt x="176" y="43"/>
                    <a:pt x="191" y="45"/>
                    <a:pt x="204" y="55"/>
                  </a:cubicBezTo>
                  <a:cubicBezTo>
                    <a:pt x="213" y="62"/>
                    <a:pt x="219" y="73"/>
                    <a:pt x="227" y="81"/>
                  </a:cubicBezTo>
                  <a:cubicBezTo>
                    <a:pt x="233" y="86"/>
                    <a:pt x="242" y="88"/>
                    <a:pt x="250" y="90"/>
                  </a:cubicBezTo>
                  <a:cubicBezTo>
                    <a:pt x="251" y="90"/>
                    <a:pt x="258" y="80"/>
                    <a:pt x="257" y="78"/>
                  </a:cubicBezTo>
                  <a:cubicBezTo>
                    <a:pt x="253" y="71"/>
                    <a:pt x="247" y="65"/>
                    <a:pt x="241" y="61"/>
                  </a:cubicBezTo>
                  <a:cubicBezTo>
                    <a:pt x="227" y="54"/>
                    <a:pt x="212" y="47"/>
                    <a:pt x="197" y="42"/>
                  </a:cubicBezTo>
                  <a:cubicBezTo>
                    <a:pt x="188" y="39"/>
                    <a:pt x="177" y="39"/>
                    <a:pt x="168" y="42"/>
                  </a:cubicBezTo>
                  <a:cubicBezTo>
                    <a:pt x="159" y="44"/>
                    <a:pt x="152" y="50"/>
                    <a:pt x="143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3539F9A-62FE-492D-A361-B1317492C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7" y="3672682"/>
              <a:ext cx="730250" cy="773113"/>
            </a:xfrm>
            <a:custGeom>
              <a:avLst/>
              <a:gdLst>
                <a:gd name="T0" fmla="*/ 230 w 230"/>
                <a:gd name="T1" fmla="*/ 190 h 243"/>
                <a:gd name="T2" fmla="*/ 71 w 230"/>
                <a:gd name="T3" fmla="*/ 0 h 243"/>
                <a:gd name="T4" fmla="*/ 14 w 230"/>
                <a:gd name="T5" fmla="*/ 47 h 243"/>
                <a:gd name="T6" fmla="*/ 9 w 230"/>
                <a:gd name="T7" fmla="*/ 96 h 243"/>
                <a:gd name="T8" fmla="*/ 142 w 230"/>
                <a:gd name="T9" fmla="*/ 230 h 243"/>
                <a:gd name="T10" fmla="*/ 206 w 230"/>
                <a:gd name="T11" fmla="*/ 219 h 243"/>
                <a:gd name="T12" fmla="*/ 230 w 230"/>
                <a:gd name="T13" fmla="*/ 19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43">
                  <a:moveTo>
                    <a:pt x="230" y="190"/>
                  </a:moveTo>
                  <a:cubicBezTo>
                    <a:pt x="164" y="139"/>
                    <a:pt x="109" y="79"/>
                    <a:pt x="71" y="0"/>
                  </a:cubicBezTo>
                  <a:cubicBezTo>
                    <a:pt x="51" y="16"/>
                    <a:pt x="31" y="30"/>
                    <a:pt x="14" y="47"/>
                  </a:cubicBezTo>
                  <a:cubicBezTo>
                    <a:pt x="0" y="61"/>
                    <a:pt x="0" y="78"/>
                    <a:pt x="9" y="96"/>
                  </a:cubicBezTo>
                  <a:cubicBezTo>
                    <a:pt x="39" y="156"/>
                    <a:pt x="87" y="196"/>
                    <a:pt x="142" y="230"/>
                  </a:cubicBezTo>
                  <a:cubicBezTo>
                    <a:pt x="164" y="243"/>
                    <a:pt x="188" y="238"/>
                    <a:pt x="206" y="219"/>
                  </a:cubicBezTo>
                  <a:cubicBezTo>
                    <a:pt x="214" y="211"/>
                    <a:pt x="222" y="201"/>
                    <a:pt x="230" y="1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B9594B3A-12CB-4F19-98D7-B82555013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67" y="3475832"/>
              <a:ext cx="644525" cy="644525"/>
            </a:xfrm>
            <a:custGeom>
              <a:avLst/>
              <a:gdLst>
                <a:gd name="T0" fmla="*/ 59 w 203"/>
                <a:gd name="T1" fmla="*/ 0 h 203"/>
                <a:gd name="T2" fmla="*/ 30 w 203"/>
                <a:gd name="T3" fmla="*/ 6 h 203"/>
                <a:gd name="T4" fmla="*/ 11 w 203"/>
                <a:gd name="T5" fmla="*/ 49 h 203"/>
                <a:gd name="T6" fmla="*/ 117 w 203"/>
                <a:gd name="T7" fmla="*/ 182 h 203"/>
                <a:gd name="T8" fmla="*/ 137 w 203"/>
                <a:gd name="T9" fmla="*/ 194 h 203"/>
                <a:gd name="T10" fmla="*/ 188 w 203"/>
                <a:gd name="T11" fmla="*/ 190 h 203"/>
                <a:gd name="T12" fmla="*/ 198 w 203"/>
                <a:gd name="T13" fmla="*/ 145 h 203"/>
                <a:gd name="T14" fmla="*/ 99 w 203"/>
                <a:gd name="T15" fmla="*/ 13 h 203"/>
                <a:gd name="T16" fmla="*/ 59 w 203"/>
                <a:gd name="T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03">
                  <a:moveTo>
                    <a:pt x="59" y="0"/>
                  </a:moveTo>
                  <a:cubicBezTo>
                    <a:pt x="46" y="3"/>
                    <a:pt x="38" y="4"/>
                    <a:pt x="30" y="6"/>
                  </a:cubicBezTo>
                  <a:cubicBezTo>
                    <a:pt x="8" y="14"/>
                    <a:pt x="0" y="29"/>
                    <a:pt x="11" y="49"/>
                  </a:cubicBezTo>
                  <a:cubicBezTo>
                    <a:pt x="38" y="100"/>
                    <a:pt x="70" y="147"/>
                    <a:pt x="117" y="182"/>
                  </a:cubicBezTo>
                  <a:cubicBezTo>
                    <a:pt x="123" y="187"/>
                    <a:pt x="130" y="191"/>
                    <a:pt x="137" y="194"/>
                  </a:cubicBezTo>
                  <a:cubicBezTo>
                    <a:pt x="155" y="201"/>
                    <a:pt x="173" y="203"/>
                    <a:pt x="188" y="190"/>
                  </a:cubicBezTo>
                  <a:cubicBezTo>
                    <a:pt x="203" y="178"/>
                    <a:pt x="202" y="161"/>
                    <a:pt x="198" y="145"/>
                  </a:cubicBezTo>
                  <a:cubicBezTo>
                    <a:pt x="184" y="87"/>
                    <a:pt x="150" y="43"/>
                    <a:pt x="99" y="13"/>
                  </a:cubicBezTo>
                  <a:cubicBezTo>
                    <a:pt x="86" y="6"/>
                    <a:pt x="70" y="4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E80E1CEF-9A91-4C88-8890-F372DBC1C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7" y="3539332"/>
              <a:ext cx="692150" cy="723900"/>
            </a:xfrm>
            <a:custGeom>
              <a:avLst/>
              <a:gdLst>
                <a:gd name="T0" fmla="*/ 218 w 218"/>
                <a:gd name="T1" fmla="*/ 186 h 228"/>
                <a:gd name="T2" fmla="*/ 79 w 218"/>
                <a:gd name="T3" fmla="*/ 31 h 228"/>
                <a:gd name="T4" fmla="*/ 26 w 218"/>
                <a:gd name="T5" fmla="*/ 14 h 228"/>
                <a:gd name="T6" fmla="*/ 12 w 218"/>
                <a:gd name="T7" fmla="*/ 61 h 228"/>
                <a:gd name="T8" fmla="*/ 152 w 218"/>
                <a:gd name="T9" fmla="*/ 223 h 228"/>
                <a:gd name="T10" fmla="*/ 171 w 218"/>
                <a:gd name="T11" fmla="*/ 227 h 228"/>
                <a:gd name="T12" fmla="*/ 218 w 218"/>
                <a:gd name="T13" fmla="*/ 18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28">
                  <a:moveTo>
                    <a:pt x="218" y="186"/>
                  </a:moveTo>
                  <a:cubicBezTo>
                    <a:pt x="150" y="152"/>
                    <a:pt x="108" y="97"/>
                    <a:pt x="79" y="31"/>
                  </a:cubicBezTo>
                  <a:cubicBezTo>
                    <a:pt x="68" y="6"/>
                    <a:pt x="51" y="0"/>
                    <a:pt x="26" y="14"/>
                  </a:cubicBezTo>
                  <a:cubicBezTo>
                    <a:pt x="4" y="26"/>
                    <a:pt x="0" y="39"/>
                    <a:pt x="12" y="61"/>
                  </a:cubicBezTo>
                  <a:cubicBezTo>
                    <a:pt x="46" y="126"/>
                    <a:pt x="94" y="179"/>
                    <a:pt x="152" y="223"/>
                  </a:cubicBezTo>
                  <a:cubicBezTo>
                    <a:pt x="156" y="227"/>
                    <a:pt x="165" y="228"/>
                    <a:pt x="171" y="227"/>
                  </a:cubicBezTo>
                  <a:cubicBezTo>
                    <a:pt x="193" y="222"/>
                    <a:pt x="211" y="211"/>
                    <a:pt x="218" y="1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9D015A5-D4A6-4CBE-9400-DBEDCF0AA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6208" y="3933032"/>
              <a:ext cx="631825" cy="566738"/>
            </a:xfrm>
            <a:custGeom>
              <a:avLst/>
              <a:gdLst>
                <a:gd name="T0" fmla="*/ 199 w 199"/>
                <a:gd name="T1" fmla="*/ 160 h 178"/>
                <a:gd name="T2" fmla="*/ 129 w 199"/>
                <a:gd name="T3" fmla="*/ 106 h 178"/>
                <a:gd name="T4" fmla="*/ 57 w 199"/>
                <a:gd name="T5" fmla="*/ 12 h 178"/>
                <a:gd name="T6" fmla="*/ 37 w 199"/>
                <a:gd name="T7" fmla="*/ 6 h 178"/>
                <a:gd name="T8" fmla="*/ 1 w 199"/>
                <a:gd name="T9" fmla="*/ 77 h 178"/>
                <a:gd name="T10" fmla="*/ 6 w 199"/>
                <a:gd name="T11" fmla="*/ 88 h 178"/>
                <a:gd name="T12" fmla="*/ 110 w 199"/>
                <a:gd name="T13" fmla="*/ 166 h 178"/>
                <a:gd name="T14" fmla="*/ 199 w 199"/>
                <a:gd name="T15" fmla="*/ 16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178">
                  <a:moveTo>
                    <a:pt x="199" y="160"/>
                  </a:moveTo>
                  <a:cubicBezTo>
                    <a:pt x="175" y="141"/>
                    <a:pt x="151" y="124"/>
                    <a:pt x="129" y="106"/>
                  </a:cubicBezTo>
                  <a:cubicBezTo>
                    <a:pt x="99" y="80"/>
                    <a:pt x="73" y="49"/>
                    <a:pt x="57" y="12"/>
                  </a:cubicBezTo>
                  <a:cubicBezTo>
                    <a:pt x="52" y="0"/>
                    <a:pt x="45" y="0"/>
                    <a:pt x="37" y="6"/>
                  </a:cubicBezTo>
                  <a:cubicBezTo>
                    <a:pt x="15" y="25"/>
                    <a:pt x="8" y="51"/>
                    <a:pt x="1" y="77"/>
                  </a:cubicBezTo>
                  <a:cubicBezTo>
                    <a:pt x="0" y="80"/>
                    <a:pt x="3" y="85"/>
                    <a:pt x="6" y="88"/>
                  </a:cubicBezTo>
                  <a:cubicBezTo>
                    <a:pt x="35" y="121"/>
                    <a:pt x="68" y="149"/>
                    <a:pt x="110" y="166"/>
                  </a:cubicBezTo>
                  <a:cubicBezTo>
                    <a:pt x="140" y="177"/>
                    <a:pt x="169" y="178"/>
                    <a:pt x="199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9E0446F6-921B-41AB-A613-5330E3026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2883" y="4212432"/>
              <a:ext cx="527050" cy="468313"/>
            </a:xfrm>
            <a:custGeom>
              <a:avLst/>
              <a:gdLst>
                <a:gd name="T0" fmla="*/ 166 w 166"/>
                <a:gd name="T1" fmla="*/ 93 h 147"/>
                <a:gd name="T2" fmla="*/ 15 w 166"/>
                <a:gd name="T3" fmla="*/ 0 h 147"/>
                <a:gd name="T4" fmla="*/ 13 w 166"/>
                <a:gd name="T5" fmla="*/ 118 h 147"/>
                <a:gd name="T6" fmla="*/ 55 w 166"/>
                <a:gd name="T7" fmla="*/ 147 h 147"/>
                <a:gd name="T8" fmla="*/ 145 w 166"/>
                <a:gd name="T9" fmla="*/ 117 h 147"/>
                <a:gd name="T10" fmla="*/ 166 w 166"/>
                <a:gd name="T11" fmla="*/ 9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147">
                  <a:moveTo>
                    <a:pt x="166" y="93"/>
                  </a:moveTo>
                  <a:cubicBezTo>
                    <a:pt x="102" y="83"/>
                    <a:pt x="56" y="49"/>
                    <a:pt x="15" y="0"/>
                  </a:cubicBezTo>
                  <a:cubicBezTo>
                    <a:pt x="6" y="41"/>
                    <a:pt x="0" y="80"/>
                    <a:pt x="13" y="118"/>
                  </a:cubicBezTo>
                  <a:cubicBezTo>
                    <a:pt x="19" y="138"/>
                    <a:pt x="34" y="147"/>
                    <a:pt x="55" y="147"/>
                  </a:cubicBezTo>
                  <a:cubicBezTo>
                    <a:pt x="88" y="147"/>
                    <a:pt x="119" y="138"/>
                    <a:pt x="145" y="117"/>
                  </a:cubicBezTo>
                  <a:cubicBezTo>
                    <a:pt x="153" y="111"/>
                    <a:pt x="158" y="103"/>
                    <a:pt x="166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B38D6DB-7B54-4C26-9AD6-FDAAACE0F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7" y="4829970"/>
              <a:ext cx="107950" cy="219075"/>
            </a:xfrm>
            <a:custGeom>
              <a:avLst/>
              <a:gdLst>
                <a:gd name="T0" fmla="*/ 32 w 34"/>
                <a:gd name="T1" fmla="*/ 0 h 69"/>
                <a:gd name="T2" fmla="*/ 23 w 34"/>
                <a:gd name="T3" fmla="*/ 2 h 69"/>
                <a:gd name="T4" fmla="*/ 9 w 34"/>
                <a:gd name="T5" fmla="*/ 69 h 69"/>
                <a:gd name="T6" fmla="*/ 31 w 34"/>
                <a:gd name="T7" fmla="*/ 0 h 69"/>
                <a:gd name="T8" fmla="*/ 32 w 34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9">
                  <a:moveTo>
                    <a:pt x="32" y="0"/>
                  </a:moveTo>
                  <a:cubicBezTo>
                    <a:pt x="29" y="1"/>
                    <a:pt x="25" y="0"/>
                    <a:pt x="23" y="2"/>
                  </a:cubicBezTo>
                  <a:cubicBezTo>
                    <a:pt x="10" y="9"/>
                    <a:pt x="0" y="52"/>
                    <a:pt x="9" y="69"/>
                  </a:cubicBezTo>
                  <a:cubicBezTo>
                    <a:pt x="26" y="48"/>
                    <a:pt x="34" y="26"/>
                    <a:pt x="31" y="0"/>
                  </a:cubicBezTo>
                  <a:cubicBezTo>
                    <a:pt x="31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BD92922-8154-49B1-8178-0E433C467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8908" y="4687095"/>
              <a:ext cx="117475" cy="107950"/>
            </a:xfrm>
            <a:custGeom>
              <a:avLst/>
              <a:gdLst>
                <a:gd name="T0" fmla="*/ 6 w 37"/>
                <a:gd name="T1" fmla="*/ 34 h 34"/>
                <a:gd name="T2" fmla="*/ 37 w 37"/>
                <a:gd name="T3" fmla="*/ 8 h 34"/>
                <a:gd name="T4" fmla="*/ 0 w 37"/>
                <a:gd name="T5" fmla="*/ 0 h 34"/>
                <a:gd name="T6" fmla="*/ 6 w 3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4">
                  <a:moveTo>
                    <a:pt x="6" y="34"/>
                  </a:moveTo>
                  <a:cubicBezTo>
                    <a:pt x="17" y="25"/>
                    <a:pt x="26" y="17"/>
                    <a:pt x="37" y="8"/>
                  </a:cubicBezTo>
                  <a:cubicBezTo>
                    <a:pt x="24" y="5"/>
                    <a:pt x="12" y="3"/>
                    <a:pt x="0" y="0"/>
                  </a:cubicBezTo>
                  <a:cubicBezTo>
                    <a:pt x="2" y="10"/>
                    <a:pt x="4" y="21"/>
                    <a:pt x="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32" name="Forma libre 11">
            <a:extLst>
              <a:ext uri="{FF2B5EF4-FFF2-40B4-BE49-F238E27FC236}">
                <a16:creationId xmlns:a16="http://schemas.microsoft.com/office/drawing/2014/main" id="{6B439308-54F2-4098-BF54-2878E8D96672}"/>
              </a:ext>
            </a:extLst>
          </p:cNvPr>
          <p:cNvSpPr/>
          <p:nvPr userDrawn="1"/>
        </p:nvSpPr>
        <p:spPr>
          <a:xfrm>
            <a:off x="215900" y="391573"/>
            <a:ext cx="589280" cy="698974"/>
          </a:xfrm>
          <a:custGeom>
            <a:avLst/>
            <a:gdLst>
              <a:gd name="connsiteX0" fmla="*/ 0 w 731520"/>
              <a:gd name="connsiteY0" fmla="*/ 0 h 867692"/>
              <a:gd name="connsiteX1" fmla="*/ 514597 w 731520"/>
              <a:gd name="connsiteY1" fmla="*/ 0 h 867692"/>
              <a:gd name="connsiteX2" fmla="*/ 731520 w 731520"/>
              <a:gd name="connsiteY2" fmla="*/ 433846 h 867692"/>
              <a:gd name="connsiteX3" fmla="*/ 514597 w 731520"/>
              <a:gd name="connsiteY3" fmla="*/ 867692 h 867692"/>
              <a:gd name="connsiteX4" fmla="*/ 0 w 731520"/>
              <a:gd name="connsiteY4" fmla="*/ 867692 h 86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867692">
                <a:moveTo>
                  <a:pt x="0" y="0"/>
                </a:moveTo>
                <a:lnTo>
                  <a:pt x="514597" y="0"/>
                </a:lnTo>
                <a:lnTo>
                  <a:pt x="731520" y="433846"/>
                </a:lnTo>
                <a:lnTo>
                  <a:pt x="514597" y="867692"/>
                </a:lnTo>
                <a:lnTo>
                  <a:pt x="0" y="867692"/>
                </a:lnTo>
                <a:close/>
              </a:path>
            </a:pathLst>
          </a:custGeom>
          <a:solidFill>
            <a:srgbClr val="FED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9DD0556C-DE3B-4AD3-9661-441C430A6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5180" y="391573"/>
            <a:ext cx="422815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9935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DA635C4-FB18-4237-B479-4630D26D39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15900" y="6257766"/>
            <a:ext cx="11760200" cy="223873"/>
          </a:xfrm>
          <a:prstGeom prst="rect">
            <a:avLst/>
          </a:prstGeom>
          <a:solidFill>
            <a:srgbClr val="FED7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16063056-B919-4C26-9F73-5D9AD4569C58}"/>
              </a:ext>
            </a:extLst>
          </p:cNvPr>
          <p:cNvGrpSpPr/>
          <p:nvPr userDrawn="1"/>
        </p:nvGrpSpPr>
        <p:grpSpPr>
          <a:xfrm>
            <a:off x="5730324" y="5952121"/>
            <a:ext cx="731351" cy="835162"/>
            <a:chOff x="5754053" y="5330190"/>
            <a:chExt cx="1241425" cy="1417638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33AFD864-1281-47AB-8A96-46B9D96DC36D}"/>
                </a:ext>
              </a:extLst>
            </p:cNvPr>
            <p:cNvGrpSpPr/>
            <p:nvPr userDrawn="1"/>
          </p:nvGrpSpPr>
          <p:grpSpPr>
            <a:xfrm>
              <a:off x="5951741" y="5553344"/>
              <a:ext cx="979315" cy="974864"/>
              <a:chOff x="-441958" y="1920082"/>
              <a:chExt cx="3143250" cy="3128963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C7218696-348B-4A98-92C0-65BCBE5A9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1958" y="2382045"/>
                <a:ext cx="2501900" cy="2517775"/>
              </a:xfrm>
              <a:custGeom>
                <a:avLst/>
                <a:gdLst>
                  <a:gd name="T0" fmla="*/ 352 w 788"/>
                  <a:gd name="T1" fmla="*/ 770 h 792"/>
                  <a:gd name="T2" fmla="*/ 411 w 788"/>
                  <a:gd name="T3" fmla="*/ 774 h 792"/>
                  <a:gd name="T4" fmla="*/ 469 w 788"/>
                  <a:gd name="T5" fmla="*/ 650 h 792"/>
                  <a:gd name="T6" fmla="*/ 469 w 788"/>
                  <a:gd name="T7" fmla="*/ 613 h 792"/>
                  <a:gd name="T8" fmla="*/ 556 w 788"/>
                  <a:gd name="T9" fmla="*/ 530 h 792"/>
                  <a:gd name="T10" fmla="*/ 583 w 788"/>
                  <a:gd name="T11" fmla="*/ 535 h 792"/>
                  <a:gd name="T12" fmla="*/ 602 w 788"/>
                  <a:gd name="T13" fmla="*/ 639 h 792"/>
                  <a:gd name="T14" fmla="*/ 592 w 788"/>
                  <a:gd name="T15" fmla="*/ 693 h 792"/>
                  <a:gd name="T16" fmla="*/ 555 w 788"/>
                  <a:gd name="T17" fmla="*/ 747 h 792"/>
                  <a:gd name="T18" fmla="*/ 553 w 788"/>
                  <a:gd name="T19" fmla="*/ 757 h 792"/>
                  <a:gd name="T20" fmla="*/ 591 w 788"/>
                  <a:gd name="T21" fmla="*/ 719 h 792"/>
                  <a:gd name="T22" fmla="*/ 642 w 788"/>
                  <a:gd name="T23" fmla="*/ 642 h 792"/>
                  <a:gd name="T24" fmla="*/ 641 w 788"/>
                  <a:gd name="T25" fmla="*/ 638 h 792"/>
                  <a:gd name="T26" fmla="*/ 633 w 788"/>
                  <a:gd name="T27" fmla="*/ 539 h 792"/>
                  <a:gd name="T28" fmla="*/ 666 w 788"/>
                  <a:gd name="T29" fmla="*/ 527 h 792"/>
                  <a:gd name="T30" fmla="*/ 669 w 788"/>
                  <a:gd name="T31" fmla="*/ 538 h 792"/>
                  <a:gd name="T32" fmla="*/ 717 w 788"/>
                  <a:gd name="T33" fmla="*/ 569 h 792"/>
                  <a:gd name="T34" fmla="*/ 754 w 788"/>
                  <a:gd name="T35" fmla="*/ 575 h 792"/>
                  <a:gd name="T36" fmla="*/ 741 w 788"/>
                  <a:gd name="T37" fmla="*/ 610 h 792"/>
                  <a:gd name="T38" fmla="*/ 722 w 788"/>
                  <a:gd name="T39" fmla="*/ 632 h 792"/>
                  <a:gd name="T40" fmla="*/ 716 w 788"/>
                  <a:gd name="T41" fmla="*/ 646 h 792"/>
                  <a:gd name="T42" fmla="*/ 731 w 788"/>
                  <a:gd name="T43" fmla="*/ 647 h 792"/>
                  <a:gd name="T44" fmla="*/ 755 w 788"/>
                  <a:gd name="T45" fmla="*/ 626 h 792"/>
                  <a:gd name="T46" fmla="*/ 767 w 788"/>
                  <a:gd name="T47" fmla="*/ 589 h 792"/>
                  <a:gd name="T48" fmla="*/ 772 w 788"/>
                  <a:gd name="T49" fmla="*/ 579 h 792"/>
                  <a:gd name="T50" fmla="*/ 784 w 788"/>
                  <a:gd name="T51" fmla="*/ 556 h 792"/>
                  <a:gd name="T52" fmla="*/ 765 w 788"/>
                  <a:gd name="T53" fmla="*/ 535 h 792"/>
                  <a:gd name="T54" fmla="*/ 736 w 788"/>
                  <a:gd name="T55" fmla="*/ 531 h 792"/>
                  <a:gd name="T56" fmla="*/ 713 w 788"/>
                  <a:gd name="T57" fmla="*/ 531 h 792"/>
                  <a:gd name="T58" fmla="*/ 722 w 788"/>
                  <a:gd name="T59" fmla="*/ 479 h 792"/>
                  <a:gd name="T60" fmla="*/ 728 w 788"/>
                  <a:gd name="T61" fmla="*/ 347 h 792"/>
                  <a:gd name="T62" fmla="*/ 626 w 788"/>
                  <a:gd name="T63" fmla="*/ 296 h 792"/>
                  <a:gd name="T64" fmla="*/ 582 w 788"/>
                  <a:gd name="T65" fmla="*/ 285 h 792"/>
                  <a:gd name="T66" fmla="*/ 196 w 788"/>
                  <a:gd name="T67" fmla="*/ 50 h 792"/>
                  <a:gd name="T68" fmla="*/ 90 w 788"/>
                  <a:gd name="T69" fmla="*/ 9 h 792"/>
                  <a:gd name="T70" fmla="*/ 7 w 788"/>
                  <a:gd name="T71" fmla="*/ 86 h 792"/>
                  <a:gd name="T72" fmla="*/ 242 w 788"/>
                  <a:gd name="T73" fmla="*/ 321 h 792"/>
                  <a:gd name="T74" fmla="*/ 493 w 788"/>
                  <a:gd name="T75" fmla="*/ 348 h 792"/>
                  <a:gd name="T76" fmla="*/ 506 w 788"/>
                  <a:gd name="T77" fmla="*/ 351 h 792"/>
                  <a:gd name="T78" fmla="*/ 496 w 788"/>
                  <a:gd name="T79" fmla="*/ 435 h 792"/>
                  <a:gd name="T80" fmla="*/ 507 w 788"/>
                  <a:gd name="T81" fmla="*/ 458 h 792"/>
                  <a:gd name="T82" fmla="*/ 507 w 788"/>
                  <a:gd name="T83" fmla="*/ 529 h 792"/>
                  <a:gd name="T84" fmla="*/ 465 w 788"/>
                  <a:gd name="T85" fmla="*/ 586 h 792"/>
                  <a:gd name="T86" fmla="*/ 437 w 788"/>
                  <a:gd name="T87" fmla="*/ 634 h 792"/>
                  <a:gd name="T88" fmla="*/ 429 w 788"/>
                  <a:gd name="T89" fmla="*/ 696 h 792"/>
                  <a:gd name="T90" fmla="*/ 421 w 788"/>
                  <a:gd name="T91" fmla="*/ 709 h 792"/>
                  <a:gd name="T92" fmla="*/ 371 w 788"/>
                  <a:gd name="T93" fmla="*/ 733 h 792"/>
                  <a:gd name="T94" fmla="*/ 353 w 788"/>
                  <a:gd name="T95" fmla="*/ 770 h 792"/>
                  <a:gd name="T96" fmla="*/ 352 w 788"/>
                  <a:gd name="T97" fmla="*/ 77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88" h="792">
                    <a:moveTo>
                      <a:pt x="352" y="770"/>
                    </a:moveTo>
                    <a:cubicBezTo>
                      <a:pt x="372" y="791"/>
                      <a:pt x="388" y="792"/>
                      <a:pt x="411" y="774"/>
                    </a:cubicBezTo>
                    <a:cubicBezTo>
                      <a:pt x="480" y="718"/>
                      <a:pt x="468" y="725"/>
                      <a:pt x="469" y="650"/>
                    </a:cubicBezTo>
                    <a:cubicBezTo>
                      <a:pt x="469" y="638"/>
                      <a:pt x="469" y="626"/>
                      <a:pt x="469" y="613"/>
                    </a:cubicBezTo>
                    <a:cubicBezTo>
                      <a:pt x="509" y="597"/>
                      <a:pt x="532" y="563"/>
                      <a:pt x="556" y="530"/>
                    </a:cubicBezTo>
                    <a:cubicBezTo>
                      <a:pt x="565" y="532"/>
                      <a:pt x="574" y="534"/>
                      <a:pt x="583" y="535"/>
                    </a:cubicBezTo>
                    <a:cubicBezTo>
                      <a:pt x="589" y="570"/>
                      <a:pt x="591" y="606"/>
                      <a:pt x="602" y="639"/>
                    </a:cubicBezTo>
                    <a:cubicBezTo>
                      <a:pt x="610" y="662"/>
                      <a:pt x="604" y="676"/>
                      <a:pt x="592" y="693"/>
                    </a:cubicBezTo>
                    <a:cubicBezTo>
                      <a:pt x="579" y="710"/>
                      <a:pt x="567" y="729"/>
                      <a:pt x="555" y="747"/>
                    </a:cubicBezTo>
                    <a:cubicBezTo>
                      <a:pt x="554" y="750"/>
                      <a:pt x="554" y="754"/>
                      <a:pt x="553" y="757"/>
                    </a:cubicBezTo>
                    <a:cubicBezTo>
                      <a:pt x="572" y="756"/>
                      <a:pt x="578" y="750"/>
                      <a:pt x="591" y="719"/>
                    </a:cubicBezTo>
                    <a:cubicBezTo>
                      <a:pt x="630" y="716"/>
                      <a:pt x="655" y="679"/>
                      <a:pt x="642" y="642"/>
                    </a:cubicBezTo>
                    <a:cubicBezTo>
                      <a:pt x="641" y="641"/>
                      <a:pt x="641" y="639"/>
                      <a:pt x="641" y="638"/>
                    </a:cubicBezTo>
                    <a:cubicBezTo>
                      <a:pt x="627" y="607"/>
                      <a:pt x="613" y="575"/>
                      <a:pt x="633" y="539"/>
                    </a:cubicBezTo>
                    <a:cubicBezTo>
                      <a:pt x="641" y="536"/>
                      <a:pt x="653" y="532"/>
                      <a:pt x="666" y="527"/>
                    </a:cubicBezTo>
                    <a:cubicBezTo>
                      <a:pt x="667" y="531"/>
                      <a:pt x="668" y="535"/>
                      <a:pt x="669" y="538"/>
                    </a:cubicBezTo>
                    <a:cubicBezTo>
                      <a:pt x="680" y="572"/>
                      <a:pt x="682" y="572"/>
                      <a:pt x="717" y="569"/>
                    </a:cubicBezTo>
                    <a:cubicBezTo>
                      <a:pt x="729" y="568"/>
                      <a:pt x="742" y="573"/>
                      <a:pt x="754" y="575"/>
                    </a:cubicBezTo>
                    <a:cubicBezTo>
                      <a:pt x="750" y="586"/>
                      <a:pt x="747" y="599"/>
                      <a:pt x="741" y="610"/>
                    </a:cubicBezTo>
                    <a:cubicBezTo>
                      <a:pt x="737" y="618"/>
                      <a:pt x="728" y="624"/>
                      <a:pt x="722" y="632"/>
                    </a:cubicBezTo>
                    <a:cubicBezTo>
                      <a:pt x="719" y="636"/>
                      <a:pt x="718" y="641"/>
                      <a:pt x="716" y="646"/>
                    </a:cubicBezTo>
                    <a:cubicBezTo>
                      <a:pt x="721" y="646"/>
                      <a:pt x="728" y="649"/>
                      <a:pt x="731" y="647"/>
                    </a:cubicBezTo>
                    <a:cubicBezTo>
                      <a:pt x="740" y="641"/>
                      <a:pt x="750" y="635"/>
                      <a:pt x="755" y="626"/>
                    </a:cubicBezTo>
                    <a:cubicBezTo>
                      <a:pt x="761" y="615"/>
                      <a:pt x="763" y="601"/>
                      <a:pt x="767" y="589"/>
                    </a:cubicBezTo>
                    <a:cubicBezTo>
                      <a:pt x="768" y="585"/>
                      <a:pt x="769" y="579"/>
                      <a:pt x="772" y="579"/>
                    </a:cubicBezTo>
                    <a:cubicBezTo>
                      <a:pt x="785" y="575"/>
                      <a:pt x="788" y="565"/>
                      <a:pt x="784" y="556"/>
                    </a:cubicBezTo>
                    <a:cubicBezTo>
                      <a:pt x="781" y="548"/>
                      <a:pt x="773" y="539"/>
                      <a:pt x="765" y="535"/>
                    </a:cubicBezTo>
                    <a:cubicBezTo>
                      <a:pt x="757" y="531"/>
                      <a:pt x="746" y="531"/>
                      <a:pt x="736" y="531"/>
                    </a:cubicBezTo>
                    <a:cubicBezTo>
                      <a:pt x="728" y="530"/>
                      <a:pt x="721" y="531"/>
                      <a:pt x="713" y="531"/>
                    </a:cubicBezTo>
                    <a:cubicBezTo>
                      <a:pt x="706" y="511"/>
                      <a:pt x="708" y="496"/>
                      <a:pt x="722" y="479"/>
                    </a:cubicBezTo>
                    <a:cubicBezTo>
                      <a:pt x="756" y="438"/>
                      <a:pt x="749" y="392"/>
                      <a:pt x="728" y="347"/>
                    </a:cubicBezTo>
                    <a:cubicBezTo>
                      <a:pt x="712" y="314"/>
                      <a:pt x="667" y="291"/>
                      <a:pt x="626" y="296"/>
                    </a:cubicBezTo>
                    <a:cubicBezTo>
                      <a:pt x="609" y="299"/>
                      <a:pt x="596" y="293"/>
                      <a:pt x="582" y="285"/>
                    </a:cubicBezTo>
                    <a:cubicBezTo>
                      <a:pt x="454" y="206"/>
                      <a:pt x="325" y="128"/>
                      <a:pt x="196" y="50"/>
                    </a:cubicBezTo>
                    <a:cubicBezTo>
                      <a:pt x="163" y="30"/>
                      <a:pt x="129" y="16"/>
                      <a:pt x="90" y="9"/>
                    </a:cubicBezTo>
                    <a:cubicBezTo>
                      <a:pt x="35" y="0"/>
                      <a:pt x="0" y="31"/>
                      <a:pt x="7" y="86"/>
                    </a:cubicBezTo>
                    <a:cubicBezTo>
                      <a:pt x="23" y="204"/>
                      <a:pt x="103" y="310"/>
                      <a:pt x="242" y="321"/>
                    </a:cubicBezTo>
                    <a:cubicBezTo>
                      <a:pt x="326" y="328"/>
                      <a:pt x="409" y="339"/>
                      <a:pt x="493" y="348"/>
                    </a:cubicBezTo>
                    <a:cubicBezTo>
                      <a:pt x="496" y="349"/>
                      <a:pt x="500" y="350"/>
                      <a:pt x="506" y="351"/>
                    </a:cubicBezTo>
                    <a:cubicBezTo>
                      <a:pt x="475" y="377"/>
                      <a:pt x="479" y="405"/>
                      <a:pt x="496" y="435"/>
                    </a:cubicBezTo>
                    <a:cubicBezTo>
                      <a:pt x="500" y="442"/>
                      <a:pt x="502" y="451"/>
                      <a:pt x="507" y="458"/>
                    </a:cubicBezTo>
                    <a:cubicBezTo>
                      <a:pt x="524" y="482"/>
                      <a:pt x="520" y="506"/>
                      <a:pt x="507" y="529"/>
                    </a:cubicBezTo>
                    <a:cubicBezTo>
                      <a:pt x="495" y="549"/>
                      <a:pt x="481" y="570"/>
                      <a:pt x="465" y="586"/>
                    </a:cubicBezTo>
                    <a:cubicBezTo>
                      <a:pt x="450" y="600"/>
                      <a:pt x="440" y="615"/>
                      <a:pt x="437" y="634"/>
                    </a:cubicBezTo>
                    <a:cubicBezTo>
                      <a:pt x="434" y="655"/>
                      <a:pt x="432" y="675"/>
                      <a:pt x="429" y="696"/>
                    </a:cubicBezTo>
                    <a:cubicBezTo>
                      <a:pt x="428" y="701"/>
                      <a:pt x="425" y="707"/>
                      <a:pt x="421" y="709"/>
                    </a:cubicBezTo>
                    <a:cubicBezTo>
                      <a:pt x="405" y="718"/>
                      <a:pt x="388" y="725"/>
                      <a:pt x="371" y="733"/>
                    </a:cubicBezTo>
                    <a:cubicBezTo>
                      <a:pt x="356" y="741"/>
                      <a:pt x="348" y="753"/>
                      <a:pt x="353" y="770"/>
                    </a:cubicBezTo>
                    <a:lnTo>
                      <a:pt x="352" y="7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A2169351-6141-4567-A620-E1E2E595C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17" y="1920082"/>
                <a:ext cx="1298575" cy="1338263"/>
              </a:xfrm>
              <a:custGeom>
                <a:avLst/>
                <a:gdLst>
                  <a:gd name="T0" fmla="*/ 409 w 409"/>
                  <a:gd name="T1" fmla="*/ 418 h 421"/>
                  <a:gd name="T2" fmla="*/ 397 w 409"/>
                  <a:gd name="T3" fmla="*/ 387 h 421"/>
                  <a:gd name="T4" fmla="*/ 206 w 409"/>
                  <a:gd name="T5" fmla="*/ 109 h 421"/>
                  <a:gd name="T6" fmla="*/ 111 w 409"/>
                  <a:gd name="T7" fmla="*/ 23 h 421"/>
                  <a:gd name="T8" fmla="*/ 61 w 409"/>
                  <a:gd name="T9" fmla="*/ 5 h 421"/>
                  <a:gd name="T10" fmla="*/ 3 w 409"/>
                  <a:gd name="T11" fmla="*/ 60 h 421"/>
                  <a:gd name="T12" fmla="*/ 8 w 409"/>
                  <a:gd name="T13" fmla="*/ 166 h 421"/>
                  <a:gd name="T14" fmla="*/ 31 w 409"/>
                  <a:gd name="T15" fmla="*/ 197 h 421"/>
                  <a:gd name="T16" fmla="*/ 393 w 409"/>
                  <a:gd name="T17" fmla="*/ 416 h 421"/>
                  <a:gd name="T18" fmla="*/ 404 w 409"/>
                  <a:gd name="T19" fmla="*/ 421 h 421"/>
                  <a:gd name="T20" fmla="*/ 409 w 409"/>
                  <a:gd name="T21" fmla="*/ 418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9" h="421">
                    <a:moveTo>
                      <a:pt x="409" y="418"/>
                    </a:moveTo>
                    <a:cubicBezTo>
                      <a:pt x="405" y="408"/>
                      <a:pt x="403" y="396"/>
                      <a:pt x="397" y="387"/>
                    </a:cubicBezTo>
                    <a:cubicBezTo>
                      <a:pt x="334" y="294"/>
                      <a:pt x="271" y="201"/>
                      <a:pt x="206" y="109"/>
                    </a:cubicBezTo>
                    <a:cubicBezTo>
                      <a:pt x="181" y="74"/>
                      <a:pt x="149" y="44"/>
                      <a:pt x="111" y="23"/>
                    </a:cubicBezTo>
                    <a:cubicBezTo>
                      <a:pt x="96" y="14"/>
                      <a:pt x="78" y="8"/>
                      <a:pt x="61" y="5"/>
                    </a:cubicBezTo>
                    <a:cubicBezTo>
                      <a:pt x="31" y="0"/>
                      <a:pt x="6" y="21"/>
                      <a:pt x="3" y="60"/>
                    </a:cubicBezTo>
                    <a:cubicBezTo>
                      <a:pt x="0" y="95"/>
                      <a:pt x="3" y="131"/>
                      <a:pt x="8" y="166"/>
                    </a:cubicBezTo>
                    <a:cubicBezTo>
                      <a:pt x="9" y="177"/>
                      <a:pt x="20" y="191"/>
                      <a:pt x="31" y="197"/>
                    </a:cubicBezTo>
                    <a:cubicBezTo>
                      <a:pt x="151" y="271"/>
                      <a:pt x="272" y="343"/>
                      <a:pt x="393" y="416"/>
                    </a:cubicBezTo>
                    <a:cubicBezTo>
                      <a:pt x="397" y="418"/>
                      <a:pt x="401" y="420"/>
                      <a:pt x="404" y="421"/>
                    </a:cubicBezTo>
                    <a:cubicBezTo>
                      <a:pt x="406" y="420"/>
                      <a:pt x="407" y="419"/>
                      <a:pt x="409" y="4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FEEA758C-7669-44A7-9C73-A48CA9CE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2142" y="3242470"/>
                <a:ext cx="819150" cy="792163"/>
              </a:xfrm>
              <a:custGeom>
                <a:avLst/>
                <a:gdLst>
                  <a:gd name="T0" fmla="*/ 143 w 258"/>
                  <a:gd name="T1" fmla="*/ 56 h 249"/>
                  <a:gd name="T2" fmla="*/ 148 w 258"/>
                  <a:gd name="T3" fmla="*/ 26 h 249"/>
                  <a:gd name="T4" fmla="*/ 192 w 258"/>
                  <a:gd name="T5" fmla="*/ 14 h 249"/>
                  <a:gd name="T6" fmla="*/ 217 w 258"/>
                  <a:gd name="T7" fmla="*/ 24 h 249"/>
                  <a:gd name="T8" fmla="*/ 234 w 258"/>
                  <a:gd name="T9" fmla="*/ 14 h 249"/>
                  <a:gd name="T10" fmla="*/ 233 w 258"/>
                  <a:gd name="T11" fmla="*/ 3 h 249"/>
                  <a:gd name="T12" fmla="*/ 222 w 258"/>
                  <a:gd name="T13" fmla="*/ 1 h 249"/>
                  <a:gd name="T14" fmla="*/ 185 w 258"/>
                  <a:gd name="T15" fmla="*/ 1 h 249"/>
                  <a:gd name="T16" fmla="*/ 138 w 258"/>
                  <a:gd name="T17" fmla="*/ 19 h 249"/>
                  <a:gd name="T18" fmla="*/ 112 w 258"/>
                  <a:gd name="T19" fmla="*/ 22 h 249"/>
                  <a:gd name="T20" fmla="*/ 39 w 258"/>
                  <a:gd name="T21" fmla="*/ 10 h 249"/>
                  <a:gd name="T22" fmla="*/ 6 w 258"/>
                  <a:gd name="T23" fmla="*/ 63 h 249"/>
                  <a:gd name="T24" fmla="*/ 84 w 258"/>
                  <a:gd name="T25" fmla="*/ 226 h 249"/>
                  <a:gd name="T26" fmla="*/ 136 w 258"/>
                  <a:gd name="T27" fmla="*/ 220 h 249"/>
                  <a:gd name="T28" fmla="*/ 151 w 258"/>
                  <a:gd name="T29" fmla="*/ 87 h 249"/>
                  <a:gd name="T30" fmla="*/ 161 w 258"/>
                  <a:gd name="T31" fmla="*/ 52 h 249"/>
                  <a:gd name="T32" fmla="*/ 204 w 258"/>
                  <a:gd name="T33" fmla="*/ 55 h 249"/>
                  <a:gd name="T34" fmla="*/ 227 w 258"/>
                  <a:gd name="T35" fmla="*/ 81 h 249"/>
                  <a:gd name="T36" fmla="*/ 250 w 258"/>
                  <a:gd name="T37" fmla="*/ 90 h 249"/>
                  <a:gd name="T38" fmla="*/ 257 w 258"/>
                  <a:gd name="T39" fmla="*/ 78 h 249"/>
                  <a:gd name="T40" fmla="*/ 241 w 258"/>
                  <a:gd name="T41" fmla="*/ 61 h 249"/>
                  <a:gd name="T42" fmla="*/ 197 w 258"/>
                  <a:gd name="T43" fmla="*/ 42 h 249"/>
                  <a:gd name="T44" fmla="*/ 168 w 258"/>
                  <a:gd name="T45" fmla="*/ 42 h 249"/>
                  <a:gd name="T46" fmla="*/ 143 w 258"/>
                  <a:gd name="T47" fmla="*/ 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8" h="249">
                    <a:moveTo>
                      <a:pt x="143" y="56"/>
                    </a:moveTo>
                    <a:cubicBezTo>
                      <a:pt x="132" y="42"/>
                      <a:pt x="140" y="33"/>
                      <a:pt x="148" y="26"/>
                    </a:cubicBezTo>
                    <a:cubicBezTo>
                      <a:pt x="160" y="13"/>
                      <a:pt x="174" y="5"/>
                      <a:pt x="192" y="14"/>
                    </a:cubicBezTo>
                    <a:cubicBezTo>
                      <a:pt x="200" y="17"/>
                      <a:pt x="209" y="23"/>
                      <a:pt x="217" y="24"/>
                    </a:cubicBezTo>
                    <a:cubicBezTo>
                      <a:pt x="223" y="24"/>
                      <a:pt x="230" y="19"/>
                      <a:pt x="234" y="14"/>
                    </a:cubicBezTo>
                    <a:cubicBezTo>
                      <a:pt x="236" y="13"/>
                      <a:pt x="236" y="6"/>
                      <a:pt x="233" y="3"/>
                    </a:cubicBezTo>
                    <a:cubicBezTo>
                      <a:pt x="231" y="1"/>
                      <a:pt x="226" y="1"/>
                      <a:pt x="222" y="1"/>
                    </a:cubicBezTo>
                    <a:cubicBezTo>
                      <a:pt x="210" y="1"/>
                      <a:pt x="197" y="2"/>
                      <a:pt x="185" y="1"/>
                    </a:cubicBezTo>
                    <a:cubicBezTo>
                      <a:pt x="166" y="0"/>
                      <a:pt x="150" y="4"/>
                      <a:pt x="138" y="19"/>
                    </a:cubicBezTo>
                    <a:cubicBezTo>
                      <a:pt x="130" y="29"/>
                      <a:pt x="123" y="30"/>
                      <a:pt x="112" y="22"/>
                    </a:cubicBezTo>
                    <a:cubicBezTo>
                      <a:pt x="90" y="6"/>
                      <a:pt x="64" y="6"/>
                      <a:pt x="39" y="10"/>
                    </a:cubicBezTo>
                    <a:cubicBezTo>
                      <a:pt x="13" y="15"/>
                      <a:pt x="0" y="36"/>
                      <a:pt x="6" y="63"/>
                    </a:cubicBezTo>
                    <a:cubicBezTo>
                      <a:pt x="20" y="123"/>
                      <a:pt x="46" y="178"/>
                      <a:pt x="84" y="226"/>
                    </a:cubicBezTo>
                    <a:cubicBezTo>
                      <a:pt x="103" y="249"/>
                      <a:pt x="124" y="247"/>
                      <a:pt x="136" y="220"/>
                    </a:cubicBezTo>
                    <a:cubicBezTo>
                      <a:pt x="156" y="178"/>
                      <a:pt x="158" y="132"/>
                      <a:pt x="151" y="87"/>
                    </a:cubicBezTo>
                    <a:cubicBezTo>
                      <a:pt x="148" y="72"/>
                      <a:pt x="146" y="61"/>
                      <a:pt x="161" y="52"/>
                    </a:cubicBezTo>
                    <a:cubicBezTo>
                      <a:pt x="176" y="43"/>
                      <a:pt x="191" y="45"/>
                      <a:pt x="204" y="55"/>
                    </a:cubicBezTo>
                    <a:cubicBezTo>
                      <a:pt x="213" y="62"/>
                      <a:pt x="219" y="73"/>
                      <a:pt x="227" y="81"/>
                    </a:cubicBezTo>
                    <a:cubicBezTo>
                      <a:pt x="233" y="86"/>
                      <a:pt x="242" y="88"/>
                      <a:pt x="250" y="90"/>
                    </a:cubicBezTo>
                    <a:cubicBezTo>
                      <a:pt x="251" y="90"/>
                      <a:pt x="258" y="80"/>
                      <a:pt x="257" y="78"/>
                    </a:cubicBezTo>
                    <a:cubicBezTo>
                      <a:pt x="253" y="71"/>
                      <a:pt x="247" y="65"/>
                      <a:pt x="241" y="61"/>
                    </a:cubicBezTo>
                    <a:cubicBezTo>
                      <a:pt x="227" y="54"/>
                      <a:pt x="212" y="47"/>
                      <a:pt x="197" y="42"/>
                    </a:cubicBezTo>
                    <a:cubicBezTo>
                      <a:pt x="188" y="39"/>
                      <a:pt x="177" y="39"/>
                      <a:pt x="168" y="42"/>
                    </a:cubicBezTo>
                    <a:cubicBezTo>
                      <a:pt x="159" y="44"/>
                      <a:pt x="152" y="50"/>
                      <a:pt x="143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076706C1-1D74-4EED-ADB7-9D16FFEBC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7" y="3672682"/>
                <a:ext cx="730250" cy="773113"/>
              </a:xfrm>
              <a:custGeom>
                <a:avLst/>
                <a:gdLst>
                  <a:gd name="T0" fmla="*/ 230 w 230"/>
                  <a:gd name="T1" fmla="*/ 190 h 243"/>
                  <a:gd name="T2" fmla="*/ 71 w 230"/>
                  <a:gd name="T3" fmla="*/ 0 h 243"/>
                  <a:gd name="T4" fmla="*/ 14 w 230"/>
                  <a:gd name="T5" fmla="*/ 47 h 243"/>
                  <a:gd name="T6" fmla="*/ 9 w 230"/>
                  <a:gd name="T7" fmla="*/ 96 h 243"/>
                  <a:gd name="T8" fmla="*/ 142 w 230"/>
                  <a:gd name="T9" fmla="*/ 230 h 243"/>
                  <a:gd name="T10" fmla="*/ 206 w 230"/>
                  <a:gd name="T11" fmla="*/ 219 h 243"/>
                  <a:gd name="T12" fmla="*/ 230 w 230"/>
                  <a:gd name="T13" fmla="*/ 19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" h="243">
                    <a:moveTo>
                      <a:pt x="230" y="190"/>
                    </a:moveTo>
                    <a:cubicBezTo>
                      <a:pt x="164" y="139"/>
                      <a:pt x="109" y="79"/>
                      <a:pt x="71" y="0"/>
                    </a:cubicBezTo>
                    <a:cubicBezTo>
                      <a:pt x="51" y="16"/>
                      <a:pt x="31" y="30"/>
                      <a:pt x="14" y="47"/>
                    </a:cubicBezTo>
                    <a:cubicBezTo>
                      <a:pt x="0" y="61"/>
                      <a:pt x="0" y="78"/>
                      <a:pt x="9" y="96"/>
                    </a:cubicBezTo>
                    <a:cubicBezTo>
                      <a:pt x="39" y="156"/>
                      <a:pt x="87" y="196"/>
                      <a:pt x="142" y="230"/>
                    </a:cubicBezTo>
                    <a:cubicBezTo>
                      <a:pt x="164" y="243"/>
                      <a:pt x="188" y="238"/>
                      <a:pt x="206" y="219"/>
                    </a:cubicBezTo>
                    <a:cubicBezTo>
                      <a:pt x="214" y="211"/>
                      <a:pt x="222" y="201"/>
                      <a:pt x="230" y="1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93D6EEDB-0034-4249-8BF5-E1452744C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7" y="3475832"/>
                <a:ext cx="644525" cy="644525"/>
              </a:xfrm>
              <a:custGeom>
                <a:avLst/>
                <a:gdLst>
                  <a:gd name="T0" fmla="*/ 59 w 203"/>
                  <a:gd name="T1" fmla="*/ 0 h 203"/>
                  <a:gd name="T2" fmla="*/ 30 w 203"/>
                  <a:gd name="T3" fmla="*/ 6 h 203"/>
                  <a:gd name="T4" fmla="*/ 11 w 203"/>
                  <a:gd name="T5" fmla="*/ 49 h 203"/>
                  <a:gd name="T6" fmla="*/ 117 w 203"/>
                  <a:gd name="T7" fmla="*/ 182 h 203"/>
                  <a:gd name="T8" fmla="*/ 137 w 203"/>
                  <a:gd name="T9" fmla="*/ 194 h 203"/>
                  <a:gd name="T10" fmla="*/ 188 w 203"/>
                  <a:gd name="T11" fmla="*/ 190 h 203"/>
                  <a:gd name="T12" fmla="*/ 198 w 203"/>
                  <a:gd name="T13" fmla="*/ 145 h 203"/>
                  <a:gd name="T14" fmla="*/ 99 w 203"/>
                  <a:gd name="T15" fmla="*/ 13 h 203"/>
                  <a:gd name="T16" fmla="*/ 59 w 203"/>
                  <a:gd name="T17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203">
                    <a:moveTo>
                      <a:pt x="59" y="0"/>
                    </a:moveTo>
                    <a:cubicBezTo>
                      <a:pt x="46" y="3"/>
                      <a:pt x="38" y="4"/>
                      <a:pt x="30" y="6"/>
                    </a:cubicBezTo>
                    <a:cubicBezTo>
                      <a:pt x="8" y="14"/>
                      <a:pt x="0" y="29"/>
                      <a:pt x="11" y="49"/>
                    </a:cubicBezTo>
                    <a:cubicBezTo>
                      <a:pt x="38" y="100"/>
                      <a:pt x="70" y="147"/>
                      <a:pt x="117" y="182"/>
                    </a:cubicBezTo>
                    <a:cubicBezTo>
                      <a:pt x="123" y="187"/>
                      <a:pt x="130" y="191"/>
                      <a:pt x="137" y="194"/>
                    </a:cubicBezTo>
                    <a:cubicBezTo>
                      <a:pt x="155" y="201"/>
                      <a:pt x="173" y="203"/>
                      <a:pt x="188" y="190"/>
                    </a:cubicBezTo>
                    <a:cubicBezTo>
                      <a:pt x="203" y="178"/>
                      <a:pt x="202" y="161"/>
                      <a:pt x="198" y="145"/>
                    </a:cubicBezTo>
                    <a:cubicBezTo>
                      <a:pt x="184" y="87"/>
                      <a:pt x="150" y="43"/>
                      <a:pt x="99" y="13"/>
                    </a:cubicBezTo>
                    <a:cubicBezTo>
                      <a:pt x="86" y="6"/>
                      <a:pt x="70" y="4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85AB8AF6-5986-4281-93C7-DF6997AFB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7" y="3539332"/>
                <a:ext cx="692150" cy="723900"/>
              </a:xfrm>
              <a:custGeom>
                <a:avLst/>
                <a:gdLst>
                  <a:gd name="T0" fmla="*/ 218 w 218"/>
                  <a:gd name="T1" fmla="*/ 186 h 228"/>
                  <a:gd name="T2" fmla="*/ 79 w 218"/>
                  <a:gd name="T3" fmla="*/ 31 h 228"/>
                  <a:gd name="T4" fmla="*/ 26 w 218"/>
                  <a:gd name="T5" fmla="*/ 14 h 228"/>
                  <a:gd name="T6" fmla="*/ 12 w 218"/>
                  <a:gd name="T7" fmla="*/ 61 h 228"/>
                  <a:gd name="T8" fmla="*/ 152 w 218"/>
                  <a:gd name="T9" fmla="*/ 223 h 228"/>
                  <a:gd name="T10" fmla="*/ 171 w 218"/>
                  <a:gd name="T11" fmla="*/ 227 h 228"/>
                  <a:gd name="T12" fmla="*/ 218 w 218"/>
                  <a:gd name="T13" fmla="*/ 1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228">
                    <a:moveTo>
                      <a:pt x="218" y="186"/>
                    </a:moveTo>
                    <a:cubicBezTo>
                      <a:pt x="150" y="152"/>
                      <a:pt x="108" y="97"/>
                      <a:pt x="79" y="31"/>
                    </a:cubicBezTo>
                    <a:cubicBezTo>
                      <a:pt x="68" y="6"/>
                      <a:pt x="51" y="0"/>
                      <a:pt x="26" y="14"/>
                    </a:cubicBezTo>
                    <a:cubicBezTo>
                      <a:pt x="4" y="26"/>
                      <a:pt x="0" y="39"/>
                      <a:pt x="12" y="61"/>
                    </a:cubicBezTo>
                    <a:cubicBezTo>
                      <a:pt x="46" y="126"/>
                      <a:pt x="94" y="179"/>
                      <a:pt x="152" y="223"/>
                    </a:cubicBezTo>
                    <a:cubicBezTo>
                      <a:pt x="156" y="227"/>
                      <a:pt x="165" y="228"/>
                      <a:pt x="171" y="227"/>
                    </a:cubicBezTo>
                    <a:cubicBezTo>
                      <a:pt x="193" y="222"/>
                      <a:pt x="211" y="211"/>
                      <a:pt x="218" y="1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E7DB1762-EE1C-40F8-BB4B-D5E947746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6208" y="3933032"/>
                <a:ext cx="631825" cy="566738"/>
              </a:xfrm>
              <a:custGeom>
                <a:avLst/>
                <a:gdLst>
                  <a:gd name="T0" fmla="*/ 199 w 199"/>
                  <a:gd name="T1" fmla="*/ 160 h 178"/>
                  <a:gd name="T2" fmla="*/ 129 w 199"/>
                  <a:gd name="T3" fmla="*/ 106 h 178"/>
                  <a:gd name="T4" fmla="*/ 57 w 199"/>
                  <a:gd name="T5" fmla="*/ 12 h 178"/>
                  <a:gd name="T6" fmla="*/ 37 w 199"/>
                  <a:gd name="T7" fmla="*/ 6 h 178"/>
                  <a:gd name="T8" fmla="*/ 1 w 199"/>
                  <a:gd name="T9" fmla="*/ 77 h 178"/>
                  <a:gd name="T10" fmla="*/ 6 w 199"/>
                  <a:gd name="T11" fmla="*/ 88 h 178"/>
                  <a:gd name="T12" fmla="*/ 110 w 199"/>
                  <a:gd name="T13" fmla="*/ 166 h 178"/>
                  <a:gd name="T14" fmla="*/ 199 w 199"/>
                  <a:gd name="T15" fmla="*/ 16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9" h="178">
                    <a:moveTo>
                      <a:pt x="199" y="160"/>
                    </a:moveTo>
                    <a:cubicBezTo>
                      <a:pt x="175" y="141"/>
                      <a:pt x="151" y="124"/>
                      <a:pt x="129" y="106"/>
                    </a:cubicBezTo>
                    <a:cubicBezTo>
                      <a:pt x="99" y="80"/>
                      <a:pt x="73" y="49"/>
                      <a:pt x="57" y="12"/>
                    </a:cubicBezTo>
                    <a:cubicBezTo>
                      <a:pt x="52" y="0"/>
                      <a:pt x="45" y="0"/>
                      <a:pt x="37" y="6"/>
                    </a:cubicBezTo>
                    <a:cubicBezTo>
                      <a:pt x="15" y="25"/>
                      <a:pt x="8" y="51"/>
                      <a:pt x="1" y="77"/>
                    </a:cubicBezTo>
                    <a:cubicBezTo>
                      <a:pt x="0" y="80"/>
                      <a:pt x="3" y="85"/>
                      <a:pt x="6" y="88"/>
                    </a:cubicBezTo>
                    <a:cubicBezTo>
                      <a:pt x="35" y="121"/>
                      <a:pt x="68" y="149"/>
                      <a:pt x="110" y="166"/>
                    </a:cubicBezTo>
                    <a:cubicBezTo>
                      <a:pt x="140" y="177"/>
                      <a:pt x="169" y="178"/>
                      <a:pt x="199" y="1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FA9F074D-B69C-405C-BD5A-5B6A6298D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2883" y="4212432"/>
                <a:ext cx="527050" cy="468313"/>
              </a:xfrm>
              <a:custGeom>
                <a:avLst/>
                <a:gdLst>
                  <a:gd name="T0" fmla="*/ 166 w 166"/>
                  <a:gd name="T1" fmla="*/ 93 h 147"/>
                  <a:gd name="T2" fmla="*/ 15 w 166"/>
                  <a:gd name="T3" fmla="*/ 0 h 147"/>
                  <a:gd name="T4" fmla="*/ 13 w 166"/>
                  <a:gd name="T5" fmla="*/ 118 h 147"/>
                  <a:gd name="T6" fmla="*/ 55 w 166"/>
                  <a:gd name="T7" fmla="*/ 147 h 147"/>
                  <a:gd name="T8" fmla="*/ 145 w 166"/>
                  <a:gd name="T9" fmla="*/ 117 h 147"/>
                  <a:gd name="T10" fmla="*/ 166 w 166"/>
                  <a:gd name="T11" fmla="*/ 9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" h="147">
                    <a:moveTo>
                      <a:pt x="166" y="93"/>
                    </a:moveTo>
                    <a:cubicBezTo>
                      <a:pt x="102" y="83"/>
                      <a:pt x="56" y="49"/>
                      <a:pt x="15" y="0"/>
                    </a:cubicBezTo>
                    <a:cubicBezTo>
                      <a:pt x="6" y="41"/>
                      <a:pt x="0" y="80"/>
                      <a:pt x="13" y="118"/>
                    </a:cubicBezTo>
                    <a:cubicBezTo>
                      <a:pt x="19" y="138"/>
                      <a:pt x="34" y="147"/>
                      <a:pt x="55" y="147"/>
                    </a:cubicBezTo>
                    <a:cubicBezTo>
                      <a:pt x="88" y="147"/>
                      <a:pt x="119" y="138"/>
                      <a:pt x="145" y="117"/>
                    </a:cubicBezTo>
                    <a:cubicBezTo>
                      <a:pt x="153" y="111"/>
                      <a:pt x="158" y="103"/>
                      <a:pt x="166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78762DDF-10A8-4A1D-B9EE-90131D895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17" y="4829970"/>
                <a:ext cx="107950" cy="219075"/>
              </a:xfrm>
              <a:custGeom>
                <a:avLst/>
                <a:gdLst>
                  <a:gd name="T0" fmla="*/ 32 w 34"/>
                  <a:gd name="T1" fmla="*/ 0 h 69"/>
                  <a:gd name="T2" fmla="*/ 23 w 34"/>
                  <a:gd name="T3" fmla="*/ 2 h 69"/>
                  <a:gd name="T4" fmla="*/ 9 w 34"/>
                  <a:gd name="T5" fmla="*/ 69 h 69"/>
                  <a:gd name="T6" fmla="*/ 31 w 34"/>
                  <a:gd name="T7" fmla="*/ 0 h 69"/>
                  <a:gd name="T8" fmla="*/ 32 w 34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9">
                    <a:moveTo>
                      <a:pt x="32" y="0"/>
                    </a:moveTo>
                    <a:cubicBezTo>
                      <a:pt x="29" y="1"/>
                      <a:pt x="25" y="0"/>
                      <a:pt x="23" y="2"/>
                    </a:cubicBezTo>
                    <a:cubicBezTo>
                      <a:pt x="10" y="9"/>
                      <a:pt x="0" y="52"/>
                      <a:pt x="9" y="69"/>
                    </a:cubicBezTo>
                    <a:cubicBezTo>
                      <a:pt x="26" y="48"/>
                      <a:pt x="34" y="26"/>
                      <a:pt x="31" y="0"/>
                    </a:cubicBezTo>
                    <a:cubicBezTo>
                      <a:pt x="31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D7402147-D9D9-49A6-82B9-4E14D0D95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68908" y="4687095"/>
                <a:ext cx="117475" cy="107950"/>
              </a:xfrm>
              <a:custGeom>
                <a:avLst/>
                <a:gdLst>
                  <a:gd name="T0" fmla="*/ 6 w 37"/>
                  <a:gd name="T1" fmla="*/ 34 h 34"/>
                  <a:gd name="T2" fmla="*/ 37 w 37"/>
                  <a:gd name="T3" fmla="*/ 8 h 34"/>
                  <a:gd name="T4" fmla="*/ 0 w 37"/>
                  <a:gd name="T5" fmla="*/ 0 h 34"/>
                  <a:gd name="T6" fmla="*/ 6 w 37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4">
                    <a:moveTo>
                      <a:pt x="6" y="34"/>
                    </a:moveTo>
                    <a:cubicBezTo>
                      <a:pt x="17" y="25"/>
                      <a:pt x="26" y="17"/>
                      <a:pt x="37" y="8"/>
                    </a:cubicBezTo>
                    <a:cubicBezTo>
                      <a:pt x="24" y="5"/>
                      <a:pt x="12" y="3"/>
                      <a:pt x="0" y="0"/>
                    </a:cubicBezTo>
                    <a:cubicBezTo>
                      <a:pt x="2" y="10"/>
                      <a:pt x="4" y="21"/>
                      <a:pt x="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</p:grp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B8134BF-3F5A-4DA1-87FE-FF9660644F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4053" y="5330190"/>
              <a:ext cx="1241425" cy="1417638"/>
            </a:xfrm>
            <a:custGeom>
              <a:avLst/>
              <a:gdLst>
                <a:gd name="T0" fmla="*/ 559 w 782"/>
                <a:gd name="T1" fmla="*/ 88 h 893"/>
                <a:gd name="T2" fmla="*/ 391 w 782"/>
                <a:gd name="T3" fmla="*/ 0 h 893"/>
                <a:gd name="T4" fmla="*/ 0 w 782"/>
                <a:gd name="T5" fmla="*/ 204 h 893"/>
                <a:gd name="T6" fmla="*/ 0 w 782"/>
                <a:gd name="T7" fmla="*/ 673 h 893"/>
                <a:gd name="T8" fmla="*/ 409 w 782"/>
                <a:gd name="T9" fmla="*/ 893 h 893"/>
                <a:gd name="T10" fmla="*/ 559 w 782"/>
                <a:gd name="T11" fmla="*/ 805 h 893"/>
                <a:gd name="T12" fmla="*/ 782 w 782"/>
                <a:gd name="T13" fmla="*/ 673 h 893"/>
                <a:gd name="T14" fmla="*/ 782 w 782"/>
                <a:gd name="T15" fmla="*/ 204 h 893"/>
                <a:gd name="T16" fmla="*/ 559 w 782"/>
                <a:gd name="T17" fmla="*/ 88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2" h="893">
                  <a:moveTo>
                    <a:pt x="559" y="88"/>
                  </a:moveTo>
                  <a:lnTo>
                    <a:pt x="391" y="0"/>
                  </a:lnTo>
                  <a:lnTo>
                    <a:pt x="0" y="204"/>
                  </a:lnTo>
                  <a:lnTo>
                    <a:pt x="0" y="673"/>
                  </a:lnTo>
                  <a:lnTo>
                    <a:pt x="409" y="893"/>
                  </a:lnTo>
                  <a:lnTo>
                    <a:pt x="559" y="805"/>
                  </a:lnTo>
                  <a:lnTo>
                    <a:pt x="782" y="673"/>
                  </a:lnTo>
                  <a:lnTo>
                    <a:pt x="782" y="204"/>
                  </a:lnTo>
                  <a:lnTo>
                    <a:pt x="559" y="88"/>
                  </a:lnTo>
                  <a:close/>
                </a:path>
              </a:pathLst>
            </a:custGeom>
            <a:solidFill>
              <a:srgbClr val="FED715"/>
            </a:solidFill>
            <a:ln w="619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13C58D66-8D57-4DED-9E7A-E00BDC5075A2}"/>
                </a:ext>
              </a:extLst>
            </p:cNvPr>
            <p:cNvGrpSpPr/>
            <p:nvPr userDrawn="1"/>
          </p:nvGrpSpPr>
          <p:grpSpPr>
            <a:xfrm>
              <a:off x="5809095" y="5715322"/>
              <a:ext cx="1131339" cy="709297"/>
              <a:chOff x="4271298" y="2125923"/>
              <a:chExt cx="3917897" cy="2456341"/>
            </a:xfrm>
            <a:solidFill>
              <a:schemeClr val="bg1"/>
            </a:solidFill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D0C08E31-945F-4B9A-90B4-DE9E5E9DE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863" y="2180837"/>
                <a:ext cx="1947332" cy="2373971"/>
              </a:xfrm>
              <a:custGeom>
                <a:avLst/>
                <a:gdLst>
                  <a:gd name="T0" fmla="*/ 1330 w 1446"/>
                  <a:gd name="T1" fmla="*/ 440 h 1761"/>
                  <a:gd name="T2" fmla="*/ 1208 w 1446"/>
                  <a:gd name="T3" fmla="*/ 423 h 1761"/>
                  <a:gd name="T4" fmla="*/ 551 w 1446"/>
                  <a:gd name="T5" fmla="*/ 541 h 1761"/>
                  <a:gd name="T6" fmla="*/ 314 w 1446"/>
                  <a:gd name="T7" fmla="*/ 602 h 1761"/>
                  <a:gd name="T8" fmla="*/ 304 w 1446"/>
                  <a:gd name="T9" fmla="*/ 586 h 1761"/>
                  <a:gd name="T10" fmla="*/ 341 w 1446"/>
                  <a:gd name="T11" fmla="*/ 532 h 1761"/>
                  <a:gd name="T12" fmla="*/ 586 w 1446"/>
                  <a:gd name="T13" fmla="*/ 260 h 1761"/>
                  <a:gd name="T14" fmla="*/ 612 w 1446"/>
                  <a:gd name="T15" fmla="*/ 227 h 1761"/>
                  <a:gd name="T16" fmla="*/ 765 w 1446"/>
                  <a:gd name="T17" fmla="*/ 138 h 1761"/>
                  <a:gd name="T18" fmla="*/ 765 w 1446"/>
                  <a:gd name="T19" fmla="*/ 124 h 1761"/>
                  <a:gd name="T20" fmla="*/ 711 w 1446"/>
                  <a:gd name="T21" fmla="*/ 119 h 1761"/>
                  <a:gd name="T22" fmla="*/ 649 w 1446"/>
                  <a:gd name="T23" fmla="*/ 155 h 1761"/>
                  <a:gd name="T24" fmla="*/ 510 w 1446"/>
                  <a:gd name="T25" fmla="*/ 317 h 1761"/>
                  <a:gd name="T26" fmla="*/ 483 w 1446"/>
                  <a:gd name="T27" fmla="*/ 356 h 1761"/>
                  <a:gd name="T28" fmla="*/ 371 w 1446"/>
                  <a:gd name="T29" fmla="*/ 436 h 1761"/>
                  <a:gd name="T30" fmla="*/ 235 w 1446"/>
                  <a:gd name="T31" fmla="*/ 493 h 1761"/>
                  <a:gd name="T32" fmla="*/ 201 w 1446"/>
                  <a:gd name="T33" fmla="*/ 463 h 1761"/>
                  <a:gd name="T34" fmla="*/ 246 w 1446"/>
                  <a:gd name="T35" fmla="*/ 338 h 1761"/>
                  <a:gd name="T36" fmla="*/ 143 w 1446"/>
                  <a:gd name="T37" fmla="*/ 221 h 1761"/>
                  <a:gd name="T38" fmla="*/ 460 w 1446"/>
                  <a:gd name="T39" fmla="*/ 22 h 1761"/>
                  <a:gd name="T40" fmla="*/ 446 w 1446"/>
                  <a:gd name="T41" fmla="*/ 0 h 1761"/>
                  <a:gd name="T42" fmla="*/ 80 w 1446"/>
                  <a:gd name="T43" fmla="*/ 215 h 1761"/>
                  <a:gd name="T44" fmla="*/ 0 w 1446"/>
                  <a:gd name="T45" fmla="*/ 180 h 1761"/>
                  <a:gd name="T46" fmla="*/ 0 w 1446"/>
                  <a:gd name="T47" fmla="*/ 1761 h 1761"/>
                  <a:gd name="T48" fmla="*/ 73 w 1446"/>
                  <a:gd name="T49" fmla="*/ 1712 h 1761"/>
                  <a:gd name="T50" fmla="*/ 100 w 1446"/>
                  <a:gd name="T51" fmla="*/ 1683 h 1761"/>
                  <a:gd name="T52" fmla="*/ 238 w 1446"/>
                  <a:gd name="T53" fmla="*/ 1416 h 1761"/>
                  <a:gd name="T54" fmla="*/ 277 w 1446"/>
                  <a:gd name="T55" fmla="*/ 1222 h 1761"/>
                  <a:gd name="T56" fmla="*/ 651 w 1446"/>
                  <a:gd name="T57" fmla="*/ 1682 h 1761"/>
                  <a:gd name="T58" fmla="*/ 644 w 1446"/>
                  <a:gd name="T59" fmla="*/ 1646 h 1761"/>
                  <a:gd name="T60" fmla="*/ 586 w 1446"/>
                  <a:gd name="T61" fmla="*/ 1603 h 1761"/>
                  <a:gd name="T62" fmla="*/ 510 w 1446"/>
                  <a:gd name="T63" fmla="*/ 1524 h 1761"/>
                  <a:gd name="T64" fmla="*/ 450 w 1446"/>
                  <a:gd name="T65" fmla="*/ 1411 h 1761"/>
                  <a:gd name="T66" fmla="*/ 419 w 1446"/>
                  <a:gd name="T67" fmla="*/ 1360 h 1761"/>
                  <a:gd name="T68" fmla="*/ 331 w 1446"/>
                  <a:gd name="T69" fmla="*/ 1186 h 1761"/>
                  <a:gd name="T70" fmla="*/ 240 w 1446"/>
                  <a:gd name="T71" fmla="*/ 986 h 1761"/>
                  <a:gd name="T72" fmla="*/ 276 w 1446"/>
                  <a:gd name="T73" fmla="*/ 998 h 1761"/>
                  <a:gd name="T74" fmla="*/ 490 w 1446"/>
                  <a:gd name="T75" fmla="*/ 1117 h 1761"/>
                  <a:gd name="T76" fmla="*/ 507 w 1446"/>
                  <a:gd name="T77" fmla="*/ 1145 h 1761"/>
                  <a:gd name="T78" fmla="*/ 755 w 1446"/>
                  <a:gd name="T79" fmla="*/ 1394 h 1761"/>
                  <a:gd name="T80" fmla="*/ 808 w 1446"/>
                  <a:gd name="T81" fmla="*/ 1384 h 1761"/>
                  <a:gd name="T82" fmla="*/ 646 w 1446"/>
                  <a:gd name="T83" fmla="*/ 1285 h 1761"/>
                  <a:gd name="T84" fmla="*/ 591 w 1446"/>
                  <a:gd name="T85" fmla="*/ 1208 h 1761"/>
                  <a:gd name="T86" fmla="*/ 328 w 1446"/>
                  <a:gd name="T87" fmla="*/ 966 h 1761"/>
                  <a:gd name="T88" fmla="*/ 274 w 1446"/>
                  <a:gd name="T89" fmla="*/ 940 h 1761"/>
                  <a:gd name="T90" fmla="*/ 200 w 1446"/>
                  <a:gd name="T91" fmla="*/ 887 h 1761"/>
                  <a:gd name="T92" fmla="*/ 176 w 1446"/>
                  <a:gd name="T93" fmla="*/ 846 h 1761"/>
                  <a:gd name="T94" fmla="*/ 216 w 1446"/>
                  <a:gd name="T95" fmla="*/ 821 h 1761"/>
                  <a:gd name="T96" fmla="*/ 287 w 1446"/>
                  <a:gd name="T97" fmla="*/ 851 h 1761"/>
                  <a:gd name="T98" fmla="*/ 527 w 1446"/>
                  <a:gd name="T99" fmla="*/ 975 h 1761"/>
                  <a:gd name="T100" fmla="*/ 731 w 1446"/>
                  <a:gd name="T101" fmla="*/ 1006 h 1761"/>
                  <a:gd name="T102" fmla="*/ 1038 w 1446"/>
                  <a:gd name="T103" fmla="*/ 835 h 1761"/>
                  <a:gd name="T104" fmla="*/ 1068 w 1446"/>
                  <a:gd name="T105" fmla="*/ 823 h 1761"/>
                  <a:gd name="T106" fmla="*/ 1399 w 1446"/>
                  <a:gd name="T107" fmla="*/ 605 h 1761"/>
                  <a:gd name="T108" fmla="*/ 1330 w 1446"/>
                  <a:gd name="T109" fmla="*/ 440 h 1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6" h="1761">
                    <a:moveTo>
                      <a:pt x="1330" y="440"/>
                    </a:moveTo>
                    <a:cubicBezTo>
                      <a:pt x="1291" y="429"/>
                      <a:pt x="1249" y="424"/>
                      <a:pt x="1208" y="423"/>
                    </a:cubicBezTo>
                    <a:cubicBezTo>
                      <a:pt x="981" y="421"/>
                      <a:pt x="768" y="492"/>
                      <a:pt x="551" y="541"/>
                    </a:cubicBezTo>
                    <a:cubicBezTo>
                      <a:pt x="471" y="560"/>
                      <a:pt x="393" y="582"/>
                      <a:pt x="314" y="602"/>
                    </a:cubicBezTo>
                    <a:cubicBezTo>
                      <a:pt x="311" y="597"/>
                      <a:pt x="307" y="591"/>
                      <a:pt x="304" y="586"/>
                    </a:cubicBezTo>
                    <a:cubicBezTo>
                      <a:pt x="316" y="567"/>
                      <a:pt x="324" y="537"/>
                      <a:pt x="341" y="532"/>
                    </a:cubicBezTo>
                    <a:cubicBezTo>
                      <a:pt x="476" y="488"/>
                      <a:pt x="527" y="370"/>
                      <a:pt x="586" y="260"/>
                    </a:cubicBezTo>
                    <a:cubicBezTo>
                      <a:pt x="593" y="248"/>
                      <a:pt x="601" y="234"/>
                      <a:pt x="612" y="227"/>
                    </a:cubicBezTo>
                    <a:cubicBezTo>
                      <a:pt x="662" y="196"/>
                      <a:pt x="714" y="167"/>
                      <a:pt x="765" y="138"/>
                    </a:cubicBezTo>
                    <a:cubicBezTo>
                      <a:pt x="765" y="133"/>
                      <a:pt x="765" y="128"/>
                      <a:pt x="765" y="124"/>
                    </a:cubicBezTo>
                    <a:cubicBezTo>
                      <a:pt x="747" y="122"/>
                      <a:pt x="727" y="114"/>
                      <a:pt x="711" y="119"/>
                    </a:cubicBezTo>
                    <a:cubicBezTo>
                      <a:pt x="689" y="127"/>
                      <a:pt x="671" y="146"/>
                      <a:pt x="649" y="155"/>
                    </a:cubicBezTo>
                    <a:cubicBezTo>
                      <a:pt x="577" y="188"/>
                      <a:pt x="524" y="235"/>
                      <a:pt x="510" y="317"/>
                    </a:cubicBezTo>
                    <a:cubicBezTo>
                      <a:pt x="507" y="332"/>
                      <a:pt x="495" y="347"/>
                      <a:pt x="483" y="356"/>
                    </a:cubicBezTo>
                    <a:cubicBezTo>
                      <a:pt x="447" y="385"/>
                      <a:pt x="411" y="414"/>
                      <a:pt x="371" y="436"/>
                    </a:cubicBezTo>
                    <a:cubicBezTo>
                      <a:pt x="328" y="459"/>
                      <a:pt x="281" y="476"/>
                      <a:pt x="235" y="493"/>
                    </a:cubicBezTo>
                    <a:cubicBezTo>
                      <a:pt x="229" y="495"/>
                      <a:pt x="216" y="476"/>
                      <a:pt x="201" y="463"/>
                    </a:cubicBezTo>
                    <a:cubicBezTo>
                      <a:pt x="273" y="435"/>
                      <a:pt x="244" y="381"/>
                      <a:pt x="246" y="338"/>
                    </a:cubicBezTo>
                    <a:cubicBezTo>
                      <a:pt x="250" y="271"/>
                      <a:pt x="165" y="280"/>
                      <a:pt x="143" y="221"/>
                    </a:cubicBezTo>
                    <a:cubicBezTo>
                      <a:pt x="248" y="155"/>
                      <a:pt x="354" y="89"/>
                      <a:pt x="460" y="22"/>
                    </a:cubicBezTo>
                    <a:cubicBezTo>
                      <a:pt x="455" y="15"/>
                      <a:pt x="451" y="8"/>
                      <a:pt x="446" y="0"/>
                    </a:cubicBezTo>
                    <a:cubicBezTo>
                      <a:pt x="325" y="72"/>
                      <a:pt x="203" y="143"/>
                      <a:pt x="80" y="215"/>
                    </a:cubicBezTo>
                    <a:cubicBezTo>
                      <a:pt x="54" y="189"/>
                      <a:pt x="28" y="178"/>
                      <a:pt x="0" y="180"/>
                    </a:cubicBezTo>
                    <a:cubicBezTo>
                      <a:pt x="0" y="1761"/>
                      <a:pt x="0" y="1761"/>
                      <a:pt x="0" y="1761"/>
                    </a:cubicBezTo>
                    <a:cubicBezTo>
                      <a:pt x="23" y="1752"/>
                      <a:pt x="46" y="1736"/>
                      <a:pt x="73" y="1712"/>
                    </a:cubicBezTo>
                    <a:cubicBezTo>
                      <a:pt x="83" y="1704"/>
                      <a:pt x="91" y="1693"/>
                      <a:pt x="100" y="1683"/>
                    </a:cubicBezTo>
                    <a:cubicBezTo>
                      <a:pt x="170" y="1607"/>
                      <a:pt x="209" y="1513"/>
                      <a:pt x="238" y="1416"/>
                    </a:cubicBezTo>
                    <a:cubicBezTo>
                      <a:pt x="255" y="1354"/>
                      <a:pt x="263" y="1290"/>
                      <a:pt x="277" y="1222"/>
                    </a:cubicBezTo>
                    <a:cubicBezTo>
                      <a:pt x="363" y="1408"/>
                      <a:pt x="468" y="1575"/>
                      <a:pt x="651" y="1682"/>
                    </a:cubicBezTo>
                    <a:cubicBezTo>
                      <a:pt x="653" y="1668"/>
                      <a:pt x="652" y="1653"/>
                      <a:pt x="644" y="1646"/>
                    </a:cubicBezTo>
                    <a:cubicBezTo>
                      <a:pt x="627" y="1629"/>
                      <a:pt x="604" y="1619"/>
                      <a:pt x="586" y="1603"/>
                    </a:cubicBezTo>
                    <a:cubicBezTo>
                      <a:pt x="558" y="1578"/>
                      <a:pt x="507" y="1547"/>
                      <a:pt x="510" y="1524"/>
                    </a:cubicBezTo>
                    <a:cubicBezTo>
                      <a:pt x="516" y="1466"/>
                      <a:pt x="470" y="1448"/>
                      <a:pt x="450" y="1411"/>
                    </a:cubicBezTo>
                    <a:cubicBezTo>
                      <a:pt x="441" y="1394"/>
                      <a:pt x="428" y="1378"/>
                      <a:pt x="419" y="1360"/>
                    </a:cubicBezTo>
                    <a:cubicBezTo>
                      <a:pt x="390" y="1302"/>
                      <a:pt x="369" y="1238"/>
                      <a:pt x="331" y="1186"/>
                    </a:cubicBezTo>
                    <a:cubicBezTo>
                      <a:pt x="287" y="1126"/>
                      <a:pt x="245" y="1069"/>
                      <a:pt x="240" y="986"/>
                    </a:cubicBezTo>
                    <a:cubicBezTo>
                      <a:pt x="254" y="990"/>
                      <a:pt x="266" y="992"/>
                      <a:pt x="276" y="998"/>
                    </a:cubicBezTo>
                    <a:cubicBezTo>
                      <a:pt x="348" y="1037"/>
                      <a:pt x="419" y="1077"/>
                      <a:pt x="490" y="1117"/>
                    </a:cubicBezTo>
                    <a:cubicBezTo>
                      <a:pt x="498" y="1122"/>
                      <a:pt x="504" y="1135"/>
                      <a:pt x="507" y="1145"/>
                    </a:cubicBezTo>
                    <a:cubicBezTo>
                      <a:pt x="538" y="1280"/>
                      <a:pt x="638" y="1347"/>
                      <a:pt x="755" y="1394"/>
                    </a:cubicBezTo>
                    <a:cubicBezTo>
                      <a:pt x="768" y="1399"/>
                      <a:pt x="788" y="1388"/>
                      <a:pt x="808" y="1384"/>
                    </a:cubicBezTo>
                    <a:cubicBezTo>
                      <a:pt x="746" y="1347"/>
                      <a:pt x="693" y="1320"/>
                      <a:pt x="646" y="1285"/>
                    </a:cubicBezTo>
                    <a:cubicBezTo>
                      <a:pt x="622" y="1267"/>
                      <a:pt x="605" y="1236"/>
                      <a:pt x="591" y="1208"/>
                    </a:cubicBezTo>
                    <a:cubicBezTo>
                      <a:pt x="534" y="1094"/>
                      <a:pt x="485" y="972"/>
                      <a:pt x="328" y="966"/>
                    </a:cubicBezTo>
                    <a:cubicBezTo>
                      <a:pt x="310" y="965"/>
                      <a:pt x="291" y="950"/>
                      <a:pt x="274" y="940"/>
                    </a:cubicBezTo>
                    <a:cubicBezTo>
                      <a:pt x="248" y="924"/>
                      <a:pt x="222" y="907"/>
                      <a:pt x="200" y="887"/>
                    </a:cubicBezTo>
                    <a:cubicBezTo>
                      <a:pt x="188" y="877"/>
                      <a:pt x="173" y="857"/>
                      <a:pt x="176" y="846"/>
                    </a:cubicBezTo>
                    <a:cubicBezTo>
                      <a:pt x="179" y="834"/>
                      <a:pt x="204" y="819"/>
                      <a:pt x="216" y="821"/>
                    </a:cubicBezTo>
                    <a:cubicBezTo>
                      <a:pt x="241" y="825"/>
                      <a:pt x="264" y="839"/>
                      <a:pt x="287" y="851"/>
                    </a:cubicBezTo>
                    <a:cubicBezTo>
                      <a:pt x="367" y="893"/>
                      <a:pt x="443" y="943"/>
                      <a:pt x="527" y="975"/>
                    </a:cubicBezTo>
                    <a:cubicBezTo>
                      <a:pt x="591" y="999"/>
                      <a:pt x="670" y="1023"/>
                      <a:pt x="731" y="1006"/>
                    </a:cubicBezTo>
                    <a:cubicBezTo>
                      <a:pt x="844" y="975"/>
                      <a:pt x="960" y="935"/>
                      <a:pt x="1038" y="835"/>
                    </a:cubicBezTo>
                    <a:cubicBezTo>
                      <a:pt x="1044" y="828"/>
                      <a:pt x="1058" y="823"/>
                      <a:pt x="1068" y="823"/>
                    </a:cubicBezTo>
                    <a:cubicBezTo>
                      <a:pt x="1229" y="827"/>
                      <a:pt x="1326" y="734"/>
                      <a:pt x="1399" y="605"/>
                    </a:cubicBezTo>
                    <a:cubicBezTo>
                      <a:pt x="1446" y="522"/>
                      <a:pt x="1423" y="465"/>
                      <a:pt x="1330" y="4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4E28F2AB-D7A9-4D50-9DB2-6A6D918AF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298" y="2125923"/>
                <a:ext cx="1970565" cy="2456341"/>
              </a:xfrm>
              <a:custGeom>
                <a:avLst/>
                <a:gdLst>
                  <a:gd name="T0" fmla="*/ 1420 w 1463"/>
                  <a:gd name="T1" fmla="*/ 232 h 1821"/>
                  <a:gd name="T2" fmla="*/ 1375 w 1463"/>
                  <a:gd name="T3" fmla="*/ 228 h 1821"/>
                  <a:gd name="T4" fmla="*/ 1199 w 1463"/>
                  <a:gd name="T5" fmla="*/ 100 h 1821"/>
                  <a:gd name="T6" fmla="*/ 1059 w 1463"/>
                  <a:gd name="T7" fmla="*/ 0 h 1821"/>
                  <a:gd name="T8" fmla="*/ 1048 w 1463"/>
                  <a:gd name="T9" fmla="*/ 17 h 1821"/>
                  <a:gd name="T10" fmla="*/ 1358 w 1463"/>
                  <a:gd name="T11" fmla="*/ 265 h 1821"/>
                  <a:gd name="T12" fmla="*/ 1239 w 1463"/>
                  <a:gd name="T13" fmla="*/ 364 h 1821"/>
                  <a:gd name="T14" fmla="*/ 1260 w 1463"/>
                  <a:gd name="T15" fmla="*/ 517 h 1821"/>
                  <a:gd name="T16" fmla="*/ 1089 w 1463"/>
                  <a:gd name="T17" fmla="*/ 427 h 1821"/>
                  <a:gd name="T18" fmla="*/ 946 w 1463"/>
                  <a:gd name="T19" fmla="*/ 242 h 1821"/>
                  <a:gd name="T20" fmla="*/ 934 w 1463"/>
                  <a:gd name="T21" fmla="*/ 225 h 1821"/>
                  <a:gd name="T22" fmla="*/ 778 w 1463"/>
                  <a:gd name="T23" fmla="*/ 100 h 1821"/>
                  <a:gd name="T24" fmla="*/ 722 w 1463"/>
                  <a:gd name="T25" fmla="*/ 107 h 1821"/>
                  <a:gd name="T26" fmla="*/ 862 w 1463"/>
                  <a:gd name="T27" fmla="*/ 199 h 1821"/>
                  <a:gd name="T28" fmla="*/ 899 w 1463"/>
                  <a:gd name="T29" fmla="*/ 243 h 1821"/>
                  <a:gd name="T30" fmla="*/ 1055 w 1463"/>
                  <a:gd name="T31" fmla="*/ 484 h 1821"/>
                  <a:gd name="T32" fmla="*/ 1179 w 1463"/>
                  <a:gd name="T33" fmla="*/ 625 h 1821"/>
                  <a:gd name="T34" fmla="*/ 1105 w 1463"/>
                  <a:gd name="T35" fmla="*/ 620 h 1821"/>
                  <a:gd name="T36" fmla="*/ 687 w 1463"/>
                  <a:gd name="T37" fmla="*/ 471 h 1821"/>
                  <a:gd name="T38" fmla="*/ 331 w 1463"/>
                  <a:gd name="T39" fmla="*/ 373 h 1821"/>
                  <a:gd name="T40" fmla="*/ 75 w 1463"/>
                  <a:gd name="T41" fmla="*/ 396 h 1821"/>
                  <a:gd name="T42" fmla="*/ 30 w 1463"/>
                  <a:gd name="T43" fmla="*/ 504 h 1821"/>
                  <a:gd name="T44" fmla="*/ 401 w 1463"/>
                  <a:gd name="T45" fmla="*/ 770 h 1821"/>
                  <a:gd name="T46" fmla="*/ 494 w 1463"/>
                  <a:gd name="T47" fmla="*/ 894 h 1821"/>
                  <a:gd name="T48" fmla="*/ 600 w 1463"/>
                  <a:gd name="T49" fmla="*/ 959 h 1821"/>
                  <a:gd name="T50" fmla="*/ 847 w 1463"/>
                  <a:gd name="T51" fmla="*/ 996 h 1821"/>
                  <a:gd name="T52" fmla="*/ 979 w 1463"/>
                  <a:gd name="T53" fmla="*/ 948 h 1821"/>
                  <a:gd name="T54" fmla="*/ 1214 w 1463"/>
                  <a:gd name="T55" fmla="*/ 843 h 1821"/>
                  <a:gd name="T56" fmla="*/ 1240 w 1463"/>
                  <a:gd name="T57" fmla="*/ 897 h 1821"/>
                  <a:gd name="T58" fmla="*/ 1169 w 1463"/>
                  <a:gd name="T59" fmla="*/ 916 h 1821"/>
                  <a:gd name="T60" fmla="*/ 943 w 1463"/>
                  <a:gd name="T61" fmla="*/ 1011 h 1821"/>
                  <a:gd name="T62" fmla="*/ 887 w 1463"/>
                  <a:gd name="T63" fmla="*/ 1044 h 1821"/>
                  <a:gd name="T64" fmla="*/ 817 w 1463"/>
                  <a:gd name="T65" fmla="*/ 1176 h 1821"/>
                  <a:gd name="T66" fmla="*/ 693 w 1463"/>
                  <a:gd name="T67" fmla="*/ 1314 h 1821"/>
                  <a:gd name="T68" fmla="*/ 597 w 1463"/>
                  <a:gd name="T69" fmla="*/ 1353 h 1821"/>
                  <a:gd name="T70" fmla="*/ 653 w 1463"/>
                  <a:gd name="T71" fmla="*/ 1379 h 1821"/>
                  <a:gd name="T72" fmla="*/ 856 w 1463"/>
                  <a:gd name="T73" fmla="*/ 1222 h 1821"/>
                  <a:gd name="T74" fmla="*/ 955 w 1463"/>
                  <a:gd name="T75" fmla="*/ 1102 h 1821"/>
                  <a:gd name="T76" fmla="*/ 1152 w 1463"/>
                  <a:gd name="T77" fmla="*/ 999 h 1821"/>
                  <a:gd name="T78" fmla="*/ 1170 w 1463"/>
                  <a:gd name="T79" fmla="*/ 1011 h 1821"/>
                  <a:gd name="T80" fmla="*/ 1131 w 1463"/>
                  <a:gd name="T81" fmla="*/ 1115 h 1821"/>
                  <a:gd name="T82" fmla="*/ 985 w 1463"/>
                  <a:gd name="T83" fmla="*/ 1367 h 1821"/>
                  <a:gd name="T84" fmla="*/ 951 w 1463"/>
                  <a:gd name="T85" fmla="*/ 1403 h 1821"/>
                  <a:gd name="T86" fmla="*/ 870 w 1463"/>
                  <a:gd name="T87" fmla="*/ 1506 h 1821"/>
                  <a:gd name="T88" fmla="*/ 856 w 1463"/>
                  <a:gd name="T89" fmla="*/ 1523 h 1821"/>
                  <a:gd name="T90" fmla="*/ 676 w 1463"/>
                  <a:gd name="T91" fmla="*/ 1650 h 1821"/>
                  <a:gd name="T92" fmla="*/ 745 w 1463"/>
                  <a:gd name="T93" fmla="*/ 1649 h 1821"/>
                  <a:gd name="T94" fmla="*/ 931 w 1463"/>
                  <a:gd name="T95" fmla="*/ 1509 h 1821"/>
                  <a:gd name="T96" fmla="*/ 1070 w 1463"/>
                  <a:gd name="T97" fmla="*/ 1332 h 1821"/>
                  <a:gd name="T98" fmla="*/ 1119 w 1463"/>
                  <a:gd name="T99" fmla="*/ 1260 h 1821"/>
                  <a:gd name="T100" fmla="*/ 1123 w 1463"/>
                  <a:gd name="T101" fmla="*/ 1296 h 1821"/>
                  <a:gd name="T102" fmla="*/ 1319 w 1463"/>
                  <a:gd name="T103" fmla="*/ 1745 h 1821"/>
                  <a:gd name="T104" fmla="*/ 1463 w 1463"/>
                  <a:gd name="T105" fmla="*/ 1802 h 1821"/>
                  <a:gd name="T106" fmla="*/ 1463 w 1463"/>
                  <a:gd name="T107" fmla="*/ 221 h 1821"/>
                  <a:gd name="T108" fmla="*/ 1420 w 1463"/>
                  <a:gd name="T109" fmla="*/ 232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3" h="1821">
                    <a:moveTo>
                      <a:pt x="1420" y="232"/>
                    </a:moveTo>
                    <a:cubicBezTo>
                      <a:pt x="1408" y="238"/>
                      <a:pt x="1386" y="236"/>
                      <a:pt x="1375" y="228"/>
                    </a:cubicBezTo>
                    <a:cubicBezTo>
                      <a:pt x="1316" y="187"/>
                      <a:pt x="1258" y="142"/>
                      <a:pt x="1199" y="100"/>
                    </a:cubicBezTo>
                    <a:cubicBezTo>
                      <a:pt x="1153" y="66"/>
                      <a:pt x="1106" y="33"/>
                      <a:pt x="1059" y="0"/>
                    </a:cubicBezTo>
                    <a:cubicBezTo>
                      <a:pt x="1056" y="6"/>
                      <a:pt x="1052" y="11"/>
                      <a:pt x="1048" y="17"/>
                    </a:cubicBezTo>
                    <a:cubicBezTo>
                      <a:pt x="1150" y="99"/>
                      <a:pt x="1253" y="181"/>
                      <a:pt x="1358" y="265"/>
                    </a:cubicBezTo>
                    <a:cubicBezTo>
                      <a:pt x="1323" y="310"/>
                      <a:pt x="1235" y="285"/>
                      <a:pt x="1239" y="364"/>
                    </a:cubicBezTo>
                    <a:cubicBezTo>
                      <a:pt x="1242" y="415"/>
                      <a:pt x="1253" y="467"/>
                      <a:pt x="1260" y="517"/>
                    </a:cubicBezTo>
                    <a:cubicBezTo>
                      <a:pt x="1186" y="511"/>
                      <a:pt x="1134" y="484"/>
                      <a:pt x="1089" y="427"/>
                    </a:cubicBezTo>
                    <a:cubicBezTo>
                      <a:pt x="1040" y="367"/>
                      <a:pt x="939" y="347"/>
                      <a:pt x="946" y="242"/>
                    </a:cubicBezTo>
                    <a:cubicBezTo>
                      <a:pt x="947" y="237"/>
                      <a:pt x="939" y="229"/>
                      <a:pt x="934" y="225"/>
                    </a:cubicBezTo>
                    <a:cubicBezTo>
                      <a:pt x="882" y="182"/>
                      <a:pt x="831" y="139"/>
                      <a:pt x="778" y="100"/>
                    </a:cubicBezTo>
                    <a:cubicBezTo>
                      <a:pt x="770" y="94"/>
                      <a:pt x="751" y="102"/>
                      <a:pt x="722" y="107"/>
                    </a:cubicBezTo>
                    <a:cubicBezTo>
                      <a:pt x="778" y="143"/>
                      <a:pt x="821" y="169"/>
                      <a:pt x="862" y="199"/>
                    </a:cubicBezTo>
                    <a:cubicBezTo>
                      <a:pt x="878" y="210"/>
                      <a:pt x="898" y="227"/>
                      <a:pt x="899" y="243"/>
                    </a:cubicBezTo>
                    <a:cubicBezTo>
                      <a:pt x="907" y="353"/>
                      <a:pt x="975" y="430"/>
                      <a:pt x="1055" y="484"/>
                    </a:cubicBezTo>
                    <a:cubicBezTo>
                      <a:pt x="1112" y="522"/>
                      <a:pt x="1136" y="577"/>
                      <a:pt x="1179" y="625"/>
                    </a:cubicBezTo>
                    <a:cubicBezTo>
                      <a:pt x="1153" y="627"/>
                      <a:pt x="1127" y="628"/>
                      <a:pt x="1105" y="620"/>
                    </a:cubicBezTo>
                    <a:cubicBezTo>
                      <a:pt x="965" y="571"/>
                      <a:pt x="824" y="525"/>
                      <a:pt x="687" y="471"/>
                    </a:cubicBezTo>
                    <a:cubicBezTo>
                      <a:pt x="571" y="425"/>
                      <a:pt x="456" y="376"/>
                      <a:pt x="331" y="373"/>
                    </a:cubicBezTo>
                    <a:cubicBezTo>
                      <a:pt x="246" y="371"/>
                      <a:pt x="159" y="379"/>
                      <a:pt x="75" y="396"/>
                    </a:cubicBezTo>
                    <a:cubicBezTo>
                      <a:pt x="15" y="408"/>
                      <a:pt x="0" y="450"/>
                      <a:pt x="30" y="504"/>
                    </a:cubicBezTo>
                    <a:cubicBezTo>
                      <a:pt x="111" y="648"/>
                      <a:pt x="204" y="780"/>
                      <a:pt x="401" y="770"/>
                    </a:cubicBezTo>
                    <a:cubicBezTo>
                      <a:pt x="403" y="834"/>
                      <a:pt x="443" y="867"/>
                      <a:pt x="494" y="894"/>
                    </a:cubicBezTo>
                    <a:cubicBezTo>
                      <a:pt x="530" y="914"/>
                      <a:pt x="565" y="936"/>
                      <a:pt x="600" y="959"/>
                    </a:cubicBezTo>
                    <a:cubicBezTo>
                      <a:pt x="676" y="1010"/>
                      <a:pt x="759" y="1023"/>
                      <a:pt x="847" y="996"/>
                    </a:cubicBezTo>
                    <a:cubicBezTo>
                      <a:pt x="892" y="983"/>
                      <a:pt x="936" y="966"/>
                      <a:pt x="979" y="948"/>
                    </a:cubicBezTo>
                    <a:cubicBezTo>
                      <a:pt x="1056" y="915"/>
                      <a:pt x="1132" y="879"/>
                      <a:pt x="1214" y="843"/>
                    </a:cubicBezTo>
                    <a:cubicBezTo>
                      <a:pt x="1223" y="862"/>
                      <a:pt x="1231" y="879"/>
                      <a:pt x="1240" y="897"/>
                    </a:cubicBezTo>
                    <a:cubicBezTo>
                      <a:pt x="1212" y="905"/>
                      <a:pt x="1189" y="908"/>
                      <a:pt x="1169" y="916"/>
                    </a:cubicBezTo>
                    <a:cubicBezTo>
                      <a:pt x="1093" y="947"/>
                      <a:pt x="1018" y="979"/>
                      <a:pt x="943" y="1011"/>
                    </a:cubicBezTo>
                    <a:cubicBezTo>
                      <a:pt x="923" y="1020"/>
                      <a:pt x="898" y="1028"/>
                      <a:pt x="887" y="1044"/>
                    </a:cubicBezTo>
                    <a:cubicBezTo>
                      <a:pt x="859" y="1085"/>
                      <a:pt x="827" y="1129"/>
                      <a:pt x="817" y="1176"/>
                    </a:cubicBezTo>
                    <a:cubicBezTo>
                      <a:pt x="801" y="1250"/>
                      <a:pt x="749" y="1283"/>
                      <a:pt x="693" y="1314"/>
                    </a:cubicBezTo>
                    <a:cubicBezTo>
                      <a:pt x="663" y="1331"/>
                      <a:pt x="629" y="1340"/>
                      <a:pt x="597" y="1353"/>
                    </a:cubicBezTo>
                    <a:cubicBezTo>
                      <a:pt x="615" y="1370"/>
                      <a:pt x="637" y="1384"/>
                      <a:pt x="653" y="1379"/>
                    </a:cubicBezTo>
                    <a:cubicBezTo>
                      <a:pt x="740" y="1353"/>
                      <a:pt x="812" y="1302"/>
                      <a:pt x="856" y="1222"/>
                    </a:cubicBezTo>
                    <a:cubicBezTo>
                      <a:pt x="882" y="1175"/>
                      <a:pt x="900" y="1127"/>
                      <a:pt x="955" y="1102"/>
                    </a:cubicBezTo>
                    <a:cubicBezTo>
                      <a:pt x="1022" y="1072"/>
                      <a:pt x="1086" y="1034"/>
                      <a:pt x="1152" y="999"/>
                    </a:cubicBezTo>
                    <a:cubicBezTo>
                      <a:pt x="1158" y="1003"/>
                      <a:pt x="1164" y="1007"/>
                      <a:pt x="1170" y="1011"/>
                    </a:cubicBezTo>
                    <a:cubicBezTo>
                      <a:pt x="1157" y="1046"/>
                      <a:pt x="1148" y="1083"/>
                      <a:pt x="1131" y="1115"/>
                    </a:cubicBezTo>
                    <a:cubicBezTo>
                      <a:pt x="1084" y="1200"/>
                      <a:pt x="1035" y="1283"/>
                      <a:pt x="985" y="1367"/>
                    </a:cubicBezTo>
                    <a:cubicBezTo>
                      <a:pt x="977" y="1380"/>
                      <a:pt x="964" y="1392"/>
                      <a:pt x="951" y="1403"/>
                    </a:cubicBezTo>
                    <a:cubicBezTo>
                      <a:pt x="917" y="1431"/>
                      <a:pt x="858" y="1440"/>
                      <a:pt x="870" y="1506"/>
                    </a:cubicBezTo>
                    <a:cubicBezTo>
                      <a:pt x="871" y="1511"/>
                      <a:pt x="862" y="1519"/>
                      <a:pt x="856" y="1523"/>
                    </a:cubicBezTo>
                    <a:cubicBezTo>
                      <a:pt x="802" y="1562"/>
                      <a:pt x="747" y="1601"/>
                      <a:pt x="676" y="1650"/>
                    </a:cubicBezTo>
                    <a:cubicBezTo>
                      <a:pt x="708" y="1650"/>
                      <a:pt x="732" y="1658"/>
                      <a:pt x="745" y="1649"/>
                    </a:cubicBezTo>
                    <a:cubicBezTo>
                      <a:pt x="809" y="1605"/>
                      <a:pt x="876" y="1563"/>
                      <a:pt x="931" y="1509"/>
                    </a:cubicBezTo>
                    <a:cubicBezTo>
                      <a:pt x="984" y="1457"/>
                      <a:pt x="1025" y="1392"/>
                      <a:pt x="1070" y="1332"/>
                    </a:cubicBezTo>
                    <a:cubicBezTo>
                      <a:pt x="1085" y="1312"/>
                      <a:pt x="1098" y="1291"/>
                      <a:pt x="1119" y="1260"/>
                    </a:cubicBezTo>
                    <a:cubicBezTo>
                      <a:pt x="1121" y="1280"/>
                      <a:pt x="1124" y="1288"/>
                      <a:pt x="1123" y="1296"/>
                    </a:cubicBezTo>
                    <a:cubicBezTo>
                      <a:pt x="1120" y="1476"/>
                      <a:pt x="1209" y="1616"/>
                      <a:pt x="1319" y="1745"/>
                    </a:cubicBezTo>
                    <a:cubicBezTo>
                      <a:pt x="1370" y="1804"/>
                      <a:pt x="1413" y="1821"/>
                      <a:pt x="1463" y="1802"/>
                    </a:cubicBezTo>
                    <a:cubicBezTo>
                      <a:pt x="1463" y="221"/>
                      <a:pt x="1463" y="221"/>
                      <a:pt x="1463" y="221"/>
                    </a:cubicBezTo>
                    <a:cubicBezTo>
                      <a:pt x="1449" y="222"/>
                      <a:pt x="1435" y="226"/>
                      <a:pt x="1420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</p:grpSp>
      </p:grp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EB62A9F0-2206-4C86-BE43-A0CDC87498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327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5">
            <a:extLst>
              <a:ext uri="{FF2B5EF4-FFF2-40B4-BE49-F238E27FC236}">
                <a16:creationId xmlns:a16="http://schemas.microsoft.com/office/drawing/2014/main" id="{950DF2AE-B66E-4199-A680-46BA754D07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1193" y="0"/>
            <a:ext cx="12195175" cy="6854825"/>
          </a:xfrm>
          <a:prstGeom prst="rect">
            <a:avLst/>
          </a:prstGeom>
          <a:solidFill>
            <a:srgbClr val="FED7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DA635C4-FB18-4237-B479-4630D26D39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15900" y="6257766"/>
            <a:ext cx="11760200" cy="223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16063056-B919-4C26-9F73-5D9AD4569C58}"/>
              </a:ext>
            </a:extLst>
          </p:cNvPr>
          <p:cNvGrpSpPr/>
          <p:nvPr userDrawn="1"/>
        </p:nvGrpSpPr>
        <p:grpSpPr>
          <a:xfrm>
            <a:off x="5730324" y="5952121"/>
            <a:ext cx="731351" cy="835162"/>
            <a:chOff x="5754053" y="5330190"/>
            <a:chExt cx="1241425" cy="1417638"/>
          </a:xfrm>
          <a:solidFill>
            <a:schemeClr val="bg1"/>
          </a:solidFill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33AFD864-1281-47AB-8A96-46B9D96DC36D}"/>
                </a:ext>
              </a:extLst>
            </p:cNvPr>
            <p:cNvGrpSpPr/>
            <p:nvPr userDrawn="1"/>
          </p:nvGrpSpPr>
          <p:grpSpPr>
            <a:xfrm>
              <a:off x="5951741" y="5553344"/>
              <a:ext cx="979315" cy="974864"/>
              <a:chOff x="-441958" y="1920082"/>
              <a:chExt cx="3143250" cy="3128963"/>
            </a:xfrm>
            <a:grpFill/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C7218696-348B-4A98-92C0-65BCBE5A9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1958" y="2382045"/>
                <a:ext cx="2501900" cy="2517775"/>
              </a:xfrm>
              <a:custGeom>
                <a:avLst/>
                <a:gdLst>
                  <a:gd name="T0" fmla="*/ 352 w 788"/>
                  <a:gd name="T1" fmla="*/ 770 h 792"/>
                  <a:gd name="T2" fmla="*/ 411 w 788"/>
                  <a:gd name="T3" fmla="*/ 774 h 792"/>
                  <a:gd name="T4" fmla="*/ 469 w 788"/>
                  <a:gd name="T5" fmla="*/ 650 h 792"/>
                  <a:gd name="T6" fmla="*/ 469 w 788"/>
                  <a:gd name="T7" fmla="*/ 613 h 792"/>
                  <a:gd name="T8" fmla="*/ 556 w 788"/>
                  <a:gd name="T9" fmla="*/ 530 h 792"/>
                  <a:gd name="T10" fmla="*/ 583 w 788"/>
                  <a:gd name="T11" fmla="*/ 535 h 792"/>
                  <a:gd name="T12" fmla="*/ 602 w 788"/>
                  <a:gd name="T13" fmla="*/ 639 h 792"/>
                  <a:gd name="T14" fmla="*/ 592 w 788"/>
                  <a:gd name="T15" fmla="*/ 693 h 792"/>
                  <a:gd name="T16" fmla="*/ 555 w 788"/>
                  <a:gd name="T17" fmla="*/ 747 h 792"/>
                  <a:gd name="T18" fmla="*/ 553 w 788"/>
                  <a:gd name="T19" fmla="*/ 757 h 792"/>
                  <a:gd name="T20" fmla="*/ 591 w 788"/>
                  <a:gd name="T21" fmla="*/ 719 h 792"/>
                  <a:gd name="T22" fmla="*/ 642 w 788"/>
                  <a:gd name="T23" fmla="*/ 642 h 792"/>
                  <a:gd name="T24" fmla="*/ 641 w 788"/>
                  <a:gd name="T25" fmla="*/ 638 h 792"/>
                  <a:gd name="T26" fmla="*/ 633 w 788"/>
                  <a:gd name="T27" fmla="*/ 539 h 792"/>
                  <a:gd name="T28" fmla="*/ 666 w 788"/>
                  <a:gd name="T29" fmla="*/ 527 h 792"/>
                  <a:gd name="T30" fmla="*/ 669 w 788"/>
                  <a:gd name="T31" fmla="*/ 538 h 792"/>
                  <a:gd name="T32" fmla="*/ 717 w 788"/>
                  <a:gd name="T33" fmla="*/ 569 h 792"/>
                  <a:gd name="T34" fmla="*/ 754 w 788"/>
                  <a:gd name="T35" fmla="*/ 575 h 792"/>
                  <a:gd name="T36" fmla="*/ 741 w 788"/>
                  <a:gd name="T37" fmla="*/ 610 h 792"/>
                  <a:gd name="T38" fmla="*/ 722 w 788"/>
                  <a:gd name="T39" fmla="*/ 632 h 792"/>
                  <a:gd name="T40" fmla="*/ 716 w 788"/>
                  <a:gd name="T41" fmla="*/ 646 h 792"/>
                  <a:gd name="T42" fmla="*/ 731 w 788"/>
                  <a:gd name="T43" fmla="*/ 647 h 792"/>
                  <a:gd name="T44" fmla="*/ 755 w 788"/>
                  <a:gd name="T45" fmla="*/ 626 h 792"/>
                  <a:gd name="T46" fmla="*/ 767 w 788"/>
                  <a:gd name="T47" fmla="*/ 589 h 792"/>
                  <a:gd name="T48" fmla="*/ 772 w 788"/>
                  <a:gd name="T49" fmla="*/ 579 h 792"/>
                  <a:gd name="T50" fmla="*/ 784 w 788"/>
                  <a:gd name="T51" fmla="*/ 556 h 792"/>
                  <a:gd name="T52" fmla="*/ 765 w 788"/>
                  <a:gd name="T53" fmla="*/ 535 h 792"/>
                  <a:gd name="T54" fmla="*/ 736 w 788"/>
                  <a:gd name="T55" fmla="*/ 531 h 792"/>
                  <a:gd name="T56" fmla="*/ 713 w 788"/>
                  <a:gd name="T57" fmla="*/ 531 h 792"/>
                  <a:gd name="T58" fmla="*/ 722 w 788"/>
                  <a:gd name="T59" fmla="*/ 479 h 792"/>
                  <a:gd name="T60" fmla="*/ 728 w 788"/>
                  <a:gd name="T61" fmla="*/ 347 h 792"/>
                  <a:gd name="T62" fmla="*/ 626 w 788"/>
                  <a:gd name="T63" fmla="*/ 296 h 792"/>
                  <a:gd name="T64" fmla="*/ 582 w 788"/>
                  <a:gd name="T65" fmla="*/ 285 h 792"/>
                  <a:gd name="T66" fmla="*/ 196 w 788"/>
                  <a:gd name="T67" fmla="*/ 50 h 792"/>
                  <a:gd name="T68" fmla="*/ 90 w 788"/>
                  <a:gd name="T69" fmla="*/ 9 h 792"/>
                  <a:gd name="T70" fmla="*/ 7 w 788"/>
                  <a:gd name="T71" fmla="*/ 86 h 792"/>
                  <a:gd name="T72" fmla="*/ 242 w 788"/>
                  <a:gd name="T73" fmla="*/ 321 h 792"/>
                  <a:gd name="T74" fmla="*/ 493 w 788"/>
                  <a:gd name="T75" fmla="*/ 348 h 792"/>
                  <a:gd name="T76" fmla="*/ 506 w 788"/>
                  <a:gd name="T77" fmla="*/ 351 h 792"/>
                  <a:gd name="T78" fmla="*/ 496 w 788"/>
                  <a:gd name="T79" fmla="*/ 435 h 792"/>
                  <a:gd name="T80" fmla="*/ 507 w 788"/>
                  <a:gd name="T81" fmla="*/ 458 h 792"/>
                  <a:gd name="T82" fmla="*/ 507 w 788"/>
                  <a:gd name="T83" fmla="*/ 529 h 792"/>
                  <a:gd name="T84" fmla="*/ 465 w 788"/>
                  <a:gd name="T85" fmla="*/ 586 h 792"/>
                  <a:gd name="T86" fmla="*/ 437 w 788"/>
                  <a:gd name="T87" fmla="*/ 634 h 792"/>
                  <a:gd name="T88" fmla="*/ 429 w 788"/>
                  <a:gd name="T89" fmla="*/ 696 h 792"/>
                  <a:gd name="T90" fmla="*/ 421 w 788"/>
                  <a:gd name="T91" fmla="*/ 709 h 792"/>
                  <a:gd name="T92" fmla="*/ 371 w 788"/>
                  <a:gd name="T93" fmla="*/ 733 h 792"/>
                  <a:gd name="T94" fmla="*/ 353 w 788"/>
                  <a:gd name="T95" fmla="*/ 770 h 792"/>
                  <a:gd name="T96" fmla="*/ 352 w 788"/>
                  <a:gd name="T97" fmla="*/ 77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88" h="792">
                    <a:moveTo>
                      <a:pt x="352" y="770"/>
                    </a:moveTo>
                    <a:cubicBezTo>
                      <a:pt x="372" y="791"/>
                      <a:pt x="388" y="792"/>
                      <a:pt x="411" y="774"/>
                    </a:cubicBezTo>
                    <a:cubicBezTo>
                      <a:pt x="480" y="718"/>
                      <a:pt x="468" y="725"/>
                      <a:pt x="469" y="650"/>
                    </a:cubicBezTo>
                    <a:cubicBezTo>
                      <a:pt x="469" y="638"/>
                      <a:pt x="469" y="626"/>
                      <a:pt x="469" y="613"/>
                    </a:cubicBezTo>
                    <a:cubicBezTo>
                      <a:pt x="509" y="597"/>
                      <a:pt x="532" y="563"/>
                      <a:pt x="556" y="530"/>
                    </a:cubicBezTo>
                    <a:cubicBezTo>
                      <a:pt x="565" y="532"/>
                      <a:pt x="574" y="534"/>
                      <a:pt x="583" y="535"/>
                    </a:cubicBezTo>
                    <a:cubicBezTo>
                      <a:pt x="589" y="570"/>
                      <a:pt x="591" y="606"/>
                      <a:pt x="602" y="639"/>
                    </a:cubicBezTo>
                    <a:cubicBezTo>
                      <a:pt x="610" y="662"/>
                      <a:pt x="604" y="676"/>
                      <a:pt x="592" y="693"/>
                    </a:cubicBezTo>
                    <a:cubicBezTo>
                      <a:pt x="579" y="710"/>
                      <a:pt x="567" y="729"/>
                      <a:pt x="555" y="747"/>
                    </a:cubicBezTo>
                    <a:cubicBezTo>
                      <a:pt x="554" y="750"/>
                      <a:pt x="554" y="754"/>
                      <a:pt x="553" y="757"/>
                    </a:cubicBezTo>
                    <a:cubicBezTo>
                      <a:pt x="572" y="756"/>
                      <a:pt x="578" y="750"/>
                      <a:pt x="591" y="719"/>
                    </a:cubicBezTo>
                    <a:cubicBezTo>
                      <a:pt x="630" y="716"/>
                      <a:pt x="655" y="679"/>
                      <a:pt x="642" y="642"/>
                    </a:cubicBezTo>
                    <a:cubicBezTo>
                      <a:pt x="641" y="641"/>
                      <a:pt x="641" y="639"/>
                      <a:pt x="641" y="638"/>
                    </a:cubicBezTo>
                    <a:cubicBezTo>
                      <a:pt x="627" y="607"/>
                      <a:pt x="613" y="575"/>
                      <a:pt x="633" y="539"/>
                    </a:cubicBezTo>
                    <a:cubicBezTo>
                      <a:pt x="641" y="536"/>
                      <a:pt x="653" y="532"/>
                      <a:pt x="666" y="527"/>
                    </a:cubicBezTo>
                    <a:cubicBezTo>
                      <a:pt x="667" y="531"/>
                      <a:pt x="668" y="535"/>
                      <a:pt x="669" y="538"/>
                    </a:cubicBezTo>
                    <a:cubicBezTo>
                      <a:pt x="680" y="572"/>
                      <a:pt x="682" y="572"/>
                      <a:pt x="717" y="569"/>
                    </a:cubicBezTo>
                    <a:cubicBezTo>
                      <a:pt x="729" y="568"/>
                      <a:pt x="742" y="573"/>
                      <a:pt x="754" y="575"/>
                    </a:cubicBezTo>
                    <a:cubicBezTo>
                      <a:pt x="750" y="586"/>
                      <a:pt x="747" y="599"/>
                      <a:pt x="741" y="610"/>
                    </a:cubicBezTo>
                    <a:cubicBezTo>
                      <a:pt x="737" y="618"/>
                      <a:pt x="728" y="624"/>
                      <a:pt x="722" y="632"/>
                    </a:cubicBezTo>
                    <a:cubicBezTo>
                      <a:pt x="719" y="636"/>
                      <a:pt x="718" y="641"/>
                      <a:pt x="716" y="646"/>
                    </a:cubicBezTo>
                    <a:cubicBezTo>
                      <a:pt x="721" y="646"/>
                      <a:pt x="728" y="649"/>
                      <a:pt x="731" y="647"/>
                    </a:cubicBezTo>
                    <a:cubicBezTo>
                      <a:pt x="740" y="641"/>
                      <a:pt x="750" y="635"/>
                      <a:pt x="755" y="626"/>
                    </a:cubicBezTo>
                    <a:cubicBezTo>
                      <a:pt x="761" y="615"/>
                      <a:pt x="763" y="601"/>
                      <a:pt x="767" y="589"/>
                    </a:cubicBezTo>
                    <a:cubicBezTo>
                      <a:pt x="768" y="585"/>
                      <a:pt x="769" y="579"/>
                      <a:pt x="772" y="579"/>
                    </a:cubicBezTo>
                    <a:cubicBezTo>
                      <a:pt x="785" y="575"/>
                      <a:pt x="788" y="565"/>
                      <a:pt x="784" y="556"/>
                    </a:cubicBezTo>
                    <a:cubicBezTo>
                      <a:pt x="781" y="548"/>
                      <a:pt x="773" y="539"/>
                      <a:pt x="765" y="535"/>
                    </a:cubicBezTo>
                    <a:cubicBezTo>
                      <a:pt x="757" y="531"/>
                      <a:pt x="746" y="531"/>
                      <a:pt x="736" y="531"/>
                    </a:cubicBezTo>
                    <a:cubicBezTo>
                      <a:pt x="728" y="530"/>
                      <a:pt x="721" y="531"/>
                      <a:pt x="713" y="531"/>
                    </a:cubicBezTo>
                    <a:cubicBezTo>
                      <a:pt x="706" y="511"/>
                      <a:pt x="708" y="496"/>
                      <a:pt x="722" y="479"/>
                    </a:cubicBezTo>
                    <a:cubicBezTo>
                      <a:pt x="756" y="438"/>
                      <a:pt x="749" y="392"/>
                      <a:pt x="728" y="347"/>
                    </a:cubicBezTo>
                    <a:cubicBezTo>
                      <a:pt x="712" y="314"/>
                      <a:pt x="667" y="291"/>
                      <a:pt x="626" y="296"/>
                    </a:cubicBezTo>
                    <a:cubicBezTo>
                      <a:pt x="609" y="299"/>
                      <a:pt x="596" y="293"/>
                      <a:pt x="582" y="285"/>
                    </a:cubicBezTo>
                    <a:cubicBezTo>
                      <a:pt x="454" y="206"/>
                      <a:pt x="325" y="128"/>
                      <a:pt x="196" y="50"/>
                    </a:cubicBezTo>
                    <a:cubicBezTo>
                      <a:pt x="163" y="30"/>
                      <a:pt x="129" y="16"/>
                      <a:pt x="90" y="9"/>
                    </a:cubicBezTo>
                    <a:cubicBezTo>
                      <a:pt x="35" y="0"/>
                      <a:pt x="0" y="31"/>
                      <a:pt x="7" y="86"/>
                    </a:cubicBezTo>
                    <a:cubicBezTo>
                      <a:pt x="23" y="204"/>
                      <a:pt x="103" y="310"/>
                      <a:pt x="242" y="321"/>
                    </a:cubicBezTo>
                    <a:cubicBezTo>
                      <a:pt x="326" y="328"/>
                      <a:pt x="409" y="339"/>
                      <a:pt x="493" y="348"/>
                    </a:cubicBezTo>
                    <a:cubicBezTo>
                      <a:pt x="496" y="349"/>
                      <a:pt x="500" y="350"/>
                      <a:pt x="506" y="351"/>
                    </a:cubicBezTo>
                    <a:cubicBezTo>
                      <a:pt x="475" y="377"/>
                      <a:pt x="479" y="405"/>
                      <a:pt x="496" y="435"/>
                    </a:cubicBezTo>
                    <a:cubicBezTo>
                      <a:pt x="500" y="442"/>
                      <a:pt x="502" y="451"/>
                      <a:pt x="507" y="458"/>
                    </a:cubicBezTo>
                    <a:cubicBezTo>
                      <a:pt x="524" y="482"/>
                      <a:pt x="520" y="506"/>
                      <a:pt x="507" y="529"/>
                    </a:cubicBezTo>
                    <a:cubicBezTo>
                      <a:pt x="495" y="549"/>
                      <a:pt x="481" y="570"/>
                      <a:pt x="465" y="586"/>
                    </a:cubicBezTo>
                    <a:cubicBezTo>
                      <a:pt x="450" y="600"/>
                      <a:pt x="440" y="615"/>
                      <a:pt x="437" y="634"/>
                    </a:cubicBezTo>
                    <a:cubicBezTo>
                      <a:pt x="434" y="655"/>
                      <a:pt x="432" y="675"/>
                      <a:pt x="429" y="696"/>
                    </a:cubicBezTo>
                    <a:cubicBezTo>
                      <a:pt x="428" y="701"/>
                      <a:pt x="425" y="707"/>
                      <a:pt x="421" y="709"/>
                    </a:cubicBezTo>
                    <a:cubicBezTo>
                      <a:pt x="405" y="718"/>
                      <a:pt x="388" y="725"/>
                      <a:pt x="371" y="733"/>
                    </a:cubicBezTo>
                    <a:cubicBezTo>
                      <a:pt x="356" y="741"/>
                      <a:pt x="348" y="753"/>
                      <a:pt x="353" y="770"/>
                    </a:cubicBezTo>
                    <a:lnTo>
                      <a:pt x="352" y="7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A2169351-6141-4567-A620-E1E2E595C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17" y="1920082"/>
                <a:ext cx="1298575" cy="1338263"/>
              </a:xfrm>
              <a:custGeom>
                <a:avLst/>
                <a:gdLst>
                  <a:gd name="T0" fmla="*/ 409 w 409"/>
                  <a:gd name="T1" fmla="*/ 418 h 421"/>
                  <a:gd name="T2" fmla="*/ 397 w 409"/>
                  <a:gd name="T3" fmla="*/ 387 h 421"/>
                  <a:gd name="T4" fmla="*/ 206 w 409"/>
                  <a:gd name="T5" fmla="*/ 109 h 421"/>
                  <a:gd name="T6" fmla="*/ 111 w 409"/>
                  <a:gd name="T7" fmla="*/ 23 h 421"/>
                  <a:gd name="T8" fmla="*/ 61 w 409"/>
                  <a:gd name="T9" fmla="*/ 5 h 421"/>
                  <a:gd name="T10" fmla="*/ 3 w 409"/>
                  <a:gd name="T11" fmla="*/ 60 h 421"/>
                  <a:gd name="T12" fmla="*/ 8 w 409"/>
                  <a:gd name="T13" fmla="*/ 166 h 421"/>
                  <a:gd name="T14" fmla="*/ 31 w 409"/>
                  <a:gd name="T15" fmla="*/ 197 h 421"/>
                  <a:gd name="T16" fmla="*/ 393 w 409"/>
                  <a:gd name="T17" fmla="*/ 416 h 421"/>
                  <a:gd name="T18" fmla="*/ 404 w 409"/>
                  <a:gd name="T19" fmla="*/ 421 h 421"/>
                  <a:gd name="T20" fmla="*/ 409 w 409"/>
                  <a:gd name="T21" fmla="*/ 418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9" h="421">
                    <a:moveTo>
                      <a:pt x="409" y="418"/>
                    </a:moveTo>
                    <a:cubicBezTo>
                      <a:pt x="405" y="408"/>
                      <a:pt x="403" y="396"/>
                      <a:pt x="397" y="387"/>
                    </a:cubicBezTo>
                    <a:cubicBezTo>
                      <a:pt x="334" y="294"/>
                      <a:pt x="271" y="201"/>
                      <a:pt x="206" y="109"/>
                    </a:cubicBezTo>
                    <a:cubicBezTo>
                      <a:pt x="181" y="74"/>
                      <a:pt x="149" y="44"/>
                      <a:pt x="111" y="23"/>
                    </a:cubicBezTo>
                    <a:cubicBezTo>
                      <a:pt x="96" y="14"/>
                      <a:pt x="78" y="8"/>
                      <a:pt x="61" y="5"/>
                    </a:cubicBezTo>
                    <a:cubicBezTo>
                      <a:pt x="31" y="0"/>
                      <a:pt x="6" y="21"/>
                      <a:pt x="3" y="60"/>
                    </a:cubicBezTo>
                    <a:cubicBezTo>
                      <a:pt x="0" y="95"/>
                      <a:pt x="3" y="131"/>
                      <a:pt x="8" y="166"/>
                    </a:cubicBezTo>
                    <a:cubicBezTo>
                      <a:pt x="9" y="177"/>
                      <a:pt x="20" y="191"/>
                      <a:pt x="31" y="197"/>
                    </a:cubicBezTo>
                    <a:cubicBezTo>
                      <a:pt x="151" y="271"/>
                      <a:pt x="272" y="343"/>
                      <a:pt x="393" y="416"/>
                    </a:cubicBezTo>
                    <a:cubicBezTo>
                      <a:pt x="397" y="418"/>
                      <a:pt x="401" y="420"/>
                      <a:pt x="404" y="421"/>
                    </a:cubicBezTo>
                    <a:cubicBezTo>
                      <a:pt x="406" y="420"/>
                      <a:pt x="407" y="419"/>
                      <a:pt x="409" y="4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FEEA758C-7669-44A7-9C73-A48CA9CE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2142" y="3242470"/>
                <a:ext cx="819150" cy="792163"/>
              </a:xfrm>
              <a:custGeom>
                <a:avLst/>
                <a:gdLst>
                  <a:gd name="T0" fmla="*/ 143 w 258"/>
                  <a:gd name="T1" fmla="*/ 56 h 249"/>
                  <a:gd name="T2" fmla="*/ 148 w 258"/>
                  <a:gd name="T3" fmla="*/ 26 h 249"/>
                  <a:gd name="T4" fmla="*/ 192 w 258"/>
                  <a:gd name="T5" fmla="*/ 14 h 249"/>
                  <a:gd name="T6" fmla="*/ 217 w 258"/>
                  <a:gd name="T7" fmla="*/ 24 h 249"/>
                  <a:gd name="T8" fmla="*/ 234 w 258"/>
                  <a:gd name="T9" fmla="*/ 14 h 249"/>
                  <a:gd name="T10" fmla="*/ 233 w 258"/>
                  <a:gd name="T11" fmla="*/ 3 h 249"/>
                  <a:gd name="T12" fmla="*/ 222 w 258"/>
                  <a:gd name="T13" fmla="*/ 1 h 249"/>
                  <a:gd name="T14" fmla="*/ 185 w 258"/>
                  <a:gd name="T15" fmla="*/ 1 h 249"/>
                  <a:gd name="T16" fmla="*/ 138 w 258"/>
                  <a:gd name="T17" fmla="*/ 19 h 249"/>
                  <a:gd name="T18" fmla="*/ 112 w 258"/>
                  <a:gd name="T19" fmla="*/ 22 h 249"/>
                  <a:gd name="T20" fmla="*/ 39 w 258"/>
                  <a:gd name="T21" fmla="*/ 10 h 249"/>
                  <a:gd name="T22" fmla="*/ 6 w 258"/>
                  <a:gd name="T23" fmla="*/ 63 h 249"/>
                  <a:gd name="T24" fmla="*/ 84 w 258"/>
                  <a:gd name="T25" fmla="*/ 226 h 249"/>
                  <a:gd name="T26" fmla="*/ 136 w 258"/>
                  <a:gd name="T27" fmla="*/ 220 h 249"/>
                  <a:gd name="T28" fmla="*/ 151 w 258"/>
                  <a:gd name="T29" fmla="*/ 87 h 249"/>
                  <a:gd name="T30" fmla="*/ 161 w 258"/>
                  <a:gd name="T31" fmla="*/ 52 h 249"/>
                  <a:gd name="T32" fmla="*/ 204 w 258"/>
                  <a:gd name="T33" fmla="*/ 55 h 249"/>
                  <a:gd name="T34" fmla="*/ 227 w 258"/>
                  <a:gd name="T35" fmla="*/ 81 h 249"/>
                  <a:gd name="T36" fmla="*/ 250 w 258"/>
                  <a:gd name="T37" fmla="*/ 90 h 249"/>
                  <a:gd name="T38" fmla="*/ 257 w 258"/>
                  <a:gd name="T39" fmla="*/ 78 h 249"/>
                  <a:gd name="T40" fmla="*/ 241 w 258"/>
                  <a:gd name="T41" fmla="*/ 61 h 249"/>
                  <a:gd name="T42" fmla="*/ 197 w 258"/>
                  <a:gd name="T43" fmla="*/ 42 h 249"/>
                  <a:gd name="T44" fmla="*/ 168 w 258"/>
                  <a:gd name="T45" fmla="*/ 42 h 249"/>
                  <a:gd name="T46" fmla="*/ 143 w 258"/>
                  <a:gd name="T47" fmla="*/ 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8" h="249">
                    <a:moveTo>
                      <a:pt x="143" y="56"/>
                    </a:moveTo>
                    <a:cubicBezTo>
                      <a:pt x="132" y="42"/>
                      <a:pt x="140" y="33"/>
                      <a:pt x="148" y="26"/>
                    </a:cubicBezTo>
                    <a:cubicBezTo>
                      <a:pt x="160" y="13"/>
                      <a:pt x="174" y="5"/>
                      <a:pt x="192" y="14"/>
                    </a:cubicBezTo>
                    <a:cubicBezTo>
                      <a:pt x="200" y="17"/>
                      <a:pt x="209" y="23"/>
                      <a:pt x="217" y="24"/>
                    </a:cubicBezTo>
                    <a:cubicBezTo>
                      <a:pt x="223" y="24"/>
                      <a:pt x="230" y="19"/>
                      <a:pt x="234" y="14"/>
                    </a:cubicBezTo>
                    <a:cubicBezTo>
                      <a:pt x="236" y="13"/>
                      <a:pt x="236" y="6"/>
                      <a:pt x="233" y="3"/>
                    </a:cubicBezTo>
                    <a:cubicBezTo>
                      <a:pt x="231" y="1"/>
                      <a:pt x="226" y="1"/>
                      <a:pt x="222" y="1"/>
                    </a:cubicBezTo>
                    <a:cubicBezTo>
                      <a:pt x="210" y="1"/>
                      <a:pt x="197" y="2"/>
                      <a:pt x="185" y="1"/>
                    </a:cubicBezTo>
                    <a:cubicBezTo>
                      <a:pt x="166" y="0"/>
                      <a:pt x="150" y="4"/>
                      <a:pt x="138" y="19"/>
                    </a:cubicBezTo>
                    <a:cubicBezTo>
                      <a:pt x="130" y="29"/>
                      <a:pt x="123" y="30"/>
                      <a:pt x="112" y="22"/>
                    </a:cubicBezTo>
                    <a:cubicBezTo>
                      <a:pt x="90" y="6"/>
                      <a:pt x="64" y="6"/>
                      <a:pt x="39" y="10"/>
                    </a:cubicBezTo>
                    <a:cubicBezTo>
                      <a:pt x="13" y="15"/>
                      <a:pt x="0" y="36"/>
                      <a:pt x="6" y="63"/>
                    </a:cubicBezTo>
                    <a:cubicBezTo>
                      <a:pt x="20" y="123"/>
                      <a:pt x="46" y="178"/>
                      <a:pt x="84" y="226"/>
                    </a:cubicBezTo>
                    <a:cubicBezTo>
                      <a:pt x="103" y="249"/>
                      <a:pt x="124" y="247"/>
                      <a:pt x="136" y="220"/>
                    </a:cubicBezTo>
                    <a:cubicBezTo>
                      <a:pt x="156" y="178"/>
                      <a:pt x="158" y="132"/>
                      <a:pt x="151" y="87"/>
                    </a:cubicBezTo>
                    <a:cubicBezTo>
                      <a:pt x="148" y="72"/>
                      <a:pt x="146" y="61"/>
                      <a:pt x="161" y="52"/>
                    </a:cubicBezTo>
                    <a:cubicBezTo>
                      <a:pt x="176" y="43"/>
                      <a:pt x="191" y="45"/>
                      <a:pt x="204" y="55"/>
                    </a:cubicBezTo>
                    <a:cubicBezTo>
                      <a:pt x="213" y="62"/>
                      <a:pt x="219" y="73"/>
                      <a:pt x="227" y="81"/>
                    </a:cubicBezTo>
                    <a:cubicBezTo>
                      <a:pt x="233" y="86"/>
                      <a:pt x="242" y="88"/>
                      <a:pt x="250" y="90"/>
                    </a:cubicBezTo>
                    <a:cubicBezTo>
                      <a:pt x="251" y="90"/>
                      <a:pt x="258" y="80"/>
                      <a:pt x="257" y="78"/>
                    </a:cubicBezTo>
                    <a:cubicBezTo>
                      <a:pt x="253" y="71"/>
                      <a:pt x="247" y="65"/>
                      <a:pt x="241" y="61"/>
                    </a:cubicBezTo>
                    <a:cubicBezTo>
                      <a:pt x="227" y="54"/>
                      <a:pt x="212" y="47"/>
                      <a:pt x="197" y="42"/>
                    </a:cubicBezTo>
                    <a:cubicBezTo>
                      <a:pt x="188" y="39"/>
                      <a:pt x="177" y="39"/>
                      <a:pt x="168" y="42"/>
                    </a:cubicBezTo>
                    <a:cubicBezTo>
                      <a:pt x="159" y="44"/>
                      <a:pt x="152" y="50"/>
                      <a:pt x="143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076706C1-1D74-4EED-ADB7-9D16FFEBC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7" y="3672682"/>
                <a:ext cx="730250" cy="773113"/>
              </a:xfrm>
              <a:custGeom>
                <a:avLst/>
                <a:gdLst>
                  <a:gd name="T0" fmla="*/ 230 w 230"/>
                  <a:gd name="T1" fmla="*/ 190 h 243"/>
                  <a:gd name="T2" fmla="*/ 71 w 230"/>
                  <a:gd name="T3" fmla="*/ 0 h 243"/>
                  <a:gd name="T4" fmla="*/ 14 w 230"/>
                  <a:gd name="T5" fmla="*/ 47 h 243"/>
                  <a:gd name="T6" fmla="*/ 9 w 230"/>
                  <a:gd name="T7" fmla="*/ 96 h 243"/>
                  <a:gd name="T8" fmla="*/ 142 w 230"/>
                  <a:gd name="T9" fmla="*/ 230 h 243"/>
                  <a:gd name="T10" fmla="*/ 206 w 230"/>
                  <a:gd name="T11" fmla="*/ 219 h 243"/>
                  <a:gd name="T12" fmla="*/ 230 w 230"/>
                  <a:gd name="T13" fmla="*/ 19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" h="243">
                    <a:moveTo>
                      <a:pt x="230" y="190"/>
                    </a:moveTo>
                    <a:cubicBezTo>
                      <a:pt x="164" y="139"/>
                      <a:pt x="109" y="79"/>
                      <a:pt x="71" y="0"/>
                    </a:cubicBezTo>
                    <a:cubicBezTo>
                      <a:pt x="51" y="16"/>
                      <a:pt x="31" y="30"/>
                      <a:pt x="14" y="47"/>
                    </a:cubicBezTo>
                    <a:cubicBezTo>
                      <a:pt x="0" y="61"/>
                      <a:pt x="0" y="78"/>
                      <a:pt x="9" y="96"/>
                    </a:cubicBezTo>
                    <a:cubicBezTo>
                      <a:pt x="39" y="156"/>
                      <a:pt x="87" y="196"/>
                      <a:pt x="142" y="230"/>
                    </a:cubicBezTo>
                    <a:cubicBezTo>
                      <a:pt x="164" y="243"/>
                      <a:pt x="188" y="238"/>
                      <a:pt x="206" y="219"/>
                    </a:cubicBezTo>
                    <a:cubicBezTo>
                      <a:pt x="214" y="211"/>
                      <a:pt x="222" y="201"/>
                      <a:pt x="230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93D6EEDB-0034-4249-8BF5-E1452744C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7" y="3475832"/>
                <a:ext cx="644525" cy="644525"/>
              </a:xfrm>
              <a:custGeom>
                <a:avLst/>
                <a:gdLst>
                  <a:gd name="T0" fmla="*/ 59 w 203"/>
                  <a:gd name="T1" fmla="*/ 0 h 203"/>
                  <a:gd name="T2" fmla="*/ 30 w 203"/>
                  <a:gd name="T3" fmla="*/ 6 h 203"/>
                  <a:gd name="T4" fmla="*/ 11 w 203"/>
                  <a:gd name="T5" fmla="*/ 49 h 203"/>
                  <a:gd name="T6" fmla="*/ 117 w 203"/>
                  <a:gd name="T7" fmla="*/ 182 h 203"/>
                  <a:gd name="T8" fmla="*/ 137 w 203"/>
                  <a:gd name="T9" fmla="*/ 194 h 203"/>
                  <a:gd name="T10" fmla="*/ 188 w 203"/>
                  <a:gd name="T11" fmla="*/ 190 h 203"/>
                  <a:gd name="T12" fmla="*/ 198 w 203"/>
                  <a:gd name="T13" fmla="*/ 145 h 203"/>
                  <a:gd name="T14" fmla="*/ 99 w 203"/>
                  <a:gd name="T15" fmla="*/ 13 h 203"/>
                  <a:gd name="T16" fmla="*/ 59 w 203"/>
                  <a:gd name="T17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203">
                    <a:moveTo>
                      <a:pt x="59" y="0"/>
                    </a:moveTo>
                    <a:cubicBezTo>
                      <a:pt x="46" y="3"/>
                      <a:pt x="38" y="4"/>
                      <a:pt x="30" y="6"/>
                    </a:cubicBezTo>
                    <a:cubicBezTo>
                      <a:pt x="8" y="14"/>
                      <a:pt x="0" y="29"/>
                      <a:pt x="11" y="49"/>
                    </a:cubicBezTo>
                    <a:cubicBezTo>
                      <a:pt x="38" y="100"/>
                      <a:pt x="70" y="147"/>
                      <a:pt x="117" y="182"/>
                    </a:cubicBezTo>
                    <a:cubicBezTo>
                      <a:pt x="123" y="187"/>
                      <a:pt x="130" y="191"/>
                      <a:pt x="137" y="194"/>
                    </a:cubicBezTo>
                    <a:cubicBezTo>
                      <a:pt x="155" y="201"/>
                      <a:pt x="173" y="203"/>
                      <a:pt x="188" y="190"/>
                    </a:cubicBezTo>
                    <a:cubicBezTo>
                      <a:pt x="203" y="178"/>
                      <a:pt x="202" y="161"/>
                      <a:pt x="198" y="145"/>
                    </a:cubicBezTo>
                    <a:cubicBezTo>
                      <a:pt x="184" y="87"/>
                      <a:pt x="150" y="43"/>
                      <a:pt x="99" y="13"/>
                    </a:cubicBezTo>
                    <a:cubicBezTo>
                      <a:pt x="86" y="6"/>
                      <a:pt x="70" y="4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85AB8AF6-5986-4281-93C7-DF6997AFB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7" y="3539332"/>
                <a:ext cx="692150" cy="723900"/>
              </a:xfrm>
              <a:custGeom>
                <a:avLst/>
                <a:gdLst>
                  <a:gd name="T0" fmla="*/ 218 w 218"/>
                  <a:gd name="T1" fmla="*/ 186 h 228"/>
                  <a:gd name="T2" fmla="*/ 79 w 218"/>
                  <a:gd name="T3" fmla="*/ 31 h 228"/>
                  <a:gd name="T4" fmla="*/ 26 w 218"/>
                  <a:gd name="T5" fmla="*/ 14 h 228"/>
                  <a:gd name="T6" fmla="*/ 12 w 218"/>
                  <a:gd name="T7" fmla="*/ 61 h 228"/>
                  <a:gd name="T8" fmla="*/ 152 w 218"/>
                  <a:gd name="T9" fmla="*/ 223 h 228"/>
                  <a:gd name="T10" fmla="*/ 171 w 218"/>
                  <a:gd name="T11" fmla="*/ 227 h 228"/>
                  <a:gd name="T12" fmla="*/ 218 w 218"/>
                  <a:gd name="T13" fmla="*/ 1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228">
                    <a:moveTo>
                      <a:pt x="218" y="186"/>
                    </a:moveTo>
                    <a:cubicBezTo>
                      <a:pt x="150" y="152"/>
                      <a:pt x="108" y="97"/>
                      <a:pt x="79" y="31"/>
                    </a:cubicBezTo>
                    <a:cubicBezTo>
                      <a:pt x="68" y="6"/>
                      <a:pt x="51" y="0"/>
                      <a:pt x="26" y="14"/>
                    </a:cubicBezTo>
                    <a:cubicBezTo>
                      <a:pt x="4" y="26"/>
                      <a:pt x="0" y="39"/>
                      <a:pt x="12" y="61"/>
                    </a:cubicBezTo>
                    <a:cubicBezTo>
                      <a:pt x="46" y="126"/>
                      <a:pt x="94" y="179"/>
                      <a:pt x="152" y="223"/>
                    </a:cubicBezTo>
                    <a:cubicBezTo>
                      <a:pt x="156" y="227"/>
                      <a:pt x="165" y="228"/>
                      <a:pt x="171" y="227"/>
                    </a:cubicBezTo>
                    <a:cubicBezTo>
                      <a:pt x="193" y="222"/>
                      <a:pt x="211" y="211"/>
                      <a:pt x="218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E7DB1762-EE1C-40F8-BB4B-D5E947746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6208" y="3933032"/>
                <a:ext cx="631825" cy="566738"/>
              </a:xfrm>
              <a:custGeom>
                <a:avLst/>
                <a:gdLst>
                  <a:gd name="T0" fmla="*/ 199 w 199"/>
                  <a:gd name="T1" fmla="*/ 160 h 178"/>
                  <a:gd name="T2" fmla="*/ 129 w 199"/>
                  <a:gd name="T3" fmla="*/ 106 h 178"/>
                  <a:gd name="T4" fmla="*/ 57 w 199"/>
                  <a:gd name="T5" fmla="*/ 12 h 178"/>
                  <a:gd name="T6" fmla="*/ 37 w 199"/>
                  <a:gd name="T7" fmla="*/ 6 h 178"/>
                  <a:gd name="T8" fmla="*/ 1 w 199"/>
                  <a:gd name="T9" fmla="*/ 77 h 178"/>
                  <a:gd name="T10" fmla="*/ 6 w 199"/>
                  <a:gd name="T11" fmla="*/ 88 h 178"/>
                  <a:gd name="T12" fmla="*/ 110 w 199"/>
                  <a:gd name="T13" fmla="*/ 166 h 178"/>
                  <a:gd name="T14" fmla="*/ 199 w 199"/>
                  <a:gd name="T15" fmla="*/ 16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9" h="178">
                    <a:moveTo>
                      <a:pt x="199" y="160"/>
                    </a:moveTo>
                    <a:cubicBezTo>
                      <a:pt x="175" y="141"/>
                      <a:pt x="151" y="124"/>
                      <a:pt x="129" y="106"/>
                    </a:cubicBezTo>
                    <a:cubicBezTo>
                      <a:pt x="99" y="80"/>
                      <a:pt x="73" y="49"/>
                      <a:pt x="57" y="12"/>
                    </a:cubicBezTo>
                    <a:cubicBezTo>
                      <a:pt x="52" y="0"/>
                      <a:pt x="45" y="0"/>
                      <a:pt x="37" y="6"/>
                    </a:cubicBezTo>
                    <a:cubicBezTo>
                      <a:pt x="15" y="25"/>
                      <a:pt x="8" y="51"/>
                      <a:pt x="1" y="77"/>
                    </a:cubicBezTo>
                    <a:cubicBezTo>
                      <a:pt x="0" y="80"/>
                      <a:pt x="3" y="85"/>
                      <a:pt x="6" y="88"/>
                    </a:cubicBezTo>
                    <a:cubicBezTo>
                      <a:pt x="35" y="121"/>
                      <a:pt x="68" y="149"/>
                      <a:pt x="110" y="166"/>
                    </a:cubicBezTo>
                    <a:cubicBezTo>
                      <a:pt x="140" y="177"/>
                      <a:pt x="169" y="178"/>
                      <a:pt x="199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FA9F074D-B69C-405C-BD5A-5B6A6298D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2883" y="4212432"/>
                <a:ext cx="527050" cy="468313"/>
              </a:xfrm>
              <a:custGeom>
                <a:avLst/>
                <a:gdLst>
                  <a:gd name="T0" fmla="*/ 166 w 166"/>
                  <a:gd name="T1" fmla="*/ 93 h 147"/>
                  <a:gd name="T2" fmla="*/ 15 w 166"/>
                  <a:gd name="T3" fmla="*/ 0 h 147"/>
                  <a:gd name="T4" fmla="*/ 13 w 166"/>
                  <a:gd name="T5" fmla="*/ 118 h 147"/>
                  <a:gd name="T6" fmla="*/ 55 w 166"/>
                  <a:gd name="T7" fmla="*/ 147 h 147"/>
                  <a:gd name="T8" fmla="*/ 145 w 166"/>
                  <a:gd name="T9" fmla="*/ 117 h 147"/>
                  <a:gd name="T10" fmla="*/ 166 w 166"/>
                  <a:gd name="T11" fmla="*/ 9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" h="147">
                    <a:moveTo>
                      <a:pt x="166" y="93"/>
                    </a:moveTo>
                    <a:cubicBezTo>
                      <a:pt x="102" y="83"/>
                      <a:pt x="56" y="49"/>
                      <a:pt x="15" y="0"/>
                    </a:cubicBezTo>
                    <a:cubicBezTo>
                      <a:pt x="6" y="41"/>
                      <a:pt x="0" y="80"/>
                      <a:pt x="13" y="118"/>
                    </a:cubicBezTo>
                    <a:cubicBezTo>
                      <a:pt x="19" y="138"/>
                      <a:pt x="34" y="147"/>
                      <a:pt x="55" y="147"/>
                    </a:cubicBezTo>
                    <a:cubicBezTo>
                      <a:pt x="88" y="147"/>
                      <a:pt x="119" y="138"/>
                      <a:pt x="145" y="117"/>
                    </a:cubicBezTo>
                    <a:cubicBezTo>
                      <a:pt x="153" y="111"/>
                      <a:pt x="158" y="103"/>
                      <a:pt x="166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78762DDF-10A8-4A1D-B9EE-90131D895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17" y="4829970"/>
                <a:ext cx="107950" cy="219075"/>
              </a:xfrm>
              <a:custGeom>
                <a:avLst/>
                <a:gdLst>
                  <a:gd name="T0" fmla="*/ 32 w 34"/>
                  <a:gd name="T1" fmla="*/ 0 h 69"/>
                  <a:gd name="T2" fmla="*/ 23 w 34"/>
                  <a:gd name="T3" fmla="*/ 2 h 69"/>
                  <a:gd name="T4" fmla="*/ 9 w 34"/>
                  <a:gd name="T5" fmla="*/ 69 h 69"/>
                  <a:gd name="T6" fmla="*/ 31 w 34"/>
                  <a:gd name="T7" fmla="*/ 0 h 69"/>
                  <a:gd name="T8" fmla="*/ 32 w 34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9">
                    <a:moveTo>
                      <a:pt x="32" y="0"/>
                    </a:moveTo>
                    <a:cubicBezTo>
                      <a:pt x="29" y="1"/>
                      <a:pt x="25" y="0"/>
                      <a:pt x="23" y="2"/>
                    </a:cubicBezTo>
                    <a:cubicBezTo>
                      <a:pt x="10" y="9"/>
                      <a:pt x="0" y="52"/>
                      <a:pt x="9" y="69"/>
                    </a:cubicBezTo>
                    <a:cubicBezTo>
                      <a:pt x="26" y="48"/>
                      <a:pt x="34" y="26"/>
                      <a:pt x="31" y="0"/>
                    </a:cubicBezTo>
                    <a:cubicBezTo>
                      <a:pt x="31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D7402147-D9D9-49A6-82B9-4E14D0D95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68908" y="4687095"/>
                <a:ext cx="117475" cy="107950"/>
              </a:xfrm>
              <a:custGeom>
                <a:avLst/>
                <a:gdLst>
                  <a:gd name="T0" fmla="*/ 6 w 37"/>
                  <a:gd name="T1" fmla="*/ 34 h 34"/>
                  <a:gd name="T2" fmla="*/ 37 w 37"/>
                  <a:gd name="T3" fmla="*/ 8 h 34"/>
                  <a:gd name="T4" fmla="*/ 0 w 37"/>
                  <a:gd name="T5" fmla="*/ 0 h 34"/>
                  <a:gd name="T6" fmla="*/ 6 w 37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4">
                    <a:moveTo>
                      <a:pt x="6" y="34"/>
                    </a:moveTo>
                    <a:cubicBezTo>
                      <a:pt x="17" y="25"/>
                      <a:pt x="26" y="17"/>
                      <a:pt x="37" y="8"/>
                    </a:cubicBezTo>
                    <a:cubicBezTo>
                      <a:pt x="24" y="5"/>
                      <a:pt x="12" y="3"/>
                      <a:pt x="0" y="0"/>
                    </a:cubicBezTo>
                    <a:cubicBezTo>
                      <a:pt x="2" y="10"/>
                      <a:pt x="4" y="21"/>
                      <a:pt x="6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</p:grp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B8134BF-3F5A-4DA1-87FE-FF9660644F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4053" y="5330190"/>
              <a:ext cx="1241425" cy="1417638"/>
            </a:xfrm>
            <a:custGeom>
              <a:avLst/>
              <a:gdLst>
                <a:gd name="T0" fmla="*/ 559 w 782"/>
                <a:gd name="T1" fmla="*/ 88 h 893"/>
                <a:gd name="T2" fmla="*/ 391 w 782"/>
                <a:gd name="T3" fmla="*/ 0 h 893"/>
                <a:gd name="T4" fmla="*/ 0 w 782"/>
                <a:gd name="T5" fmla="*/ 204 h 893"/>
                <a:gd name="T6" fmla="*/ 0 w 782"/>
                <a:gd name="T7" fmla="*/ 673 h 893"/>
                <a:gd name="T8" fmla="*/ 409 w 782"/>
                <a:gd name="T9" fmla="*/ 893 h 893"/>
                <a:gd name="T10" fmla="*/ 559 w 782"/>
                <a:gd name="T11" fmla="*/ 805 h 893"/>
                <a:gd name="T12" fmla="*/ 782 w 782"/>
                <a:gd name="T13" fmla="*/ 673 h 893"/>
                <a:gd name="T14" fmla="*/ 782 w 782"/>
                <a:gd name="T15" fmla="*/ 204 h 893"/>
                <a:gd name="T16" fmla="*/ 559 w 782"/>
                <a:gd name="T17" fmla="*/ 88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2" h="893">
                  <a:moveTo>
                    <a:pt x="559" y="88"/>
                  </a:moveTo>
                  <a:lnTo>
                    <a:pt x="391" y="0"/>
                  </a:lnTo>
                  <a:lnTo>
                    <a:pt x="0" y="204"/>
                  </a:lnTo>
                  <a:lnTo>
                    <a:pt x="0" y="673"/>
                  </a:lnTo>
                  <a:lnTo>
                    <a:pt x="409" y="893"/>
                  </a:lnTo>
                  <a:lnTo>
                    <a:pt x="559" y="805"/>
                  </a:lnTo>
                  <a:lnTo>
                    <a:pt x="782" y="673"/>
                  </a:lnTo>
                  <a:lnTo>
                    <a:pt x="782" y="204"/>
                  </a:lnTo>
                  <a:lnTo>
                    <a:pt x="559" y="88"/>
                  </a:lnTo>
                  <a:close/>
                </a:path>
              </a:pathLst>
            </a:custGeom>
            <a:grpFill/>
            <a:ln w="619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13C58D66-8D57-4DED-9E7A-E00BDC5075A2}"/>
                </a:ext>
              </a:extLst>
            </p:cNvPr>
            <p:cNvGrpSpPr/>
            <p:nvPr userDrawn="1"/>
          </p:nvGrpSpPr>
          <p:grpSpPr>
            <a:xfrm>
              <a:off x="5809095" y="5715322"/>
              <a:ext cx="1131339" cy="709297"/>
              <a:chOff x="4271298" y="2125923"/>
              <a:chExt cx="3917897" cy="2456341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D0C08E31-945F-4B9A-90B4-DE9E5E9DE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863" y="2180837"/>
                <a:ext cx="1947332" cy="2373971"/>
              </a:xfrm>
              <a:custGeom>
                <a:avLst/>
                <a:gdLst>
                  <a:gd name="T0" fmla="*/ 1330 w 1446"/>
                  <a:gd name="T1" fmla="*/ 440 h 1761"/>
                  <a:gd name="T2" fmla="*/ 1208 w 1446"/>
                  <a:gd name="T3" fmla="*/ 423 h 1761"/>
                  <a:gd name="T4" fmla="*/ 551 w 1446"/>
                  <a:gd name="T5" fmla="*/ 541 h 1761"/>
                  <a:gd name="T6" fmla="*/ 314 w 1446"/>
                  <a:gd name="T7" fmla="*/ 602 h 1761"/>
                  <a:gd name="T8" fmla="*/ 304 w 1446"/>
                  <a:gd name="T9" fmla="*/ 586 h 1761"/>
                  <a:gd name="T10" fmla="*/ 341 w 1446"/>
                  <a:gd name="T11" fmla="*/ 532 h 1761"/>
                  <a:gd name="T12" fmla="*/ 586 w 1446"/>
                  <a:gd name="T13" fmla="*/ 260 h 1761"/>
                  <a:gd name="T14" fmla="*/ 612 w 1446"/>
                  <a:gd name="T15" fmla="*/ 227 h 1761"/>
                  <a:gd name="T16" fmla="*/ 765 w 1446"/>
                  <a:gd name="T17" fmla="*/ 138 h 1761"/>
                  <a:gd name="T18" fmla="*/ 765 w 1446"/>
                  <a:gd name="T19" fmla="*/ 124 h 1761"/>
                  <a:gd name="T20" fmla="*/ 711 w 1446"/>
                  <a:gd name="T21" fmla="*/ 119 h 1761"/>
                  <a:gd name="T22" fmla="*/ 649 w 1446"/>
                  <a:gd name="T23" fmla="*/ 155 h 1761"/>
                  <a:gd name="T24" fmla="*/ 510 w 1446"/>
                  <a:gd name="T25" fmla="*/ 317 h 1761"/>
                  <a:gd name="T26" fmla="*/ 483 w 1446"/>
                  <a:gd name="T27" fmla="*/ 356 h 1761"/>
                  <a:gd name="T28" fmla="*/ 371 w 1446"/>
                  <a:gd name="T29" fmla="*/ 436 h 1761"/>
                  <a:gd name="T30" fmla="*/ 235 w 1446"/>
                  <a:gd name="T31" fmla="*/ 493 h 1761"/>
                  <a:gd name="T32" fmla="*/ 201 w 1446"/>
                  <a:gd name="T33" fmla="*/ 463 h 1761"/>
                  <a:gd name="T34" fmla="*/ 246 w 1446"/>
                  <a:gd name="T35" fmla="*/ 338 h 1761"/>
                  <a:gd name="T36" fmla="*/ 143 w 1446"/>
                  <a:gd name="T37" fmla="*/ 221 h 1761"/>
                  <a:gd name="T38" fmla="*/ 460 w 1446"/>
                  <a:gd name="T39" fmla="*/ 22 h 1761"/>
                  <a:gd name="T40" fmla="*/ 446 w 1446"/>
                  <a:gd name="T41" fmla="*/ 0 h 1761"/>
                  <a:gd name="T42" fmla="*/ 80 w 1446"/>
                  <a:gd name="T43" fmla="*/ 215 h 1761"/>
                  <a:gd name="T44" fmla="*/ 0 w 1446"/>
                  <a:gd name="T45" fmla="*/ 180 h 1761"/>
                  <a:gd name="T46" fmla="*/ 0 w 1446"/>
                  <a:gd name="T47" fmla="*/ 1761 h 1761"/>
                  <a:gd name="T48" fmla="*/ 73 w 1446"/>
                  <a:gd name="T49" fmla="*/ 1712 h 1761"/>
                  <a:gd name="T50" fmla="*/ 100 w 1446"/>
                  <a:gd name="T51" fmla="*/ 1683 h 1761"/>
                  <a:gd name="T52" fmla="*/ 238 w 1446"/>
                  <a:gd name="T53" fmla="*/ 1416 h 1761"/>
                  <a:gd name="T54" fmla="*/ 277 w 1446"/>
                  <a:gd name="T55" fmla="*/ 1222 h 1761"/>
                  <a:gd name="T56" fmla="*/ 651 w 1446"/>
                  <a:gd name="T57" fmla="*/ 1682 h 1761"/>
                  <a:gd name="T58" fmla="*/ 644 w 1446"/>
                  <a:gd name="T59" fmla="*/ 1646 h 1761"/>
                  <a:gd name="T60" fmla="*/ 586 w 1446"/>
                  <a:gd name="T61" fmla="*/ 1603 h 1761"/>
                  <a:gd name="T62" fmla="*/ 510 w 1446"/>
                  <a:gd name="T63" fmla="*/ 1524 h 1761"/>
                  <a:gd name="T64" fmla="*/ 450 w 1446"/>
                  <a:gd name="T65" fmla="*/ 1411 h 1761"/>
                  <a:gd name="T66" fmla="*/ 419 w 1446"/>
                  <a:gd name="T67" fmla="*/ 1360 h 1761"/>
                  <a:gd name="T68" fmla="*/ 331 w 1446"/>
                  <a:gd name="T69" fmla="*/ 1186 h 1761"/>
                  <a:gd name="T70" fmla="*/ 240 w 1446"/>
                  <a:gd name="T71" fmla="*/ 986 h 1761"/>
                  <a:gd name="T72" fmla="*/ 276 w 1446"/>
                  <a:gd name="T73" fmla="*/ 998 h 1761"/>
                  <a:gd name="T74" fmla="*/ 490 w 1446"/>
                  <a:gd name="T75" fmla="*/ 1117 h 1761"/>
                  <a:gd name="T76" fmla="*/ 507 w 1446"/>
                  <a:gd name="T77" fmla="*/ 1145 h 1761"/>
                  <a:gd name="T78" fmla="*/ 755 w 1446"/>
                  <a:gd name="T79" fmla="*/ 1394 h 1761"/>
                  <a:gd name="T80" fmla="*/ 808 w 1446"/>
                  <a:gd name="T81" fmla="*/ 1384 h 1761"/>
                  <a:gd name="T82" fmla="*/ 646 w 1446"/>
                  <a:gd name="T83" fmla="*/ 1285 h 1761"/>
                  <a:gd name="T84" fmla="*/ 591 w 1446"/>
                  <a:gd name="T85" fmla="*/ 1208 h 1761"/>
                  <a:gd name="T86" fmla="*/ 328 w 1446"/>
                  <a:gd name="T87" fmla="*/ 966 h 1761"/>
                  <a:gd name="T88" fmla="*/ 274 w 1446"/>
                  <a:gd name="T89" fmla="*/ 940 h 1761"/>
                  <a:gd name="T90" fmla="*/ 200 w 1446"/>
                  <a:gd name="T91" fmla="*/ 887 h 1761"/>
                  <a:gd name="T92" fmla="*/ 176 w 1446"/>
                  <a:gd name="T93" fmla="*/ 846 h 1761"/>
                  <a:gd name="T94" fmla="*/ 216 w 1446"/>
                  <a:gd name="T95" fmla="*/ 821 h 1761"/>
                  <a:gd name="T96" fmla="*/ 287 w 1446"/>
                  <a:gd name="T97" fmla="*/ 851 h 1761"/>
                  <a:gd name="T98" fmla="*/ 527 w 1446"/>
                  <a:gd name="T99" fmla="*/ 975 h 1761"/>
                  <a:gd name="T100" fmla="*/ 731 w 1446"/>
                  <a:gd name="T101" fmla="*/ 1006 h 1761"/>
                  <a:gd name="T102" fmla="*/ 1038 w 1446"/>
                  <a:gd name="T103" fmla="*/ 835 h 1761"/>
                  <a:gd name="T104" fmla="*/ 1068 w 1446"/>
                  <a:gd name="T105" fmla="*/ 823 h 1761"/>
                  <a:gd name="T106" fmla="*/ 1399 w 1446"/>
                  <a:gd name="T107" fmla="*/ 605 h 1761"/>
                  <a:gd name="T108" fmla="*/ 1330 w 1446"/>
                  <a:gd name="T109" fmla="*/ 440 h 1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6" h="1761">
                    <a:moveTo>
                      <a:pt x="1330" y="440"/>
                    </a:moveTo>
                    <a:cubicBezTo>
                      <a:pt x="1291" y="429"/>
                      <a:pt x="1249" y="424"/>
                      <a:pt x="1208" y="423"/>
                    </a:cubicBezTo>
                    <a:cubicBezTo>
                      <a:pt x="981" y="421"/>
                      <a:pt x="768" y="492"/>
                      <a:pt x="551" y="541"/>
                    </a:cubicBezTo>
                    <a:cubicBezTo>
                      <a:pt x="471" y="560"/>
                      <a:pt x="393" y="582"/>
                      <a:pt x="314" y="602"/>
                    </a:cubicBezTo>
                    <a:cubicBezTo>
                      <a:pt x="311" y="597"/>
                      <a:pt x="307" y="591"/>
                      <a:pt x="304" y="586"/>
                    </a:cubicBezTo>
                    <a:cubicBezTo>
                      <a:pt x="316" y="567"/>
                      <a:pt x="324" y="537"/>
                      <a:pt x="341" y="532"/>
                    </a:cubicBezTo>
                    <a:cubicBezTo>
                      <a:pt x="476" y="488"/>
                      <a:pt x="527" y="370"/>
                      <a:pt x="586" y="260"/>
                    </a:cubicBezTo>
                    <a:cubicBezTo>
                      <a:pt x="593" y="248"/>
                      <a:pt x="601" y="234"/>
                      <a:pt x="612" y="227"/>
                    </a:cubicBezTo>
                    <a:cubicBezTo>
                      <a:pt x="662" y="196"/>
                      <a:pt x="714" y="167"/>
                      <a:pt x="765" y="138"/>
                    </a:cubicBezTo>
                    <a:cubicBezTo>
                      <a:pt x="765" y="133"/>
                      <a:pt x="765" y="128"/>
                      <a:pt x="765" y="124"/>
                    </a:cubicBezTo>
                    <a:cubicBezTo>
                      <a:pt x="747" y="122"/>
                      <a:pt x="727" y="114"/>
                      <a:pt x="711" y="119"/>
                    </a:cubicBezTo>
                    <a:cubicBezTo>
                      <a:pt x="689" y="127"/>
                      <a:pt x="671" y="146"/>
                      <a:pt x="649" y="155"/>
                    </a:cubicBezTo>
                    <a:cubicBezTo>
                      <a:pt x="577" y="188"/>
                      <a:pt x="524" y="235"/>
                      <a:pt x="510" y="317"/>
                    </a:cubicBezTo>
                    <a:cubicBezTo>
                      <a:pt x="507" y="332"/>
                      <a:pt x="495" y="347"/>
                      <a:pt x="483" y="356"/>
                    </a:cubicBezTo>
                    <a:cubicBezTo>
                      <a:pt x="447" y="385"/>
                      <a:pt x="411" y="414"/>
                      <a:pt x="371" y="436"/>
                    </a:cubicBezTo>
                    <a:cubicBezTo>
                      <a:pt x="328" y="459"/>
                      <a:pt x="281" y="476"/>
                      <a:pt x="235" y="493"/>
                    </a:cubicBezTo>
                    <a:cubicBezTo>
                      <a:pt x="229" y="495"/>
                      <a:pt x="216" y="476"/>
                      <a:pt x="201" y="463"/>
                    </a:cubicBezTo>
                    <a:cubicBezTo>
                      <a:pt x="273" y="435"/>
                      <a:pt x="244" y="381"/>
                      <a:pt x="246" y="338"/>
                    </a:cubicBezTo>
                    <a:cubicBezTo>
                      <a:pt x="250" y="271"/>
                      <a:pt x="165" y="280"/>
                      <a:pt x="143" y="221"/>
                    </a:cubicBezTo>
                    <a:cubicBezTo>
                      <a:pt x="248" y="155"/>
                      <a:pt x="354" y="89"/>
                      <a:pt x="460" y="22"/>
                    </a:cubicBezTo>
                    <a:cubicBezTo>
                      <a:pt x="455" y="15"/>
                      <a:pt x="451" y="8"/>
                      <a:pt x="446" y="0"/>
                    </a:cubicBezTo>
                    <a:cubicBezTo>
                      <a:pt x="325" y="72"/>
                      <a:pt x="203" y="143"/>
                      <a:pt x="80" y="215"/>
                    </a:cubicBezTo>
                    <a:cubicBezTo>
                      <a:pt x="54" y="189"/>
                      <a:pt x="28" y="178"/>
                      <a:pt x="0" y="180"/>
                    </a:cubicBezTo>
                    <a:cubicBezTo>
                      <a:pt x="0" y="1761"/>
                      <a:pt x="0" y="1761"/>
                      <a:pt x="0" y="1761"/>
                    </a:cubicBezTo>
                    <a:cubicBezTo>
                      <a:pt x="23" y="1752"/>
                      <a:pt x="46" y="1736"/>
                      <a:pt x="73" y="1712"/>
                    </a:cubicBezTo>
                    <a:cubicBezTo>
                      <a:pt x="83" y="1704"/>
                      <a:pt x="91" y="1693"/>
                      <a:pt x="100" y="1683"/>
                    </a:cubicBezTo>
                    <a:cubicBezTo>
                      <a:pt x="170" y="1607"/>
                      <a:pt x="209" y="1513"/>
                      <a:pt x="238" y="1416"/>
                    </a:cubicBezTo>
                    <a:cubicBezTo>
                      <a:pt x="255" y="1354"/>
                      <a:pt x="263" y="1290"/>
                      <a:pt x="277" y="1222"/>
                    </a:cubicBezTo>
                    <a:cubicBezTo>
                      <a:pt x="363" y="1408"/>
                      <a:pt x="468" y="1575"/>
                      <a:pt x="651" y="1682"/>
                    </a:cubicBezTo>
                    <a:cubicBezTo>
                      <a:pt x="653" y="1668"/>
                      <a:pt x="652" y="1653"/>
                      <a:pt x="644" y="1646"/>
                    </a:cubicBezTo>
                    <a:cubicBezTo>
                      <a:pt x="627" y="1629"/>
                      <a:pt x="604" y="1619"/>
                      <a:pt x="586" y="1603"/>
                    </a:cubicBezTo>
                    <a:cubicBezTo>
                      <a:pt x="558" y="1578"/>
                      <a:pt x="507" y="1547"/>
                      <a:pt x="510" y="1524"/>
                    </a:cubicBezTo>
                    <a:cubicBezTo>
                      <a:pt x="516" y="1466"/>
                      <a:pt x="470" y="1448"/>
                      <a:pt x="450" y="1411"/>
                    </a:cubicBezTo>
                    <a:cubicBezTo>
                      <a:pt x="441" y="1394"/>
                      <a:pt x="428" y="1378"/>
                      <a:pt x="419" y="1360"/>
                    </a:cubicBezTo>
                    <a:cubicBezTo>
                      <a:pt x="390" y="1302"/>
                      <a:pt x="369" y="1238"/>
                      <a:pt x="331" y="1186"/>
                    </a:cubicBezTo>
                    <a:cubicBezTo>
                      <a:pt x="287" y="1126"/>
                      <a:pt x="245" y="1069"/>
                      <a:pt x="240" y="986"/>
                    </a:cubicBezTo>
                    <a:cubicBezTo>
                      <a:pt x="254" y="990"/>
                      <a:pt x="266" y="992"/>
                      <a:pt x="276" y="998"/>
                    </a:cubicBezTo>
                    <a:cubicBezTo>
                      <a:pt x="348" y="1037"/>
                      <a:pt x="419" y="1077"/>
                      <a:pt x="490" y="1117"/>
                    </a:cubicBezTo>
                    <a:cubicBezTo>
                      <a:pt x="498" y="1122"/>
                      <a:pt x="504" y="1135"/>
                      <a:pt x="507" y="1145"/>
                    </a:cubicBezTo>
                    <a:cubicBezTo>
                      <a:pt x="538" y="1280"/>
                      <a:pt x="638" y="1347"/>
                      <a:pt x="755" y="1394"/>
                    </a:cubicBezTo>
                    <a:cubicBezTo>
                      <a:pt x="768" y="1399"/>
                      <a:pt x="788" y="1388"/>
                      <a:pt x="808" y="1384"/>
                    </a:cubicBezTo>
                    <a:cubicBezTo>
                      <a:pt x="746" y="1347"/>
                      <a:pt x="693" y="1320"/>
                      <a:pt x="646" y="1285"/>
                    </a:cubicBezTo>
                    <a:cubicBezTo>
                      <a:pt x="622" y="1267"/>
                      <a:pt x="605" y="1236"/>
                      <a:pt x="591" y="1208"/>
                    </a:cubicBezTo>
                    <a:cubicBezTo>
                      <a:pt x="534" y="1094"/>
                      <a:pt x="485" y="972"/>
                      <a:pt x="328" y="966"/>
                    </a:cubicBezTo>
                    <a:cubicBezTo>
                      <a:pt x="310" y="965"/>
                      <a:pt x="291" y="950"/>
                      <a:pt x="274" y="940"/>
                    </a:cubicBezTo>
                    <a:cubicBezTo>
                      <a:pt x="248" y="924"/>
                      <a:pt x="222" y="907"/>
                      <a:pt x="200" y="887"/>
                    </a:cubicBezTo>
                    <a:cubicBezTo>
                      <a:pt x="188" y="877"/>
                      <a:pt x="173" y="857"/>
                      <a:pt x="176" y="846"/>
                    </a:cubicBezTo>
                    <a:cubicBezTo>
                      <a:pt x="179" y="834"/>
                      <a:pt x="204" y="819"/>
                      <a:pt x="216" y="821"/>
                    </a:cubicBezTo>
                    <a:cubicBezTo>
                      <a:pt x="241" y="825"/>
                      <a:pt x="264" y="839"/>
                      <a:pt x="287" y="851"/>
                    </a:cubicBezTo>
                    <a:cubicBezTo>
                      <a:pt x="367" y="893"/>
                      <a:pt x="443" y="943"/>
                      <a:pt x="527" y="975"/>
                    </a:cubicBezTo>
                    <a:cubicBezTo>
                      <a:pt x="591" y="999"/>
                      <a:pt x="670" y="1023"/>
                      <a:pt x="731" y="1006"/>
                    </a:cubicBezTo>
                    <a:cubicBezTo>
                      <a:pt x="844" y="975"/>
                      <a:pt x="960" y="935"/>
                      <a:pt x="1038" y="835"/>
                    </a:cubicBezTo>
                    <a:cubicBezTo>
                      <a:pt x="1044" y="828"/>
                      <a:pt x="1058" y="823"/>
                      <a:pt x="1068" y="823"/>
                    </a:cubicBezTo>
                    <a:cubicBezTo>
                      <a:pt x="1229" y="827"/>
                      <a:pt x="1326" y="734"/>
                      <a:pt x="1399" y="605"/>
                    </a:cubicBezTo>
                    <a:cubicBezTo>
                      <a:pt x="1446" y="522"/>
                      <a:pt x="1423" y="465"/>
                      <a:pt x="1330" y="440"/>
                    </a:cubicBezTo>
                    <a:close/>
                  </a:path>
                </a:pathLst>
              </a:custGeom>
              <a:solidFill>
                <a:srgbClr val="FED71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4E28F2AB-D7A9-4D50-9DB2-6A6D918AF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298" y="2125923"/>
                <a:ext cx="1970565" cy="2456341"/>
              </a:xfrm>
              <a:custGeom>
                <a:avLst/>
                <a:gdLst>
                  <a:gd name="T0" fmla="*/ 1420 w 1463"/>
                  <a:gd name="T1" fmla="*/ 232 h 1821"/>
                  <a:gd name="T2" fmla="*/ 1375 w 1463"/>
                  <a:gd name="T3" fmla="*/ 228 h 1821"/>
                  <a:gd name="T4" fmla="*/ 1199 w 1463"/>
                  <a:gd name="T5" fmla="*/ 100 h 1821"/>
                  <a:gd name="T6" fmla="*/ 1059 w 1463"/>
                  <a:gd name="T7" fmla="*/ 0 h 1821"/>
                  <a:gd name="T8" fmla="*/ 1048 w 1463"/>
                  <a:gd name="T9" fmla="*/ 17 h 1821"/>
                  <a:gd name="T10" fmla="*/ 1358 w 1463"/>
                  <a:gd name="T11" fmla="*/ 265 h 1821"/>
                  <a:gd name="T12" fmla="*/ 1239 w 1463"/>
                  <a:gd name="T13" fmla="*/ 364 h 1821"/>
                  <a:gd name="T14" fmla="*/ 1260 w 1463"/>
                  <a:gd name="T15" fmla="*/ 517 h 1821"/>
                  <a:gd name="T16" fmla="*/ 1089 w 1463"/>
                  <a:gd name="T17" fmla="*/ 427 h 1821"/>
                  <a:gd name="T18" fmla="*/ 946 w 1463"/>
                  <a:gd name="T19" fmla="*/ 242 h 1821"/>
                  <a:gd name="T20" fmla="*/ 934 w 1463"/>
                  <a:gd name="T21" fmla="*/ 225 h 1821"/>
                  <a:gd name="T22" fmla="*/ 778 w 1463"/>
                  <a:gd name="T23" fmla="*/ 100 h 1821"/>
                  <a:gd name="T24" fmla="*/ 722 w 1463"/>
                  <a:gd name="T25" fmla="*/ 107 h 1821"/>
                  <a:gd name="T26" fmla="*/ 862 w 1463"/>
                  <a:gd name="T27" fmla="*/ 199 h 1821"/>
                  <a:gd name="T28" fmla="*/ 899 w 1463"/>
                  <a:gd name="T29" fmla="*/ 243 h 1821"/>
                  <a:gd name="T30" fmla="*/ 1055 w 1463"/>
                  <a:gd name="T31" fmla="*/ 484 h 1821"/>
                  <a:gd name="T32" fmla="*/ 1179 w 1463"/>
                  <a:gd name="T33" fmla="*/ 625 h 1821"/>
                  <a:gd name="T34" fmla="*/ 1105 w 1463"/>
                  <a:gd name="T35" fmla="*/ 620 h 1821"/>
                  <a:gd name="T36" fmla="*/ 687 w 1463"/>
                  <a:gd name="T37" fmla="*/ 471 h 1821"/>
                  <a:gd name="T38" fmla="*/ 331 w 1463"/>
                  <a:gd name="T39" fmla="*/ 373 h 1821"/>
                  <a:gd name="T40" fmla="*/ 75 w 1463"/>
                  <a:gd name="T41" fmla="*/ 396 h 1821"/>
                  <a:gd name="T42" fmla="*/ 30 w 1463"/>
                  <a:gd name="T43" fmla="*/ 504 h 1821"/>
                  <a:gd name="T44" fmla="*/ 401 w 1463"/>
                  <a:gd name="T45" fmla="*/ 770 h 1821"/>
                  <a:gd name="T46" fmla="*/ 494 w 1463"/>
                  <a:gd name="T47" fmla="*/ 894 h 1821"/>
                  <a:gd name="T48" fmla="*/ 600 w 1463"/>
                  <a:gd name="T49" fmla="*/ 959 h 1821"/>
                  <a:gd name="T50" fmla="*/ 847 w 1463"/>
                  <a:gd name="T51" fmla="*/ 996 h 1821"/>
                  <a:gd name="T52" fmla="*/ 979 w 1463"/>
                  <a:gd name="T53" fmla="*/ 948 h 1821"/>
                  <a:gd name="T54" fmla="*/ 1214 w 1463"/>
                  <a:gd name="T55" fmla="*/ 843 h 1821"/>
                  <a:gd name="T56" fmla="*/ 1240 w 1463"/>
                  <a:gd name="T57" fmla="*/ 897 h 1821"/>
                  <a:gd name="T58" fmla="*/ 1169 w 1463"/>
                  <a:gd name="T59" fmla="*/ 916 h 1821"/>
                  <a:gd name="T60" fmla="*/ 943 w 1463"/>
                  <a:gd name="T61" fmla="*/ 1011 h 1821"/>
                  <a:gd name="T62" fmla="*/ 887 w 1463"/>
                  <a:gd name="T63" fmla="*/ 1044 h 1821"/>
                  <a:gd name="T64" fmla="*/ 817 w 1463"/>
                  <a:gd name="T65" fmla="*/ 1176 h 1821"/>
                  <a:gd name="T66" fmla="*/ 693 w 1463"/>
                  <a:gd name="T67" fmla="*/ 1314 h 1821"/>
                  <a:gd name="T68" fmla="*/ 597 w 1463"/>
                  <a:gd name="T69" fmla="*/ 1353 h 1821"/>
                  <a:gd name="T70" fmla="*/ 653 w 1463"/>
                  <a:gd name="T71" fmla="*/ 1379 h 1821"/>
                  <a:gd name="T72" fmla="*/ 856 w 1463"/>
                  <a:gd name="T73" fmla="*/ 1222 h 1821"/>
                  <a:gd name="T74" fmla="*/ 955 w 1463"/>
                  <a:gd name="T75" fmla="*/ 1102 h 1821"/>
                  <a:gd name="T76" fmla="*/ 1152 w 1463"/>
                  <a:gd name="T77" fmla="*/ 999 h 1821"/>
                  <a:gd name="T78" fmla="*/ 1170 w 1463"/>
                  <a:gd name="T79" fmla="*/ 1011 h 1821"/>
                  <a:gd name="T80" fmla="*/ 1131 w 1463"/>
                  <a:gd name="T81" fmla="*/ 1115 h 1821"/>
                  <a:gd name="T82" fmla="*/ 985 w 1463"/>
                  <a:gd name="T83" fmla="*/ 1367 h 1821"/>
                  <a:gd name="T84" fmla="*/ 951 w 1463"/>
                  <a:gd name="T85" fmla="*/ 1403 h 1821"/>
                  <a:gd name="T86" fmla="*/ 870 w 1463"/>
                  <a:gd name="T87" fmla="*/ 1506 h 1821"/>
                  <a:gd name="T88" fmla="*/ 856 w 1463"/>
                  <a:gd name="T89" fmla="*/ 1523 h 1821"/>
                  <a:gd name="T90" fmla="*/ 676 w 1463"/>
                  <a:gd name="T91" fmla="*/ 1650 h 1821"/>
                  <a:gd name="T92" fmla="*/ 745 w 1463"/>
                  <a:gd name="T93" fmla="*/ 1649 h 1821"/>
                  <a:gd name="T94" fmla="*/ 931 w 1463"/>
                  <a:gd name="T95" fmla="*/ 1509 h 1821"/>
                  <a:gd name="T96" fmla="*/ 1070 w 1463"/>
                  <a:gd name="T97" fmla="*/ 1332 h 1821"/>
                  <a:gd name="T98" fmla="*/ 1119 w 1463"/>
                  <a:gd name="T99" fmla="*/ 1260 h 1821"/>
                  <a:gd name="T100" fmla="*/ 1123 w 1463"/>
                  <a:gd name="T101" fmla="*/ 1296 h 1821"/>
                  <a:gd name="T102" fmla="*/ 1319 w 1463"/>
                  <a:gd name="T103" fmla="*/ 1745 h 1821"/>
                  <a:gd name="T104" fmla="*/ 1463 w 1463"/>
                  <a:gd name="T105" fmla="*/ 1802 h 1821"/>
                  <a:gd name="T106" fmla="*/ 1463 w 1463"/>
                  <a:gd name="T107" fmla="*/ 221 h 1821"/>
                  <a:gd name="T108" fmla="*/ 1420 w 1463"/>
                  <a:gd name="T109" fmla="*/ 232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3" h="1821">
                    <a:moveTo>
                      <a:pt x="1420" y="232"/>
                    </a:moveTo>
                    <a:cubicBezTo>
                      <a:pt x="1408" y="238"/>
                      <a:pt x="1386" y="236"/>
                      <a:pt x="1375" y="228"/>
                    </a:cubicBezTo>
                    <a:cubicBezTo>
                      <a:pt x="1316" y="187"/>
                      <a:pt x="1258" y="142"/>
                      <a:pt x="1199" y="100"/>
                    </a:cubicBezTo>
                    <a:cubicBezTo>
                      <a:pt x="1153" y="66"/>
                      <a:pt x="1106" y="33"/>
                      <a:pt x="1059" y="0"/>
                    </a:cubicBezTo>
                    <a:cubicBezTo>
                      <a:pt x="1056" y="6"/>
                      <a:pt x="1052" y="11"/>
                      <a:pt x="1048" y="17"/>
                    </a:cubicBezTo>
                    <a:cubicBezTo>
                      <a:pt x="1150" y="99"/>
                      <a:pt x="1253" y="181"/>
                      <a:pt x="1358" y="265"/>
                    </a:cubicBezTo>
                    <a:cubicBezTo>
                      <a:pt x="1323" y="310"/>
                      <a:pt x="1235" y="285"/>
                      <a:pt x="1239" y="364"/>
                    </a:cubicBezTo>
                    <a:cubicBezTo>
                      <a:pt x="1242" y="415"/>
                      <a:pt x="1253" y="467"/>
                      <a:pt x="1260" y="517"/>
                    </a:cubicBezTo>
                    <a:cubicBezTo>
                      <a:pt x="1186" y="511"/>
                      <a:pt x="1134" y="484"/>
                      <a:pt x="1089" y="427"/>
                    </a:cubicBezTo>
                    <a:cubicBezTo>
                      <a:pt x="1040" y="367"/>
                      <a:pt x="939" y="347"/>
                      <a:pt x="946" y="242"/>
                    </a:cubicBezTo>
                    <a:cubicBezTo>
                      <a:pt x="947" y="237"/>
                      <a:pt x="939" y="229"/>
                      <a:pt x="934" y="225"/>
                    </a:cubicBezTo>
                    <a:cubicBezTo>
                      <a:pt x="882" y="182"/>
                      <a:pt x="831" y="139"/>
                      <a:pt x="778" y="100"/>
                    </a:cubicBezTo>
                    <a:cubicBezTo>
                      <a:pt x="770" y="94"/>
                      <a:pt x="751" y="102"/>
                      <a:pt x="722" y="107"/>
                    </a:cubicBezTo>
                    <a:cubicBezTo>
                      <a:pt x="778" y="143"/>
                      <a:pt x="821" y="169"/>
                      <a:pt x="862" y="199"/>
                    </a:cubicBezTo>
                    <a:cubicBezTo>
                      <a:pt x="878" y="210"/>
                      <a:pt x="898" y="227"/>
                      <a:pt x="899" y="243"/>
                    </a:cubicBezTo>
                    <a:cubicBezTo>
                      <a:pt x="907" y="353"/>
                      <a:pt x="975" y="430"/>
                      <a:pt x="1055" y="484"/>
                    </a:cubicBezTo>
                    <a:cubicBezTo>
                      <a:pt x="1112" y="522"/>
                      <a:pt x="1136" y="577"/>
                      <a:pt x="1179" y="625"/>
                    </a:cubicBezTo>
                    <a:cubicBezTo>
                      <a:pt x="1153" y="627"/>
                      <a:pt x="1127" y="628"/>
                      <a:pt x="1105" y="620"/>
                    </a:cubicBezTo>
                    <a:cubicBezTo>
                      <a:pt x="965" y="571"/>
                      <a:pt x="824" y="525"/>
                      <a:pt x="687" y="471"/>
                    </a:cubicBezTo>
                    <a:cubicBezTo>
                      <a:pt x="571" y="425"/>
                      <a:pt x="456" y="376"/>
                      <a:pt x="331" y="373"/>
                    </a:cubicBezTo>
                    <a:cubicBezTo>
                      <a:pt x="246" y="371"/>
                      <a:pt x="159" y="379"/>
                      <a:pt x="75" y="396"/>
                    </a:cubicBezTo>
                    <a:cubicBezTo>
                      <a:pt x="15" y="408"/>
                      <a:pt x="0" y="450"/>
                      <a:pt x="30" y="504"/>
                    </a:cubicBezTo>
                    <a:cubicBezTo>
                      <a:pt x="111" y="648"/>
                      <a:pt x="204" y="780"/>
                      <a:pt x="401" y="770"/>
                    </a:cubicBezTo>
                    <a:cubicBezTo>
                      <a:pt x="403" y="834"/>
                      <a:pt x="443" y="867"/>
                      <a:pt x="494" y="894"/>
                    </a:cubicBezTo>
                    <a:cubicBezTo>
                      <a:pt x="530" y="914"/>
                      <a:pt x="565" y="936"/>
                      <a:pt x="600" y="959"/>
                    </a:cubicBezTo>
                    <a:cubicBezTo>
                      <a:pt x="676" y="1010"/>
                      <a:pt x="759" y="1023"/>
                      <a:pt x="847" y="996"/>
                    </a:cubicBezTo>
                    <a:cubicBezTo>
                      <a:pt x="892" y="983"/>
                      <a:pt x="936" y="966"/>
                      <a:pt x="979" y="948"/>
                    </a:cubicBezTo>
                    <a:cubicBezTo>
                      <a:pt x="1056" y="915"/>
                      <a:pt x="1132" y="879"/>
                      <a:pt x="1214" y="843"/>
                    </a:cubicBezTo>
                    <a:cubicBezTo>
                      <a:pt x="1223" y="862"/>
                      <a:pt x="1231" y="879"/>
                      <a:pt x="1240" y="897"/>
                    </a:cubicBezTo>
                    <a:cubicBezTo>
                      <a:pt x="1212" y="905"/>
                      <a:pt x="1189" y="908"/>
                      <a:pt x="1169" y="916"/>
                    </a:cubicBezTo>
                    <a:cubicBezTo>
                      <a:pt x="1093" y="947"/>
                      <a:pt x="1018" y="979"/>
                      <a:pt x="943" y="1011"/>
                    </a:cubicBezTo>
                    <a:cubicBezTo>
                      <a:pt x="923" y="1020"/>
                      <a:pt x="898" y="1028"/>
                      <a:pt x="887" y="1044"/>
                    </a:cubicBezTo>
                    <a:cubicBezTo>
                      <a:pt x="859" y="1085"/>
                      <a:pt x="827" y="1129"/>
                      <a:pt x="817" y="1176"/>
                    </a:cubicBezTo>
                    <a:cubicBezTo>
                      <a:pt x="801" y="1250"/>
                      <a:pt x="749" y="1283"/>
                      <a:pt x="693" y="1314"/>
                    </a:cubicBezTo>
                    <a:cubicBezTo>
                      <a:pt x="663" y="1331"/>
                      <a:pt x="629" y="1340"/>
                      <a:pt x="597" y="1353"/>
                    </a:cubicBezTo>
                    <a:cubicBezTo>
                      <a:pt x="615" y="1370"/>
                      <a:pt x="637" y="1384"/>
                      <a:pt x="653" y="1379"/>
                    </a:cubicBezTo>
                    <a:cubicBezTo>
                      <a:pt x="740" y="1353"/>
                      <a:pt x="812" y="1302"/>
                      <a:pt x="856" y="1222"/>
                    </a:cubicBezTo>
                    <a:cubicBezTo>
                      <a:pt x="882" y="1175"/>
                      <a:pt x="900" y="1127"/>
                      <a:pt x="955" y="1102"/>
                    </a:cubicBezTo>
                    <a:cubicBezTo>
                      <a:pt x="1022" y="1072"/>
                      <a:pt x="1086" y="1034"/>
                      <a:pt x="1152" y="999"/>
                    </a:cubicBezTo>
                    <a:cubicBezTo>
                      <a:pt x="1158" y="1003"/>
                      <a:pt x="1164" y="1007"/>
                      <a:pt x="1170" y="1011"/>
                    </a:cubicBezTo>
                    <a:cubicBezTo>
                      <a:pt x="1157" y="1046"/>
                      <a:pt x="1148" y="1083"/>
                      <a:pt x="1131" y="1115"/>
                    </a:cubicBezTo>
                    <a:cubicBezTo>
                      <a:pt x="1084" y="1200"/>
                      <a:pt x="1035" y="1283"/>
                      <a:pt x="985" y="1367"/>
                    </a:cubicBezTo>
                    <a:cubicBezTo>
                      <a:pt x="977" y="1380"/>
                      <a:pt x="964" y="1392"/>
                      <a:pt x="951" y="1403"/>
                    </a:cubicBezTo>
                    <a:cubicBezTo>
                      <a:pt x="917" y="1431"/>
                      <a:pt x="858" y="1440"/>
                      <a:pt x="870" y="1506"/>
                    </a:cubicBezTo>
                    <a:cubicBezTo>
                      <a:pt x="871" y="1511"/>
                      <a:pt x="862" y="1519"/>
                      <a:pt x="856" y="1523"/>
                    </a:cubicBezTo>
                    <a:cubicBezTo>
                      <a:pt x="802" y="1562"/>
                      <a:pt x="747" y="1601"/>
                      <a:pt x="676" y="1650"/>
                    </a:cubicBezTo>
                    <a:cubicBezTo>
                      <a:pt x="708" y="1650"/>
                      <a:pt x="732" y="1658"/>
                      <a:pt x="745" y="1649"/>
                    </a:cubicBezTo>
                    <a:cubicBezTo>
                      <a:pt x="809" y="1605"/>
                      <a:pt x="876" y="1563"/>
                      <a:pt x="931" y="1509"/>
                    </a:cubicBezTo>
                    <a:cubicBezTo>
                      <a:pt x="984" y="1457"/>
                      <a:pt x="1025" y="1392"/>
                      <a:pt x="1070" y="1332"/>
                    </a:cubicBezTo>
                    <a:cubicBezTo>
                      <a:pt x="1085" y="1312"/>
                      <a:pt x="1098" y="1291"/>
                      <a:pt x="1119" y="1260"/>
                    </a:cubicBezTo>
                    <a:cubicBezTo>
                      <a:pt x="1121" y="1280"/>
                      <a:pt x="1124" y="1288"/>
                      <a:pt x="1123" y="1296"/>
                    </a:cubicBezTo>
                    <a:cubicBezTo>
                      <a:pt x="1120" y="1476"/>
                      <a:pt x="1209" y="1616"/>
                      <a:pt x="1319" y="1745"/>
                    </a:cubicBezTo>
                    <a:cubicBezTo>
                      <a:pt x="1370" y="1804"/>
                      <a:pt x="1413" y="1821"/>
                      <a:pt x="1463" y="1802"/>
                    </a:cubicBezTo>
                    <a:cubicBezTo>
                      <a:pt x="1463" y="221"/>
                      <a:pt x="1463" y="221"/>
                      <a:pt x="1463" y="221"/>
                    </a:cubicBezTo>
                    <a:cubicBezTo>
                      <a:pt x="1449" y="222"/>
                      <a:pt x="1435" y="226"/>
                      <a:pt x="1420" y="232"/>
                    </a:cubicBezTo>
                    <a:close/>
                  </a:path>
                </a:pathLst>
              </a:custGeom>
              <a:solidFill>
                <a:srgbClr val="FED7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</p:grpSp>
      </p:grp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EB62A9F0-2206-4C86-BE43-A0CDC87498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6448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88DAAC4F-9FEB-4BCD-89E5-2A2ACD4DF356}"/>
              </a:ext>
            </a:extLst>
          </p:cNvPr>
          <p:cNvGrpSpPr/>
          <p:nvPr userDrawn="1"/>
        </p:nvGrpSpPr>
        <p:grpSpPr>
          <a:xfrm>
            <a:off x="215900" y="5925089"/>
            <a:ext cx="11760200" cy="874713"/>
            <a:chOff x="206375" y="5905501"/>
            <a:chExt cx="11760200" cy="874713"/>
          </a:xfrm>
          <a:solidFill>
            <a:srgbClr val="FED715"/>
          </a:soli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49FDF90-2BB2-4ED2-98D8-8BE392B73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8225" y="5905501"/>
              <a:ext cx="768350" cy="874713"/>
            </a:xfrm>
            <a:custGeom>
              <a:avLst/>
              <a:gdLst>
                <a:gd name="T0" fmla="*/ 242 w 484"/>
                <a:gd name="T1" fmla="*/ 0 h 551"/>
                <a:gd name="T2" fmla="*/ 374 w 484"/>
                <a:gd name="T3" fmla="*/ 70 h 551"/>
                <a:gd name="T4" fmla="*/ 484 w 484"/>
                <a:gd name="T5" fmla="*/ 126 h 551"/>
                <a:gd name="T6" fmla="*/ 484 w 484"/>
                <a:gd name="T7" fmla="*/ 415 h 551"/>
                <a:gd name="T8" fmla="*/ 232 w 484"/>
                <a:gd name="T9" fmla="*/ 551 h 551"/>
                <a:gd name="T10" fmla="*/ 0 w 484"/>
                <a:gd name="T11" fmla="*/ 415 h 551"/>
                <a:gd name="T12" fmla="*/ 0 w 484"/>
                <a:gd name="T13" fmla="*/ 269 h 551"/>
                <a:gd name="T14" fmla="*/ 0 w 484"/>
                <a:gd name="T15" fmla="*/ 126 h 551"/>
                <a:gd name="T16" fmla="*/ 242 w 484"/>
                <a:gd name="T1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4" h="551">
                  <a:moveTo>
                    <a:pt x="242" y="0"/>
                  </a:moveTo>
                  <a:lnTo>
                    <a:pt x="374" y="70"/>
                  </a:lnTo>
                  <a:lnTo>
                    <a:pt x="484" y="126"/>
                  </a:lnTo>
                  <a:lnTo>
                    <a:pt x="484" y="415"/>
                  </a:lnTo>
                  <a:lnTo>
                    <a:pt x="232" y="551"/>
                  </a:lnTo>
                  <a:lnTo>
                    <a:pt x="0" y="415"/>
                  </a:lnTo>
                  <a:lnTo>
                    <a:pt x="0" y="269"/>
                  </a:lnTo>
                  <a:lnTo>
                    <a:pt x="0" y="126"/>
                  </a:lnTo>
                  <a:lnTo>
                    <a:pt x="2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23E6EC14-3B44-4856-9305-814BBFFB4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" y="6242051"/>
              <a:ext cx="11496675" cy="204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37154057-7D27-44C6-A279-9F3D77BCD906}"/>
              </a:ext>
            </a:extLst>
          </p:cNvPr>
          <p:cNvGrpSpPr/>
          <p:nvPr userDrawn="1"/>
        </p:nvGrpSpPr>
        <p:grpSpPr>
          <a:xfrm>
            <a:off x="11347449" y="6040066"/>
            <a:ext cx="647701" cy="644757"/>
            <a:chOff x="-441958" y="1920082"/>
            <a:chExt cx="3143250" cy="31289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6E6AA75-F467-4042-BACC-5E3FBBACB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958" y="2382045"/>
              <a:ext cx="2501900" cy="2517775"/>
            </a:xfrm>
            <a:custGeom>
              <a:avLst/>
              <a:gdLst>
                <a:gd name="T0" fmla="*/ 352 w 788"/>
                <a:gd name="T1" fmla="*/ 770 h 792"/>
                <a:gd name="T2" fmla="*/ 411 w 788"/>
                <a:gd name="T3" fmla="*/ 774 h 792"/>
                <a:gd name="T4" fmla="*/ 469 w 788"/>
                <a:gd name="T5" fmla="*/ 650 h 792"/>
                <a:gd name="T6" fmla="*/ 469 w 788"/>
                <a:gd name="T7" fmla="*/ 613 h 792"/>
                <a:gd name="T8" fmla="*/ 556 w 788"/>
                <a:gd name="T9" fmla="*/ 530 h 792"/>
                <a:gd name="T10" fmla="*/ 583 w 788"/>
                <a:gd name="T11" fmla="*/ 535 h 792"/>
                <a:gd name="T12" fmla="*/ 602 w 788"/>
                <a:gd name="T13" fmla="*/ 639 h 792"/>
                <a:gd name="T14" fmla="*/ 592 w 788"/>
                <a:gd name="T15" fmla="*/ 693 h 792"/>
                <a:gd name="T16" fmla="*/ 555 w 788"/>
                <a:gd name="T17" fmla="*/ 747 h 792"/>
                <a:gd name="T18" fmla="*/ 553 w 788"/>
                <a:gd name="T19" fmla="*/ 757 h 792"/>
                <a:gd name="T20" fmla="*/ 591 w 788"/>
                <a:gd name="T21" fmla="*/ 719 h 792"/>
                <a:gd name="T22" fmla="*/ 642 w 788"/>
                <a:gd name="T23" fmla="*/ 642 h 792"/>
                <a:gd name="T24" fmla="*/ 641 w 788"/>
                <a:gd name="T25" fmla="*/ 638 h 792"/>
                <a:gd name="T26" fmla="*/ 633 w 788"/>
                <a:gd name="T27" fmla="*/ 539 h 792"/>
                <a:gd name="T28" fmla="*/ 666 w 788"/>
                <a:gd name="T29" fmla="*/ 527 h 792"/>
                <a:gd name="T30" fmla="*/ 669 w 788"/>
                <a:gd name="T31" fmla="*/ 538 h 792"/>
                <a:gd name="T32" fmla="*/ 717 w 788"/>
                <a:gd name="T33" fmla="*/ 569 h 792"/>
                <a:gd name="T34" fmla="*/ 754 w 788"/>
                <a:gd name="T35" fmla="*/ 575 h 792"/>
                <a:gd name="T36" fmla="*/ 741 w 788"/>
                <a:gd name="T37" fmla="*/ 610 h 792"/>
                <a:gd name="T38" fmla="*/ 722 w 788"/>
                <a:gd name="T39" fmla="*/ 632 h 792"/>
                <a:gd name="T40" fmla="*/ 716 w 788"/>
                <a:gd name="T41" fmla="*/ 646 h 792"/>
                <a:gd name="T42" fmla="*/ 731 w 788"/>
                <a:gd name="T43" fmla="*/ 647 h 792"/>
                <a:gd name="T44" fmla="*/ 755 w 788"/>
                <a:gd name="T45" fmla="*/ 626 h 792"/>
                <a:gd name="T46" fmla="*/ 767 w 788"/>
                <a:gd name="T47" fmla="*/ 589 h 792"/>
                <a:gd name="T48" fmla="*/ 772 w 788"/>
                <a:gd name="T49" fmla="*/ 579 h 792"/>
                <a:gd name="T50" fmla="*/ 784 w 788"/>
                <a:gd name="T51" fmla="*/ 556 h 792"/>
                <a:gd name="T52" fmla="*/ 765 w 788"/>
                <a:gd name="T53" fmla="*/ 535 h 792"/>
                <a:gd name="T54" fmla="*/ 736 w 788"/>
                <a:gd name="T55" fmla="*/ 531 h 792"/>
                <a:gd name="T56" fmla="*/ 713 w 788"/>
                <a:gd name="T57" fmla="*/ 531 h 792"/>
                <a:gd name="T58" fmla="*/ 722 w 788"/>
                <a:gd name="T59" fmla="*/ 479 h 792"/>
                <a:gd name="T60" fmla="*/ 728 w 788"/>
                <a:gd name="T61" fmla="*/ 347 h 792"/>
                <a:gd name="T62" fmla="*/ 626 w 788"/>
                <a:gd name="T63" fmla="*/ 296 h 792"/>
                <a:gd name="T64" fmla="*/ 582 w 788"/>
                <a:gd name="T65" fmla="*/ 285 h 792"/>
                <a:gd name="T66" fmla="*/ 196 w 788"/>
                <a:gd name="T67" fmla="*/ 50 h 792"/>
                <a:gd name="T68" fmla="*/ 90 w 788"/>
                <a:gd name="T69" fmla="*/ 9 h 792"/>
                <a:gd name="T70" fmla="*/ 7 w 788"/>
                <a:gd name="T71" fmla="*/ 86 h 792"/>
                <a:gd name="T72" fmla="*/ 242 w 788"/>
                <a:gd name="T73" fmla="*/ 321 h 792"/>
                <a:gd name="T74" fmla="*/ 493 w 788"/>
                <a:gd name="T75" fmla="*/ 348 h 792"/>
                <a:gd name="T76" fmla="*/ 506 w 788"/>
                <a:gd name="T77" fmla="*/ 351 h 792"/>
                <a:gd name="T78" fmla="*/ 496 w 788"/>
                <a:gd name="T79" fmla="*/ 435 h 792"/>
                <a:gd name="T80" fmla="*/ 507 w 788"/>
                <a:gd name="T81" fmla="*/ 458 h 792"/>
                <a:gd name="T82" fmla="*/ 507 w 788"/>
                <a:gd name="T83" fmla="*/ 529 h 792"/>
                <a:gd name="T84" fmla="*/ 465 w 788"/>
                <a:gd name="T85" fmla="*/ 586 h 792"/>
                <a:gd name="T86" fmla="*/ 437 w 788"/>
                <a:gd name="T87" fmla="*/ 634 h 792"/>
                <a:gd name="T88" fmla="*/ 429 w 788"/>
                <a:gd name="T89" fmla="*/ 696 h 792"/>
                <a:gd name="T90" fmla="*/ 421 w 788"/>
                <a:gd name="T91" fmla="*/ 709 h 792"/>
                <a:gd name="T92" fmla="*/ 371 w 788"/>
                <a:gd name="T93" fmla="*/ 733 h 792"/>
                <a:gd name="T94" fmla="*/ 353 w 788"/>
                <a:gd name="T95" fmla="*/ 770 h 792"/>
                <a:gd name="T96" fmla="*/ 352 w 788"/>
                <a:gd name="T97" fmla="*/ 77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8" h="792">
                  <a:moveTo>
                    <a:pt x="352" y="770"/>
                  </a:moveTo>
                  <a:cubicBezTo>
                    <a:pt x="372" y="791"/>
                    <a:pt x="388" y="792"/>
                    <a:pt x="411" y="774"/>
                  </a:cubicBezTo>
                  <a:cubicBezTo>
                    <a:pt x="480" y="718"/>
                    <a:pt x="468" y="725"/>
                    <a:pt x="469" y="650"/>
                  </a:cubicBezTo>
                  <a:cubicBezTo>
                    <a:pt x="469" y="638"/>
                    <a:pt x="469" y="626"/>
                    <a:pt x="469" y="613"/>
                  </a:cubicBezTo>
                  <a:cubicBezTo>
                    <a:pt x="509" y="597"/>
                    <a:pt x="532" y="563"/>
                    <a:pt x="556" y="530"/>
                  </a:cubicBezTo>
                  <a:cubicBezTo>
                    <a:pt x="565" y="532"/>
                    <a:pt x="574" y="534"/>
                    <a:pt x="583" y="535"/>
                  </a:cubicBezTo>
                  <a:cubicBezTo>
                    <a:pt x="589" y="570"/>
                    <a:pt x="591" y="606"/>
                    <a:pt x="602" y="639"/>
                  </a:cubicBezTo>
                  <a:cubicBezTo>
                    <a:pt x="610" y="662"/>
                    <a:pt x="604" y="676"/>
                    <a:pt x="592" y="693"/>
                  </a:cubicBezTo>
                  <a:cubicBezTo>
                    <a:pt x="579" y="710"/>
                    <a:pt x="567" y="729"/>
                    <a:pt x="555" y="747"/>
                  </a:cubicBezTo>
                  <a:cubicBezTo>
                    <a:pt x="554" y="750"/>
                    <a:pt x="554" y="754"/>
                    <a:pt x="553" y="757"/>
                  </a:cubicBezTo>
                  <a:cubicBezTo>
                    <a:pt x="572" y="756"/>
                    <a:pt x="578" y="750"/>
                    <a:pt x="591" y="719"/>
                  </a:cubicBezTo>
                  <a:cubicBezTo>
                    <a:pt x="630" y="716"/>
                    <a:pt x="655" y="679"/>
                    <a:pt x="642" y="642"/>
                  </a:cubicBezTo>
                  <a:cubicBezTo>
                    <a:pt x="641" y="641"/>
                    <a:pt x="641" y="639"/>
                    <a:pt x="641" y="638"/>
                  </a:cubicBezTo>
                  <a:cubicBezTo>
                    <a:pt x="627" y="607"/>
                    <a:pt x="613" y="575"/>
                    <a:pt x="633" y="539"/>
                  </a:cubicBezTo>
                  <a:cubicBezTo>
                    <a:pt x="641" y="536"/>
                    <a:pt x="653" y="532"/>
                    <a:pt x="666" y="527"/>
                  </a:cubicBezTo>
                  <a:cubicBezTo>
                    <a:pt x="667" y="531"/>
                    <a:pt x="668" y="535"/>
                    <a:pt x="669" y="538"/>
                  </a:cubicBezTo>
                  <a:cubicBezTo>
                    <a:pt x="680" y="572"/>
                    <a:pt x="682" y="572"/>
                    <a:pt x="717" y="569"/>
                  </a:cubicBezTo>
                  <a:cubicBezTo>
                    <a:pt x="729" y="568"/>
                    <a:pt x="742" y="573"/>
                    <a:pt x="754" y="575"/>
                  </a:cubicBezTo>
                  <a:cubicBezTo>
                    <a:pt x="750" y="586"/>
                    <a:pt x="747" y="599"/>
                    <a:pt x="741" y="610"/>
                  </a:cubicBezTo>
                  <a:cubicBezTo>
                    <a:pt x="737" y="618"/>
                    <a:pt x="728" y="624"/>
                    <a:pt x="722" y="632"/>
                  </a:cubicBezTo>
                  <a:cubicBezTo>
                    <a:pt x="719" y="636"/>
                    <a:pt x="718" y="641"/>
                    <a:pt x="716" y="646"/>
                  </a:cubicBezTo>
                  <a:cubicBezTo>
                    <a:pt x="721" y="646"/>
                    <a:pt x="728" y="649"/>
                    <a:pt x="731" y="647"/>
                  </a:cubicBezTo>
                  <a:cubicBezTo>
                    <a:pt x="740" y="641"/>
                    <a:pt x="750" y="635"/>
                    <a:pt x="755" y="626"/>
                  </a:cubicBezTo>
                  <a:cubicBezTo>
                    <a:pt x="761" y="615"/>
                    <a:pt x="763" y="601"/>
                    <a:pt x="767" y="589"/>
                  </a:cubicBezTo>
                  <a:cubicBezTo>
                    <a:pt x="768" y="585"/>
                    <a:pt x="769" y="579"/>
                    <a:pt x="772" y="579"/>
                  </a:cubicBezTo>
                  <a:cubicBezTo>
                    <a:pt x="785" y="575"/>
                    <a:pt x="788" y="565"/>
                    <a:pt x="784" y="556"/>
                  </a:cubicBezTo>
                  <a:cubicBezTo>
                    <a:pt x="781" y="548"/>
                    <a:pt x="773" y="539"/>
                    <a:pt x="765" y="535"/>
                  </a:cubicBezTo>
                  <a:cubicBezTo>
                    <a:pt x="757" y="531"/>
                    <a:pt x="746" y="531"/>
                    <a:pt x="736" y="531"/>
                  </a:cubicBezTo>
                  <a:cubicBezTo>
                    <a:pt x="728" y="530"/>
                    <a:pt x="721" y="531"/>
                    <a:pt x="713" y="531"/>
                  </a:cubicBezTo>
                  <a:cubicBezTo>
                    <a:pt x="706" y="511"/>
                    <a:pt x="708" y="496"/>
                    <a:pt x="722" y="479"/>
                  </a:cubicBezTo>
                  <a:cubicBezTo>
                    <a:pt x="756" y="438"/>
                    <a:pt x="749" y="392"/>
                    <a:pt x="728" y="347"/>
                  </a:cubicBezTo>
                  <a:cubicBezTo>
                    <a:pt x="712" y="314"/>
                    <a:pt x="667" y="291"/>
                    <a:pt x="626" y="296"/>
                  </a:cubicBezTo>
                  <a:cubicBezTo>
                    <a:pt x="609" y="299"/>
                    <a:pt x="596" y="293"/>
                    <a:pt x="582" y="285"/>
                  </a:cubicBezTo>
                  <a:cubicBezTo>
                    <a:pt x="454" y="206"/>
                    <a:pt x="325" y="128"/>
                    <a:pt x="196" y="50"/>
                  </a:cubicBezTo>
                  <a:cubicBezTo>
                    <a:pt x="163" y="30"/>
                    <a:pt x="129" y="16"/>
                    <a:pt x="90" y="9"/>
                  </a:cubicBezTo>
                  <a:cubicBezTo>
                    <a:pt x="35" y="0"/>
                    <a:pt x="0" y="31"/>
                    <a:pt x="7" y="86"/>
                  </a:cubicBezTo>
                  <a:cubicBezTo>
                    <a:pt x="23" y="204"/>
                    <a:pt x="103" y="310"/>
                    <a:pt x="242" y="321"/>
                  </a:cubicBezTo>
                  <a:cubicBezTo>
                    <a:pt x="326" y="328"/>
                    <a:pt x="409" y="339"/>
                    <a:pt x="493" y="348"/>
                  </a:cubicBezTo>
                  <a:cubicBezTo>
                    <a:pt x="496" y="349"/>
                    <a:pt x="500" y="350"/>
                    <a:pt x="506" y="351"/>
                  </a:cubicBezTo>
                  <a:cubicBezTo>
                    <a:pt x="475" y="377"/>
                    <a:pt x="479" y="405"/>
                    <a:pt x="496" y="435"/>
                  </a:cubicBezTo>
                  <a:cubicBezTo>
                    <a:pt x="500" y="442"/>
                    <a:pt x="502" y="451"/>
                    <a:pt x="507" y="458"/>
                  </a:cubicBezTo>
                  <a:cubicBezTo>
                    <a:pt x="524" y="482"/>
                    <a:pt x="520" y="506"/>
                    <a:pt x="507" y="529"/>
                  </a:cubicBezTo>
                  <a:cubicBezTo>
                    <a:pt x="495" y="549"/>
                    <a:pt x="481" y="570"/>
                    <a:pt x="465" y="586"/>
                  </a:cubicBezTo>
                  <a:cubicBezTo>
                    <a:pt x="450" y="600"/>
                    <a:pt x="440" y="615"/>
                    <a:pt x="437" y="634"/>
                  </a:cubicBezTo>
                  <a:cubicBezTo>
                    <a:pt x="434" y="655"/>
                    <a:pt x="432" y="675"/>
                    <a:pt x="429" y="696"/>
                  </a:cubicBezTo>
                  <a:cubicBezTo>
                    <a:pt x="428" y="701"/>
                    <a:pt x="425" y="707"/>
                    <a:pt x="421" y="709"/>
                  </a:cubicBezTo>
                  <a:cubicBezTo>
                    <a:pt x="405" y="718"/>
                    <a:pt x="388" y="725"/>
                    <a:pt x="371" y="733"/>
                  </a:cubicBezTo>
                  <a:cubicBezTo>
                    <a:pt x="356" y="741"/>
                    <a:pt x="348" y="753"/>
                    <a:pt x="353" y="770"/>
                  </a:cubicBezTo>
                  <a:lnTo>
                    <a:pt x="352" y="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523E169-E463-41CA-B33A-C2B730A4B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17" y="1920082"/>
              <a:ext cx="1298575" cy="1338263"/>
            </a:xfrm>
            <a:custGeom>
              <a:avLst/>
              <a:gdLst>
                <a:gd name="T0" fmla="*/ 409 w 409"/>
                <a:gd name="T1" fmla="*/ 418 h 421"/>
                <a:gd name="T2" fmla="*/ 397 w 409"/>
                <a:gd name="T3" fmla="*/ 387 h 421"/>
                <a:gd name="T4" fmla="*/ 206 w 409"/>
                <a:gd name="T5" fmla="*/ 109 h 421"/>
                <a:gd name="T6" fmla="*/ 111 w 409"/>
                <a:gd name="T7" fmla="*/ 23 h 421"/>
                <a:gd name="T8" fmla="*/ 61 w 409"/>
                <a:gd name="T9" fmla="*/ 5 h 421"/>
                <a:gd name="T10" fmla="*/ 3 w 409"/>
                <a:gd name="T11" fmla="*/ 60 h 421"/>
                <a:gd name="T12" fmla="*/ 8 w 409"/>
                <a:gd name="T13" fmla="*/ 166 h 421"/>
                <a:gd name="T14" fmla="*/ 31 w 409"/>
                <a:gd name="T15" fmla="*/ 197 h 421"/>
                <a:gd name="T16" fmla="*/ 393 w 409"/>
                <a:gd name="T17" fmla="*/ 416 h 421"/>
                <a:gd name="T18" fmla="*/ 404 w 409"/>
                <a:gd name="T19" fmla="*/ 421 h 421"/>
                <a:gd name="T20" fmla="*/ 409 w 409"/>
                <a:gd name="T21" fmla="*/ 418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421">
                  <a:moveTo>
                    <a:pt x="409" y="418"/>
                  </a:moveTo>
                  <a:cubicBezTo>
                    <a:pt x="405" y="408"/>
                    <a:pt x="403" y="396"/>
                    <a:pt x="397" y="387"/>
                  </a:cubicBezTo>
                  <a:cubicBezTo>
                    <a:pt x="334" y="294"/>
                    <a:pt x="271" y="201"/>
                    <a:pt x="206" y="109"/>
                  </a:cubicBezTo>
                  <a:cubicBezTo>
                    <a:pt x="181" y="74"/>
                    <a:pt x="149" y="44"/>
                    <a:pt x="111" y="23"/>
                  </a:cubicBezTo>
                  <a:cubicBezTo>
                    <a:pt x="96" y="14"/>
                    <a:pt x="78" y="8"/>
                    <a:pt x="61" y="5"/>
                  </a:cubicBezTo>
                  <a:cubicBezTo>
                    <a:pt x="31" y="0"/>
                    <a:pt x="6" y="21"/>
                    <a:pt x="3" y="60"/>
                  </a:cubicBezTo>
                  <a:cubicBezTo>
                    <a:pt x="0" y="95"/>
                    <a:pt x="3" y="131"/>
                    <a:pt x="8" y="166"/>
                  </a:cubicBezTo>
                  <a:cubicBezTo>
                    <a:pt x="9" y="177"/>
                    <a:pt x="20" y="191"/>
                    <a:pt x="31" y="197"/>
                  </a:cubicBezTo>
                  <a:cubicBezTo>
                    <a:pt x="151" y="271"/>
                    <a:pt x="272" y="343"/>
                    <a:pt x="393" y="416"/>
                  </a:cubicBezTo>
                  <a:cubicBezTo>
                    <a:pt x="397" y="418"/>
                    <a:pt x="401" y="420"/>
                    <a:pt x="404" y="421"/>
                  </a:cubicBezTo>
                  <a:cubicBezTo>
                    <a:pt x="406" y="420"/>
                    <a:pt x="407" y="419"/>
                    <a:pt x="409" y="4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6A5347AF-8261-4EEE-8858-ED1D55BDB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142" y="3242470"/>
              <a:ext cx="819150" cy="792163"/>
            </a:xfrm>
            <a:custGeom>
              <a:avLst/>
              <a:gdLst>
                <a:gd name="T0" fmla="*/ 143 w 258"/>
                <a:gd name="T1" fmla="*/ 56 h 249"/>
                <a:gd name="T2" fmla="*/ 148 w 258"/>
                <a:gd name="T3" fmla="*/ 26 h 249"/>
                <a:gd name="T4" fmla="*/ 192 w 258"/>
                <a:gd name="T5" fmla="*/ 14 h 249"/>
                <a:gd name="T6" fmla="*/ 217 w 258"/>
                <a:gd name="T7" fmla="*/ 24 h 249"/>
                <a:gd name="T8" fmla="*/ 234 w 258"/>
                <a:gd name="T9" fmla="*/ 14 h 249"/>
                <a:gd name="T10" fmla="*/ 233 w 258"/>
                <a:gd name="T11" fmla="*/ 3 h 249"/>
                <a:gd name="T12" fmla="*/ 222 w 258"/>
                <a:gd name="T13" fmla="*/ 1 h 249"/>
                <a:gd name="T14" fmla="*/ 185 w 258"/>
                <a:gd name="T15" fmla="*/ 1 h 249"/>
                <a:gd name="T16" fmla="*/ 138 w 258"/>
                <a:gd name="T17" fmla="*/ 19 h 249"/>
                <a:gd name="T18" fmla="*/ 112 w 258"/>
                <a:gd name="T19" fmla="*/ 22 h 249"/>
                <a:gd name="T20" fmla="*/ 39 w 258"/>
                <a:gd name="T21" fmla="*/ 10 h 249"/>
                <a:gd name="T22" fmla="*/ 6 w 258"/>
                <a:gd name="T23" fmla="*/ 63 h 249"/>
                <a:gd name="T24" fmla="*/ 84 w 258"/>
                <a:gd name="T25" fmla="*/ 226 h 249"/>
                <a:gd name="T26" fmla="*/ 136 w 258"/>
                <a:gd name="T27" fmla="*/ 220 h 249"/>
                <a:gd name="T28" fmla="*/ 151 w 258"/>
                <a:gd name="T29" fmla="*/ 87 h 249"/>
                <a:gd name="T30" fmla="*/ 161 w 258"/>
                <a:gd name="T31" fmla="*/ 52 h 249"/>
                <a:gd name="T32" fmla="*/ 204 w 258"/>
                <a:gd name="T33" fmla="*/ 55 h 249"/>
                <a:gd name="T34" fmla="*/ 227 w 258"/>
                <a:gd name="T35" fmla="*/ 81 h 249"/>
                <a:gd name="T36" fmla="*/ 250 w 258"/>
                <a:gd name="T37" fmla="*/ 90 h 249"/>
                <a:gd name="T38" fmla="*/ 257 w 258"/>
                <a:gd name="T39" fmla="*/ 78 h 249"/>
                <a:gd name="T40" fmla="*/ 241 w 258"/>
                <a:gd name="T41" fmla="*/ 61 h 249"/>
                <a:gd name="T42" fmla="*/ 197 w 258"/>
                <a:gd name="T43" fmla="*/ 42 h 249"/>
                <a:gd name="T44" fmla="*/ 168 w 258"/>
                <a:gd name="T45" fmla="*/ 42 h 249"/>
                <a:gd name="T46" fmla="*/ 143 w 258"/>
                <a:gd name="T47" fmla="*/ 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8" h="249">
                  <a:moveTo>
                    <a:pt x="143" y="56"/>
                  </a:moveTo>
                  <a:cubicBezTo>
                    <a:pt x="132" y="42"/>
                    <a:pt x="140" y="33"/>
                    <a:pt x="148" y="26"/>
                  </a:cubicBezTo>
                  <a:cubicBezTo>
                    <a:pt x="160" y="13"/>
                    <a:pt x="174" y="5"/>
                    <a:pt x="192" y="14"/>
                  </a:cubicBezTo>
                  <a:cubicBezTo>
                    <a:pt x="200" y="17"/>
                    <a:pt x="209" y="23"/>
                    <a:pt x="217" y="24"/>
                  </a:cubicBezTo>
                  <a:cubicBezTo>
                    <a:pt x="223" y="24"/>
                    <a:pt x="230" y="19"/>
                    <a:pt x="234" y="14"/>
                  </a:cubicBezTo>
                  <a:cubicBezTo>
                    <a:pt x="236" y="13"/>
                    <a:pt x="236" y="6"/>
                    <a:pt x="233" y="3"/>
                  </a:cubicBezTo>
                  <a:cubicBezTo>
                    <a:pt x="231" y="1"/>
                    <a:pt x="226" y="1"/>
                    <a:pt x="222" y="1"/>
                  </a:cubicBezTo>
                  <a:cubicBezTo>
                    <a:pt x="210" y="1"/>
                    <a:pt x="197" y="2"/>
                    <a:pt x="185" y="1"/>
                  </a:cubicBezTo>
                  <a:cubicBezTo>
                    <a:pt x="166" y="0"/>
                    <a:pt x="150" y="4"/>
                    <a:pt x="138" y="19"/>
                  </a:cubicBezTo>
                  <a:cubicBezTo>
                    <a:pt x="130" y="29"/>
                    <a:pt x="123" y="30"/>
                    <a:pt x="112" y="22"/>
                  </a:cubicBezTo>
                  <a:cubicBezTo>
                    <a:pt x="90" y="6"/>
                    <a:pt x="64" y="6"/>
                    <a:pt x="39" y="10"/>
                  </a:cubicBezTo>
                  <a:cubicBezTo>
                    <a:pt x="13" y="15"/>
                    <a:pt x="0" y="36"/>
                    <a:pt x="6" y="63"/>
                  </a:cubicBezTo>
                  <a:cubicBezTo>
                    <a:pt x="20" y="123"/>
                    <a:pt x="46" y="178"/>
                    <a:pt x="84" y="226"/>
                  </a:cubicBezTo>
                  <a:cubicBezTo>
                    <a:pt x="103" y="249"/>
                    <a:pt x="124" y="247"/>
                    <a:pt x="136" y="220"/>
                  </a:cubicBezTo>
                  <a:cubicBezTo>
                    <a:pt x="156" y="178"/>
                    <a:pt x="158" y="132"/>
                    <a:pt x="151" y="87"/>
                  </a:cubicBezTo>
                  <a:cubicBezTo>
                    <a:pt x="148" y="72"/>
                    <a:pt x="146" y="61"/>
                    <a:pt x="161" y="52"/>
                  </a:cubicBezTo>
                  <a:cubicBezTo>
                    <a:pt x="176" y="43"/>
                    <a:pt x="191" y="45"/>
                    <a:pt x="204" y="55"/>
                  </a:cubicBezTo>
                  <a:cubicBezTo>
                    <a:pt x="213" y="62"/>
                    <a:pt x="219" y="73"/>
                    <a:pt x="227" y="81"/>
                  </a:cubicBezTo>
                  <a:cubicBezTo>
                    <a:pt x="233" y="86"/>
                    <a:pt x="242" y="88"/>
                    <a:pt x="250" y="90"/>
                  </a:cubicBezTo>
                  <a:cubicBezTo>
                    <a:pt x="251" y="90"/>
                    <a:pt x="258" y="80"/>
                    <a:pt x="257" y="78"/>
                  </a:cubicBezTo>
                  <a:cubicBezTo>
                    <a:pt x="253" y="71"/>
                    <a:pt x="247" y="65"/>
                    <a:pt x="241" y="61"/>
                  </a:cubicBezTo>
                  <a:cubicBezTo>
                    <a:pt x="227" y="54"/>
                    <a:pt x="212" y="47"/>
                    <a:pt x="197" y="42"/>
                  </a:cubicBezTo>
                  <a:cubicBezTo>
                    <a:pt x="188" y="39"/>
                    <a:pt x="177" y="39"/>
                    <a:pt x="168" y="42"/>
                  </a:cubicBezTo>
                  <a:cubicBezTo>
                    <a:pt x="159" y="44"/>
                    <a:pt x="152" y="50"/>
                    <a:pt x="143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2684AD7-6DAB-42A4-8646-C2C241539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7" y="3672682"/>
              <a:ext cx="730250" cy="773113"/>
            </a:xfrm>
            <a:custGeom>
              <a:avLst/>
              <a:gdLst>
                <a:gd name="T0" fmla="*/ 230 w 230"/>
                <a:gd name="T1" fmla="*/ 190 h 243"/>
                <a:gd name="T2" fmla="*/ 71 w 230"/>
                <a:gd name="T3" fmla="*/ 0 h 243"/>
                <a:gd name="T4" fmla="*/ 14 w 230"/>
                <a:gd name="T5" fmla="*/ 47 h 243"/>
                <a:gd name="T6" fmla="*/ 9 w 230"/>
                <a:gd name="T7" fmla="*/ 96 h 243"/>
                <a:gd name="T8" fmla="*/ 142 w 230"/>
                <a:gd name="T9" fmla="*/ 230 h 243"/>
                <a:gd name="T10" fmla="*/ 206 w 230"/>
                <a:gd name="T11" fmla="*/ 219 h 243"/>
                <a:gd name="T12" fmla="*/ 230 w 230"/>
                <a:gd name="T13" fmla="*/ 19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43">
                  <a:moveTo>
                    <a:pt x="230" y="190"/>
                  </a:moveTo>
                  <a:cubicBezTo>
                    <a:pt x="164" y="139"/>
                    <a:pt x="109" y="79"/>
                    <a:pt x="71" y="0"/>
                  </a:cubicBezTo>
                  <a:cubicBezTo>
                    <a:pt x="51" y="16"/>
                    <a:pt x="31" y="30"/>
                    <a:pt x="14" y="47"/>
                  </a:cubicBezTo>
                  <a:cubicBezTo>
                    <a:pt x="0" y="61"/>
                    <a:pt x="0" y="78"/>
                    <a:pt x="9" y="96"/>
                  </a:cubicBezTo>
                  <a:cubicBezTo>
                    <a:pt x="39" y="156"/>
                    <a:pt x="87" y="196"/>
                    <a:pt x="142" y="230"/>
                  </a:cubicBezTo>
                  <a:cubicBezTo>
                    <a:pt x="164" y="243"/>
                    <a:pt x="188" y="238"/>
                    <a:pt x="206" y="219"/>
                  </a:cubicBezTo>
                  <a:cubicBezTo>
                    <a:pt x="214" y="211"/>
                    <a:pt x="222" y="201"/>
                    <a:pt x="230" y="1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1378EE4-BAEE-4E4F-B66C-CB288C13B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67" y="3475832"/>
              <a:ext cx="644525" cy="644525"/>
            </a:xfrm>
            <a:custGeom>
              <a:avLst/>
              <a:gdLst>
                <a:gd name="T0" fmla="*/ 59 w 203"/>
                <a:gd name="T1" fmla="*/ 0 h 203"/>
                <a:gd name="T2" fmla="*/ 30 w 203"/>
                <a:gd name="T3" fmla="*/ 6 h 203"/>
                <a:gd name="T4" fmla="*/ 11 w 203"/>
                <a:gd name="T5" fmla="*/ 49 h 203"/>
                <a:gd name="T6" fmla="*/ 117 w 203"/>
                <a:gd name="T7" fmla="*/ 182 h 203"/>
                <a:gd name="T8" fmla="*/ 137 w 203"/>
                <a:gd name="T9" fmla="*/ 194 h 203"/>
                <a:gd name="T10" fmla="*/ 188 w 203"/>
                <a:gd name="T11" fmla="*/ 190 h 203"/>
                <a:gd name="T12" fmla="*/ 198 w 203"/>
                <a:gd name="T13" fmla="*/ 145 h 203"/>
                <a:gd name="T14" fmla="*/ 99 w 203"/>
                <a:gd name="T15" fmla="*/ 13 h 203"/>
                <a:gd name="T16" fmla="*/ 59 w 203"/>
                <a:gd name="T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203">
                  <a:moveTo>
                    <a:pt x="59" y="0"/>
                  </a:moveTo>
                  <a:cubicBezTo>
                    <a:pt x="46" y="3"/>
                    <a:pt x="38" y="4"/>
                    <a:pt x="30" y="6"/>
                  </a:cubicBezTo>
                  <a:cubicBezTo>
                    <a:pt x="8" y="14"/>
                    <a:pt x="0" y="29"/>
                    <a:pt x="11" y="49"/>
                  </a:cubicBezTo>
                  <a:cubicBezTo>
                    <a:pt x="38" y="100"/>
                    <a:pt x="70" y="147"/>
                    <a:pt x="117" y="182"/>
                  </a:cubicBezTo>
                  <a:cubicBezTo>
                    <a:pt x="123" y="187"/>
                    <a:pt x="130" y="191"/>
                    <a:pt x="137" y="194"/>
                  </a:cubicBezTo>
                  <a:cubicBezTo>
                    <a:pt x="155" y="201"/>
                    <a:pt x="173" y="203"/>
                    <a:pt x="188" y="190"/>
                  </a:cubicBezTo>
                  <a:cubicBezTo>
                    <a:pt x="203" y="178"/>
                    <a:pt x="202" y="161"/>
                    <a:pt x="198" y="145"/>
                  </a:cubicBezTo>
                  <a:cubicBezTo>
                    <a:pt x="184" y="87"/>
                    <a:pt x="150" y="43"/>
                    <a:pt x="99" y="13"/>
                  </a:cubicBezTo>
                  <a:cubicBezTo>
                    <a:pt x="86" y="6"/>
                    <a:pt x="70" y="4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C42C487-0945-43D7-909C-ADB236BE8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7" y="3539332"/>
              <a:ext cx="692150" cy="723900"/>
            </a:xfrm>
            <a:custGeom>
              <a:avLst/>
              <a:gdLst>
                <a:gd name="T0" fmla="*/ 218 w 218"/>
                <a:gd name="T1" fmla="*/ 186 h 228"/>
                <a:gd name="T2" fmla="*/ 79 w 218"/>
                <a:gd name="T3" fmla="*/ 31 h 228"/>
                <a:gd name="T4" fmla="*/ 26 w 218"/>
                <a:gd name="T5" fmla="*/ 14 h 228"/>
                <a:gd name="T6" fmla="*/ 12 w 218"/>
                <a:gd name="T7" fmla="*/ 61 h 228"/>
                <a:gd name="T8" fmla="*/ 152 w 218"/>
                <a:gd name="T9" fmla="*/ 223 h 228"/>
                <a:gd name="T10" fmla="*/ 171 w 218"/>
                <a:gd name="T11" fmla="*/ 227 h 228"/>
                <a:gd name="T12" fmla="*/ 218 w 218"/>
                <a:gd name="T13" fmla="*/ 18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28">
                  <a:moveTo>
                    <a:pt x="218" y="186"/>
                  </a:moveTo>
                  <a:cubicBezTo>
                    <a:pt x="150" y="152"/>
                    <a:pt x="108" y="97"/>
                    <a:pt x="79" y="31"/>
                  </a:cubicBezTo>
                  <a:cubicBezTo>
                    <a:pt x="68" y="6"/>
                    <a:pt x="51" y="0"/>
                    <a:pt x="26" y="14"/>
                  </a:cubicBezTo>
                  <a:cubicBezTo>
                    <a:pt x="4" y="26"/>
                    <a:pt x="0" y="39"/>
                    <a:pt x="12" y="61"/>
                  </a:cubicBezTo>
                  <a:cubicBezTo>
                    <a:pt x="46" y="126"/>
                    <a:pt x="94" y="179"/>
                    <a:pt x="152" y="223"/>
                  </a:cubicBezTo>
                  <a:cubicBezTo>
                    <a:pt x="156" y="227"/>
                    <a:pt x="165" y="228"/>
                    <a:pt x="171" y="227"/>
                  </a:cubicBezTo>
                  <a:cubicBezTo>
                    <a:pt x="193" y="222"/>
                    <a:pt x="211" y="211"/>
                    <a:pt x="218" y="1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2EF2C0A2-6757-4508-A6C2-19003ED47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6208" y="3933032"/>
              <a:ext cx="631825" cy="566738"/>
            </a:xfrm>
            <a:custGeom>
              <a:avLst/>
              <a:gdLst>
                <a:gd name="T0" fmla="*/ 199 w 199"/>
                <a:gd name="T1" fmla="*/ 160 h 178"/>
                <a:gd name="T2" fmla="*/ 129 w 199"/>
                <a:gd name="T3" fmla="*/ 106 h 178"/>
                <a:gd name="T4" fmla="*/ 57 w 199"/>
                <a:gd name="T5" fmla="*/ 12 h 178"/>
                <a:gd name="T6" fmla="*/ 37 w 199"/>
                <a:gd name="T7" fmla="*/ 6 h 178"/>
                <a:gd name="T8" fmla="*/ 1 w 199"/>
                <a:gd name="T9" fmla="*/ 77 h 178"/>
                <a:gd name="T10" fmla="*/ 6 w 199"/>
                <a:gd name="T11" fmla="*/ 88 h 178"/>
                <a:gd name="T12" fmla="*/ 110 w 199"/>
                <a:gd name="T13" fmla="*/ 166 h 178"/>
                <a:gd name="T14" fmla="*/ 199 w 199"/>
                <a:gd name="T15" fmla="*/ 16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178">
                  <a:moveTo>
                    <a:pt x="199" y="160"/>
                  </a:moveTo>
                  <a:cubicBezTo>
                    <a:pt x="175" y="141"/>
                    <a:pt x="151" y="124"/>
                    <a:pt x="129" y="106"/>
                  </a:cubicBezTo>
                  <a:cubicBezTo>
                    <a:pt x="99" y="80"/>
                    <a:pt x="73" y="49"/>
                    <a:pt x="57" y="12"/>
                  </a:cubicBezTo>
                  <a:cubicBezTo>
                    <a:pt x="52" y="0"/>
                    <a:pt x="45" y="0"/>
                    <a:pt x="37" y="6"/>
                  </a:cubicBezTo>
                  <a:cubicBezTo>
                    <a:pt x="15" y="25"/>
                    <a:pt x="8" y="51"/>
                    <a:pt x="1" y="77"/>
                  </a:cubicBezTo>
                  <a:cubicBezTo>
                    <a:pt x="0" y="80"/>
                    <a:pt x="3" y="85"/>
                    <a:pt x="6" y="88"/>
                  </a:cubicBezTo>
                  <a:cubicBezTo>
                    <a:pt x="35" y="121"/>
                    <a:pt x="68" y="149"/>
                    <a:pt x="110" y="166"/>
                  </a:cubicBezTo>
                  <a:cubicBezTo>
                    <a:pt x="140" y="177"/>
                    <a:pt x="169" y="178"/>
                    <a:pt x="199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042B66B-34B3-4416-BE81-E1F5FA986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2883" y="4212432"/>
              <a:ext cx="527050" cy="468313"/>
            </a:xfrm>
            <a:custGeom>
              <a:avLst/>
              <a:gdLst>
                <a:gd name="T0" fmla="*/ 166 w 166"/>
                <a:gd name="T1" fmla="*/ 93 h 147"/>
                <a:gd name="T2" fmla="*/ 15 w 166"/>
                <a:gd name="T3" fmla="*/ 0 h 147"/>
                <a:gd name="T4" fmla="*/ 13 w 166"/>
                <a:gd name="T5" fmla="*/ 118 h 147"/>
                <a:gd name="T6" fmla="*/ 55 w 166"/>
                <a:gd name="T7" fmla="*/ 147 h 147"/>
                <a:gd name="T8" fmla="*/ 145 w 166"/>
                <a:gd name="T9" fmla="*/ 117 h 147"/>
                <a:gd name="T10" fmla="*/ 166 w 166"/>
                <a:gd name="T11" fmla="*/ 9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147">
                  <a:moveTo>
                    <a:pt x="166" y="93"/>
                  </a:moveTo>
                  <a:cubicBezTo>
                    <a:pt x="102" y="83"/>
                    <a:pt x="56" y="49"/>
                    <a:pt x="15" y="0"/>
                  </a:cubicBezTo>
                  <a:cubicBezTo>
                    <a:pt x="6" y="41"/>
                    <a:pt x="0" y="80"/>
                    <a:pt x="13" y="118"/>
                  </a:cubicBezTo>
                  <a:cubicBezTo>
                    <a:pt x="19" y="138"/>
                    <a:pt x="34" y="147"/>
                    <a:pt x="55" y="147"/>
                  </a:cubicBezTo>
                  <a:cubicBezTo>
                    <a:pt x="88" y="147"/>
                    <a:pt x="119" y="138"/>
                    <a:pt x="145" y="117"/>
                  </a:cubicBezTo>
                  <a:cubicBezTo>
                    <a:pt x="153" y="111"/>
                    <a:pt x="158" y="103"/>
                    <a:pt x="166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812E2D7B-97AE-4796-893A-D499066F1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7" y="4829970"/>
              <a:ext cx="107950" cy="219075"/>
            </a:xfrm>
            <a:custGeom>
              <a:avLst/>
              <a:gdLst>
                <a:gd name="T0" fmla="*/ 32 w 34"/>
                <a:gd name="T1" fmla="*/ 0 h 69"/>
                <a:gd name="T2" fmla="*/ 23 w 34"/>
                <a:gd name="T3" fmla="*/ 2 h 69"/>
                <a:gd name="T4" fmla="*/ 9 w 34"/>
                <a:gd name="T5" fmla="*/ 69 h 69"/>
                <a:gd name="T6" fmla="*/ 31 w 34"/>
                <a:gd name="T7" fmla="*/ 0 h 69"/>
                <a:gd name="T8" fmla="*/ 32 w 34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9">
                  <a:moveTo>
                    <a:pt x="32" y="0"/>
                  </a:moveTo>
                  <a:cubicBezTo>
                    <a:pt x="29" y="1"/>
                    <a:pt x="25" y="0"/>
                    <a:pt x="23" y="2"/>
                  </a:cubicBezTo>
                  <a:cubicBezTo>
                    <a:pt x="10" y="9"/>
                    <a:pt x="0" y="52"/>
                    <a:pt x="9" y="69"/>
                  </a:cubicBezTo>
                  <a:cubicBezTo>
                    <a:pt x="26" y="48"/>
                    <a:pt x="34" y="26"/>
                    <a:pt x="31" y="0"/>
                  </a:cubicBezTo>
                  <a:cubicBezTo>
                    <a:pt x="31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E2FE5E1-351E-4132-BCE3-3A9661CD1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8908" y="4687095"/>
              <a:ext cx="117475" cy="107950"/>
            </a:xfrm>
            <a:custGeom>
              <a:avLst/>
              <a:gdLst>
                <a:gd name="T0" fmla="*/ 6 w 37"/>
                <a:gd name="T1" fmla="*/ 34 h 34"/>
                <a:gd name="T2" fmla="*/ 37 w 37"/>
                <a:gd name="T3" fmla="*/ 8 h 34"/>
                <a:gd name="T4" fmla="*/ 0 w 37"/>
                <a:gd name="T5" fmla="*/ 0 h 34"/>
                <a:gd name="T6" fmla="*/ 6 w 3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4">
                  <a:moveTo>
                    <a:pt x="6" y="34"/>
                  </a:moveTo>
                  <a:cubicBezTo>
                    <a:pt x="17" y="25"/>
                    <a:pt x="26" y="17"/>
                    <a:pt x="37" y="8"/>
                  </a:cubicBezTo>
                  <a:cubicBezTo>
                    <a:pt x="24" y="5"/>
                    <a:pt x="12" y="3"/>
                    <a:pt x="0" y="0"/>
                  </a:cubicBezTo>
                  <a:cubicBezTo>
                    <a:pt x="2" y="10"/>
                    <a:pt x="4" y="21"/>
                    <a:pt x="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736093E-7B91-455F-B657-BAE6174531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5180" y="391573"/>
            <a:ext cx="422815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7176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5271112-1003-4FCB-B96C-80A05F4C07DC}"/>
              </a:ext>
            </a:extLst>
          </p:cNvPr>
          <p:cNvSpPr/>
          <p:nvPr userDrawn="1"/>
        </p:nvSpPr>
        <p:spPr>
          <a:xfrm>
            <a:off x="9246648" y="0"/>
            <a:ext cx="3043003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Hexágono 8">
            <a:extLst>
              <a:ext uri="{FF2B5EF4-FFF2-40B4-BE49-F238E27FC236}">
                <a16:creationId xmlns:a16="http://schemas.microsoft.com/office/drawing/2014/main" id="{7844B919-01BF-4357-B5C8-ADC4AC88EB6D}"/>
              </a:ext>
            </a:extLst>
          </p:cNvPr>
          <p:cNvSpPr/>
          <p:nvPr userDrawn="1"/>
        </p:nvSpPr>
        <p:spPr>
          <a:xfrm rot="5400000">
            <a:off x="8126475" y="812040"/>
            <a:ext cx="4233731" cy="3755137"/>
          </a:xfrm>
          <a:custGeom>
            <a:avLst/>
            <a:gdLst>
              <a:gd name="connsiteX0" fmla="*/ 0 w 3053214"/>
              <a:gd name="connsiteY0" fmla="*/ 1316041 h 2632081"/>
              <a:gd name="connsiteX1" fmla="*/ 658020 w 3053214"/>
              <a:gd name="connsiteY1" fmla="*/ 1 h 2632081"/>
              <a:gd name="connsiteX2" fmla="*/ 2395194 w 3053214"/>
              <a:gd name="connsiteY2" fmla="*/ 1 h 2632081"/>
              <a:gd name="connsiteX3" fmla="*/ 3053214 w 3053214"/>
              <a:gd name="connsiteY3" fmla="*/ 1316041 h 2632081"/>
              <a:gd name="connsiteX4" fmla="*/ 2395194 w 3053214"/>
              <a:gd name="connsiteY4" fmla="*/ 2632080 h 2632081"/>
              <a:gd name="connsiteX5" fmla="*/ 658020 w 3053214"/>
              <a:gd name="connsiteY5" fmla="*/ 2632080 h 2632081"/>
              <a:gd name="connsiteX6" fmla="*/ 0 w 3053214"/>
              <a:gd name="connsiteY6" fmla="*/ 1316041 h 2632081"/>
              <a:gd name="connsiteX0" fmla="*/ 0 w 3053214"/>
              <a:gd name="connsiteY0" fmla="*/ 1316040 h 2701527"/>
              <a:gd name="connsiteX1" fmla="*/ 658020 w 3053214"/>
              <a:gd name="connsiteY1" fmla="*/ 0 h 2701527"/>
              <a:gd name="connsiteX2" fmla="*/ 2395194 w 3053214"/>
              <a:gd name="connsiteY2" fmla="*/ 0 h 2701527"/>
              <a:gd name="connsiteX3" fmla="*/ 3053214 w 3053214"/>
              <a:gd name="connsiteY3" fmla="*/ 1316040 h 2701527"/>
              <a:gd name="connsiteX4" fmla="*/ 2395194 w 3053214"/>
              <a:gd name="connsiteY4" fmla="*/ 2632079 h 2701527"/>
              <a:gd name="connsiteX5" fmla="*/ 762194 w 3053214"/>
              <a:gd name="connsiteY5" fmla="*/ 2701527 h 2701527"/>
              <a:gd name="connsiteX6" fmla="*/ 0 w 3053214"/>
              <a:gd name="connsiteY6" fmla="*/ 1316040 h 2701527"/>
              <a:gd name="connsiteX0" fmla="*/ 0 w 3053214"/>
              <a:gd name="connsiteY0" fmla="*/ 1397063 h 2782550"/>
              <a:gd name="connsiteX1" fmla="*/ 785345 w 3053214"/>
              <a:gd name="connsiteY1" fmla="*/ 0 h 2782550"/>
              <a:gd name="connsiteX2" fmla="*/ 2395194 w 3053214"/>
              <a:gd name="connsiteY2" fmla="*/ 81023 h 2782550"/>
              <a:gd name="connsiteX3" fmla="*/ 3053214 w 3053214"/>
              <a:gd name="connsiteY3" fmla="*/ 1397063 h 2782550"/>
              <a:gd name="connsiteX4" fmla="*/ 2395194 w 3053214"/>
              <a:gd name="connsiteY4" fmla="*/ 2713102 h 2782550"/>
              <a:gd name="connsiteX5" fmla="*/ 762194 w 3053214"/>
              <a:gd name="connsiteY5" fmla="*/ 2782550 h 2782550"/>
              <a:gd name="connsiteX6" fmla="*/ 0 w 3053214"/>
              <a:gd name="connsiteY6" fmla="*/ 1397063 h 2782550"/>
              <a:gd name="connsiteX0" fmla="*/ 0 w 2682824"/>
              <a:gd name="connsiteY0" fmla="*/ 1397063 h 2782550"/>
              <a:gd name="connsiteX1" fmla="*/ 785345 w 2682824"/>
              <a:gd name="connsiteY1" fmla="*/ 0 h 2782550"/>
              <a:gd name="connsiteX2" fmla="*/ 2395194 w 2682824"/>
              <a:gd name="connsiteY2" fmla="*/ 81023 h 2782550"/>
              <a:gd name="connsiteX3" fmla="*/ 2682824 w 2682824"/>
              <a:gd name="connsiteY3" fmla="*/ 1362338 h 2782550"/>
              <a:gd name="connsiteX4" fmla="*/ 2395194 w 2682824"/>
              <a:gd name="connsiteY4" fmla="*/ 2713102 h 2782550"/>
              <a:gd name="connsiteX5" fmla="*/ 762194 w 2682824"/>
              <a:gd name="connsiteY5" fmla="*/ 2782550 h 2782550"/>
              <a:gd name="connsiteX6" fmla="*/ 0 w 2682824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95194 w 3111088"/>
              <a:gd name="connsiteY2" fmla="*/ 81023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31850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60469 w 3111088"/>
              <a:gd name="connsiteY4" fmla="*/ 2747826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55446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98068"/>
              <a:gd name="connsiteX1" fmla="*/ 770272 w 3111088"/>
              <a:gd name="connsiteY1" fmla="*/ 6996 h 2798068"/>
              <a:gd name="connsiteX2" fmla="*/ 2331850 w 3111088"/>
              <a:gd name="connsiteY2" fmla="*/ 0 h 2798068"/>
              <a:gd name="connsiteX3" fmla="*/ 3111088 w 3111088"/>
              <a:gd name="connsiteY3" fmla="*/ 1373914 h 2798068"/>
              <a:gd name="connsiteX4" fmla="*/ 2350424 w 3111088"/>
              <a:gd name="connsiteY4" fmla="*/ 2798068 h 2798068"/>
              <a:gd name="connsiteX5" fmla="*/ 762194 w 3111088"/>
              <a:gd name="connsiteY5" fmla="*/ 2759401 h 2798068"/>
              <a:gd name="connsiteX6" fmla="*/ 0 w 3111088"/>
              <a:gd name="connsiteY6" fmla="*/ 1373914 h 2798068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45400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088" h="2759401">
                <a:moveTo>
                  <a:pt x="0" y="1373914"/>
                </a:moveTo>
                <a:lnTo>
                  <a:pt x="770272" y="6996"/>
                </a:lnTo>
                <a:lnTo>
                  <a:pt x="2331850" y="0"/>
                </a:lnTo>
                <a:lnTo>
                  <a:pt x="3111088" y="1373914"/>
                </a:lnTo>
                <a:lnTo>
                  <a:pt x="2345400" y="2752850"/>
                </a:lnTo>
                <a:lnTo>
                  <a:pt x="762194" y="2759401"/>
                </a:lnTo>
                <a:lnTo>
                  <a:pt x="0" y="1373914"/>
                </a:lnTo>
                <a:close/>
              </a:path>
            </a:pathLst>
          </a:custGeom>
          <a:solidFill>
            <a:srgbClr val="FE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Hexágono 8">
            <a:extLst>
              <a:ext uri="{FF2B5EF4-FFF2-40B4-BE49-F238E27FC236}">
                <a16:creationId xmlns:a16="http://schemas.microsoft.com/office/drawing/2014/main" id="{F8C2F766-7D60-4947-BAB5-3A5A3036ABDE}"/>
              </a:ext>
            </a:extLst>
          </p:cNvPr>
          <p:cNvSpPr/>
          <p:nvPr userDrawn="1"/>
        </p:nvSpPr>
        <p:spPr>
          <a:xfrm rot="5400000">
            <a:off x="10320286" y="3811847"/>
            <a:ext cx="1838428" cy="1630606"/>
          </a:xfrm>
          <a:custGeom>
            <a:avLst/>
            <a:gdLst>
              <a:gd name="connsiteX0" fmla="*/ 0 w 3053214"/>
              <a:gd name="connsiteY0" fmla="*/ 1316041 h 2632081"/>
              <a:gd name="connsiteX1" fmla="*/ 658020 w 3053214"/>
              <a:gd name="connsiteY1" fmla="*/ 1 h 2632081"/>
              <a:gd name="connsiteX2" fmla="*/ 2395194 w 3053214"/>
              <a:gd name="connsiteY2" fmla="*/ 1 h 2632081"/>
              <a:gd name="connsiteX3" fmla="*/ 3053214 w 3053214"/>
              <a:gd name="connsiteY3" fmla="*/ 1316041 h 2632081"/>
              <a:gd name="connsiteX4" fmla="*/ 2395194 w 3053214"/>
              <a:gd name="connsiteY4" fmla="*/ 2632080 h 2632081"/>
              <a:gd name="connsiteX5" fmla="*/ 658020 w 3053214"/>
              <a:gd name="connsiteY5" fmla="*/ 2632080 h 2632081"/>
              <a:gd name="connsiteX6" fmla="*/ 0 w 3053214"/>
              <a:gd name="connsiteY6" fmla="*/ 1316041 h 2632081"/>
              <a:gd name="connsiteX0" fmla="*/ 0 w 3053214"/>
              <a:gd name="connsiteY0" fmla="*/ 1316040 h 2701527"/>
              <a:gd name="connsiteX1" fmla="*/ 658020 w 3053214"/>
              <a:gd name="connsiteY1" fmla="*/ 0 h 2701527"/>
              <a:gd name="connsiteX2" fmla="*/ 2395194 w 3053214"/>
              <a:gd name="connsiteY2" fmla="*/ 0 h 2701527"/>
              <a:gd name="connsiteX3" fmla="*/ 3053214 w 3053214"/>
              <a:gd name="connsiteY3" fmla="*/ 1316040 h 2701527"/>
              <a:gd name="connsiteX4" fmla="*/ 2395194 w 3053214"/>
              <a:gd name="connsiteY4" fmla="*/ 2632079 h 2701527"/>
              <a:gd name="connsiteX5" fmla="*/ 762194 w 3053214"/>
              <a:gd name="connsiteY5" fmla="*/ 2701527 h 2701527"/>
              <a:gd name="connsiteX6" fmla="*/ 0 w 3053214"/>
              <a:gd name="connsiteY6" fmla="*/ 1316040 h 2701527"/>
              <a:gd name="connsiteX0" fmla="*/ 0 w 3053214"/>
              <a:gd name="connsiteY0" fmla="*/ 1397063 h 2782550"/>
              <a:gd name="connsiteX1" fmla="*/ 785345 w 3053214"/>
              <a:gd name="connsiteY1" fmla="*/ 0 h 2782550"/>
              <a:gd name="connsiteX2" fmla="*/ 2395194 w 3053214"/>
              <a:gd name="connsiteY2" fmla="*/ 81023 h 2782550"/>
              <a:gd name="connsiteX3" fmla="*/ 3053214 w 3053214"/>
              <a:gd name="connsiteY3" fmla="*/ 1397063 h 2782550"/>
              <a:gd name="connsiteX4" fmla="*/ 2395194 w 3053214"/>
              <a:gd name="connsiteY4" fmla="*/ 2713102 h 2782550"/>
              <a:gd name="connsiteX5" fmla="*/ 762194 w 3053214"/>
              <a:gd name="connsiteY5" fmla="*/ 2782550 h 2782550"/>
              <a:gd name="connsiteX6" fmla="*/ 0 w 3053214"/>
              <a:gd name="connsiteY6" fmla="*/ 1397063 h 2782550"/>
              <a:gd name="connsiteX0" fmla="*/ 0 w 2682824"/>
              <a:gd name="connsiteY0" fmla="*/ 1397063 h 2782550"/>
              <a:gd name="connsiteX1" fmla="*/ 785345 w 2682824"/>
              <a:gd name="connsiteY1" fmla="*/ 0 h 2782550"/>
              <a:gd name="connsiteX2" fmla="*/ 2395194 w 2682824"/>
              <a:gd name="connsiteY2" fmla="*/ 81023 h 2782550"/>
              <a:gd name="connsiteX3" fmla="*/ 2682824 w 2682824"/>
              <a:gd name="connsiteY3" fmla="*/ 1362338 h 2782550"/>
              <a:gd name="connsiteX4" fmla="*/ 2395194 w 2682824"/>
              <a:gd name="connsiteY4" fmla="*/ 2713102 h 2782550"/>
              <a:gd name="connsiteX5" fmla="*/ 762194 w 2682824"/>
              <a:gd name="connsiteY5" fmla="*/ 2782550 h 2782550"/>
              <a:gd name="connsiteX6" fmla="*/ 0 w 2682824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95194 w 3111088"/>
              <a:gd name="connsiteY2" fmla="*/ 81023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31850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60469 w 3111088"/>
              <a:gd name="connsiteY4" fmla="*/ 2747826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55446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98068"/>
              <a:gd name="connsiteX1" fmla="*/ 770272 w 3111088"/>
              <a:gd name="connsiteY1" fmla="*/ 6996 h 2798068"/>
              <a:gd name="connsiteX2" fmla="*/ 2331850 w 3111088"/>
              <a:gd name="connsiteY2" fmla="*/ 0 h 2798068"/>
              <a:gd name="connsiteX3" fmla="*/ 3111088 w 3111088"/>
              <a:gd name="connsiteY3" fmla="*/ 1373914 h 2798068"/>
              <a:gd name="connsiteX4" fmla="*/ 2350424 w 3111088"/>
              <a:gd name="connsiteY4" fmla="*/ 2798068 h 2798068"/>
              <a:gd name="connsiteX5" fmla="*/ 762194 w 3111088"/>
              <a:gd name="connsiteY5" fmla="*/ 2759401 h 2798068"/>
              <a:gd name="connsiteX6" fmla="*/ 0 w 3111088"/>
              <a:gd name="connsiteY6" fmla="*/ 1373914 h 2798068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45400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088" h="2759401">
                <a:moveTo>
                  <a:pt x="0" y="1373914"/>
                </a:moveTo>
                <a:lnTo>
                  <a:pt x="770272" y="6996"/>
                </a:lnTo>
                <a:lnTo>
                  <a:pt x="2331850" y="0"/>
                </a:lnTo>
                <a:lnTo>
                  <a:pt x="3111088" y="1373914"/>
                </a:lnTo>
                <a:lnTo>
                  <a:pt x="2345400" y="2752850"/>
                </a:lnTo>
                <a:lnTo>
                  <a:pt x="762194" y="2759401"/>
                </a:lnTo>
                <a:lnTo>
                  <a:pt x="0" y="1373914"/>
                </a:lnTo>
                <a:close/>
              </a:path>
            </a:pathLst>
          </a:custGeom>
          <a:solidFill>
            <a:srgbClr val="F8BA1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EDE82A-50CB-4AA9-A8AA-104455C50EA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8021576" y="224338"/>
            <a:ext cx="2450144" cy="2757518"/>
          </a:xfrm>
          <a:custGeom>
            <a:avLst/>
            <a:gdLst>
              <a:gd name="connsiteX0" fmla="*/ 0 w 2740312"/>
              <a:gd name="connsiteY0" fmla="*/ 1174023 h 2348046"/>
              <a:gd name="connsiteX1" fmla="*/ 587012 w 2740312"/>
              <a:gd name="connsiteY1" fmla="*/ 1 h 2348046"/>
              <a:gd name="connsiteX2" fmla="*/ 2153301 w 2740312"/>
              <a:gd name="connsiteY2" fmla="*/ 1 h 2348046"/>
              <a:gd name="connsiteX3" fmla="*/ 2740312 w 2740312"/>
              <a:gd name="connsiteY3" fmla="*/ 1174023 h 2348046"/>
              <a:gd name="connsiteX4" fmla="*/ 2153301 w 2740312"/>
              <a:gd name="connsiteY4" fmla="*/ 2348045 h 2348046"/>
              <a:gd name="connsiteX5" fmla="*/ 587012 w 2740312"/>
              <a:gd name="connsiteY5" fmla="*/ 2348045 h 2348046"/>
              <a:gd name="connsiteX6" fmla="*/ 0 w 2740312"/>
              <a:gd name="connsiteY6" fmla="*/ 1174023 h 2348046"/>
              <a:gd name="connsiteX0" fmla="*/ 174988 w 2915300"/>
              <a:gd name="connsiteY0" fmla="*/ 1174022 h 2348044"/>
              <a:gd name="connsiteX1" fmla="*/ 0 w 2915300"/>
              <a:gd name="connsiteY1" fmla="*/ 165100 h 2348044"/>
              <a:gd name="connsiteX2" fmla="*/ 2328289 w 2915300"/>
              <a:gd name="connsiteY2" fmla="*/ 0 h 2348044"/>
              <a:gd name="connsiteX3" fmla="*/ 2915300 w 2915300"/>
              <a:gd name="connsiteY3" fmla="*/ 1174022 h 2348044"/>
              <a:gd name="connsiteX4" fmla="*/ 2328289 w 2915300"/>
              <a:gd name="connsiteY4" fmla="*/ 2348044 h 2348044"/>
              <a:gd name="connsiteX5" fmla="*/ 762000 w 2915300"/>
              <a:gd name="connsiteY5" fmla="*/ 2348044 h 2348044"/>
              <a:gd name="connsiteX6" fmla="*/ 174988 w 2915300"/>
              <a:gd name="connsiteY6" fmla="*/ 1174022 h 2348044"/>
              <a:gd name="connsiteX0" fmla="*/ 174988 w 2915300"/>
              <a:gd name="connsiteY0" fmla="*/ 1783622 h 2957644"/>
              <a:gd name="connsiteX1" fmla="*/ 0 w 2915300"/>
              <a:gd name="connsiteY1" fmla="*/ 774700 h 2957644"/>
              <a:gd name="connsiteX2" fmla="*/ 1375789 w 2915300"/>
              <a:gd name="connsiteY2" fmla="*/ 0 h 2957644"/>
              <a:gd name="connsiteX3" fmla="*/ 2915300 w 2915300"/>
              <a:gd name="connsiteY3" fmla="*/ 1783622 h 2957644"/>
              <a:gd name="connsiteX4" fmla="*/ 2328289 w 2915300"/>
              <a:gd name="connsiteY4" fmla="*/ 2957644 h 2957644"/>
              <a:gd name="connsiteX5" fmla="*/ 762000 w 2915300"/>
              <a:gd name="connsiteY5" fmla="*/ 2957644 h 2957644"/>
              <a:gd name="connsiteX6" fmla="*/ 174988 w 2915300"/>
              <a:gd name="connsiteY6" fmla="*/ 1783622 h 2957644"/>
              <a:gd name="connsiteX0" fmla="*/ 174988 w 2712100"/>
              <a:gd name="connsiteY0" fmla="*/ 1783622 h 2957644"/>
              <a:gd name="connsiteX1" fmla="*/ 0 w 2712100"/>
              <a:gd name="connsiteY1" fmla="*/ 774700 h 2957644"/>
              <a:gd name="connsiteX2" fmla="*/ 1375789 w 2712100"/>
              <a:gd name="connsiteY2" fmla="*/ 0 h 2957644"/>
              <a:gd name="connsiteX3" fmla="*/ 2712100 w 2712100"/>
              <a:gd name="connsiteY3" fmla="*/ 767622 h 2957644"/>
              <a:gd name="connsiteX4" fmla="*/ 2328289 w 2712100"/>
              <a:gd name="connsiteY4" fmla="*/ 2957644 h 2957644"/>
              <a:gd name="connsiteX5" fmla="*/ 762000 w 2712100"/>
              <a:gd name="connsiteY5" fmla="*/ 2957644 h 2957644"/>
              <a:gd name="connsiteX6" fmla="*/ 174988 w 2712100"/>
              <a:gd name="connsiteY6" fmla="*/ 1783622 h 2957644"/>
              <a:gd name="connsiteX0" fmla="*/ 174988 w 2712100"/>
              <a:gd name="connsiteY0" fmla="*/ 1783622 h 2957644"/>
              <a:gd name="connsiteX1" fmla="*/ 0 w 2712100"/>
              <a:gd name="connsiteY1" fmla="*/ 774700 h 2957644"/>
              <a:gd name="connsiteX2" fmla="*/ 1375789 w 2712100"/>
              <a:gd name="connsiteY2" fmla="*/ 0 h 2957644"/>
              <a:gd name="connsiteX3" fmla="*/ 2712100 w 2712100"/>
              <a:gd name="connsiteY3" fmla="*/ 767622 h 2957644"/>
              <a:gd name="connsiteX4" fmla="*/ 2709289 w 2712100"/>
              <a:gd name="connsiteY4" fmla="*/ 2309944 h 2957644"/>
              <a:gd name="connsiteX5" fmla="*/ 762000 w 2712100"/>
              <a:gd name="connsiteY5" fmla="*/ 2957644 h 2957644"/>
              <a:gd name="connsiteX6" fmla="*/ 174988 w 2712100"/>
              <a:gd name="connsiteY6" fmla="*/ 1783622 h 2957644"/>
              <a:gd name="connsiteX0" fmla="*/ 174988 w 2712100"/>
              <a:gd name="connsiteY0" fmla="*/ 1783622 h 3071944"/>
              <a:gd name="connsiteX1" fmla="*/ 0 w 2712100"/>
              <a:gd name="connsiteY1" fmla="*/ 774700 h 3071944"/>
              <a:gd name="connsiteX2" fmla="*/ 1375789 w 2712100"/>
              <a:gd name="connsiteY2" fmla="*/ 0 h 3071944"/>
              <a:gd name="connsiteX3" fmla="*/ 2712100 w 2712100"/>
              <a:gd name="connsiteY3" fmla="*/ 767622 h 3071944"/>
              <a:gd name="connsiteX4" fmla="*/ 2709289 w 2712100"/>
              <a:gd name="connsiteY4" fmla="*/ 2309944 h 3071944"/>
              <a:gd name="connsiteX5" fmla="*/ 1384300 w 2712100"/>
              <a:gd name="connsiteY5" fmla="*/ 3071944 h 3071944"/>
              <a:gd name="connsiteX6" fmla="*/ 174988 w 2712100"/>
              <a:gd name="connsiteY6" fmla="*/ 1783622 h 3071944"/>
              <a:gd name="connsiteX0" fmla="*/ 22588 w 2712100"/>
              <a:gd name="connsiteY0" fmla="*/ 2342422 h 3071944"/>
              <a:gd name="connsiteX1" fmla="*/ 0 w 2712100"/>
              <a:gd name="connsiteY1" fmla="*/ 774700 h 3071944"/>
              <a:gd name="connsiteX2" fmla="*/ 1375789 w 2712100"/>
              <a:gd name="connsiteY2" fmla="*/ 0 h 3071944"/>
              <a:gd name="connsiteX3" fmla="*/ 2712100 w 2712100"/>
              <a:gd name="connsiteY3" fmla="*/ 767622 h 3071944"/>
              <a:gd name="connsiteX4" fmla="*/ 2709289 w 2712100"/>
              <a:gd name="connsiteY4" fmla="*/ 2309944 h 3071944"/>
              <a:gd name="connsiteX5" fmla="*/ 1384300 w 2712100"/>
              <a:gd name="connsiteY5" fmla="*/ 3071944 h 3071944"/>
              <a:gd name="connsiteX6" fmla="*/ 22588 w 2712100"/>
              <a:gd name="connsiteY6" fmla="*/ 2342422 h 3071944"/>
              <a:gd name="connsiteX0" fmla="*/ 22588 w 2735104"/>
              <a:gd name="connsiteY0" fmla="*/ 2342422 h 3071944"/>
              <a:gd name="connsiteX1" fmla="*/ 0 w 2735104"/>
              <a:gd name="connsiteY1" fmla="*/ 774700 h 3071944"/>
              <a:gd name="connsiteX2" fmla="*/ 1375789 w 2735104"/>
              <a:gd name="connsiteY2" fmla="*/ 0 h 3071944"/>
              <a:gd name="connsiteX3" fmla="*/ 2735104 w 2735104"/>
              <a:gd name="connsiteY3" fmla="*/ 779124 h 3071944"/>
              <a:gd name="connsiteX4" fmla="*/ 2709289 w 2735104"/>
              <a:gd name="connsiteY4" fmla="*/ 2309944 h 3071944"/>
              <a:gd name="connsiteX5" fmla="*/ 1384300 w 2735104"/>
              <a:gd name="connsiteY5" fmla="*/ 3071944 h 3071944"/>
              <a:gd name="connsiteX6" fmla="*/ 22588 w 2735104"/>
              <a:gd name="connsiteY6" fmla="*/ 2342422 h 3071944"/>
              <a:gd name="connsiteX0" fmla="*/ 22588 w 2743795"/>
              <a:gd name="connsiteY0" fmla="*/ 2342422 h 3071944"/>
              <a:gd name="connsiteX1" fmla="*/ 0 w 2743795"/>
              <a:gd name="connsiteY1" fmla="*/ 774700 h 3071944"/>
              <a:gd name="connsiteX2" fmla="*/ 1375789 w 2743795"/>
              <a:gd name="connsiteY2" fmla="*/ 0 h 3071944"/>
              <a:gd name="connsiteX3" fmla="*/ 2735104 w 2743795"/>
              <a:gd name="connsiteY3" fmla="*/ 779124 h 3071944"/>
              <a:gd name="connsiteX4" fmla="*/ 2743795 w 2743795"/>
              <a:gd name="connsiteY4" fmla="*/ 2321446 h 3071944"/>
              <a:gd name="connsiteX5" fmla="*/ 1384300 w 2743795"/>
              <a:gd name="connsiteY5" fmla="*/ 3071944 h 3071944"/>
              <a:gd name="connsiteX6" fmla="*/ 22588 w 2743795"/>
              <a:gd name="connsiteY6" fmla="*/ 2342422 h 3071944"/>
              <a:gd name="connsiteX0" fmla="*/ 22588 w 2743795"/>
              <a:gd name="connsiteY0" fmla="*/ 2342422 h 3094948"/>
              <a:gd name="connsiteX1" fmla="*/ 0 w 2743795"/>
              <a:gd name="connsiteY1" fmla="*/ 774700 h 3094948"/>
              <a:gd name="connsiteX2" fmla="*/ 1375789 w 2743795"/>
              <a:gd name="connsiteY2" fmla="*/ 0 h 3094948"/>
              <a:gd name="connsiteX3" fmla="*/ 2735104 w 2743795"/>
              <a:gd name="connsiteY3" fmla="*/ 779124 h 3094948"/>
              <a:gd name="connsiteX4" fmla="*/ 2743795 w 2743795"/>
              <a:gd name="connsiteY4" fmla="*/ 2321446 h 3094948"/>
              <a:gd name="connsiteX5" fmla="*/ 1367048 w 2743795"/>
              <a:gd name="connsiteY5" fmla="*/ 3094948 h 3094948"/>
              <a:gd name="connsiteX6" fmla="*/ 22588 w 2743795"/>
              <a:gd name="connsiteY6" fmla="*/ 2342422 h 3094948"/>
              <a:gd name="connsiteX0" fmla="*/ 0 w 2749962"/>
              <a:gd name="connsiteY0" fmla="*/ 2325169 h 3094948"/>
              <a:gd name="connsiteX1" fmla="*/ 6167 w 2749962"/>
              <a:gd name="connsiteY1" fmla="*/ 774700 h 3094948"/>
              <a:gd name="connsiteX2" fmla="*/ 1381956 w 2749962"/>
              <a:gd name="connsiteY2" fmla="*/ 0 h 3094948"/>
              <a:gd name="connsiteX3" fmla="*/ 2741271 w 2749962"/>
              <a:gd name="connsiteY3" fmla="*/ 779124 h 3094948"/>
              <a:gd name="connsiteX4" fmla="*/ 2749962 w 2749962"/>
              <a:gd name="connsiteY4" fmla="*/ 2321446 h 3094948"/>
              <a:gd name="connsiteX5" fmla="*/ 1373215 w 2749962"/>
              <a:gd name="connsiteY5" fmla="*/ 3094948 h 3094948"/>
              <a:gd name="connsiteX6" fmla="*/ 0 w 2749962"/>
              <a:gd name="connsiteY6" fmla="*/ 2325169 h 3094948"/>
              <a:gd name="connsiteX0" fmla="*/ 0 w 2749962"/>
              <a:gd name="connsiteY0" fmla="*/ 2325169 h 3094948"/>
              <a:gd name="connsiteX1" fmla="*/ 6167 w 2749962"/>
              <a:gd name="connsiteY1" fmla="*/ 774700 h 3094948"/>
              <a:gd name="connsiteX2" fmla="*/ 1381956 w 2749962"/>
              <a:gd name="connsiteY2" fmla="*/ 0 h 3094948"/>
              <a:gd name="connsiteX3" fmla="*/ 2747022 w 2749962"/>
              <a:gd name="connsiteY3" fmla="*/ 767622 h 3094948"/>
              <a:gd name="connsiteX4" fmla="*/ 2749962 w 2749962"/>
              <a:gd name="connsiteY4" fmla="*/ 2321446 h 3094948"/>
              <a:gd name="connsiteX5" fmla="*/ 1373215 w 2749962"/>
              <a:gd name="connsiteY5" fmla="*/ 3094948 h 3094948"/>
              <a:gd name="connsiteX6" fmla="*/ 0 w 2749962"/>
              <a:gd name="connsiteY6" fmla="*/ 2325169 h 3094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9962" h="3094948">
                <a:moveTo>
                  <a:pt x="0" y="2325169"/>
                </a:moveTo>
                <a:cubicBezTo>
                  <a:pt x="2056" y="1808346"/>
                  <a:pt x="4111" y="1291523"/>
                  <a:pt x="6167" y="774700"/>
                </a:cubicBezTo>
                <a:lnTo>
                  <a:pt x="1381956" y="0"/>
                </a:lnTo>
                <a:lnTo>
                  <a:pt x="2747022" y="767622"/>
                </a:lnTo>
                <a:lnTo>
                  <a:pt x="2749962" y="2321446"/>
                </a:lnTo>
                <a:lnTo>
                  <a:pt x="1373215" y="3094948"/>
                </a:lnTo>
                <a:lnTo>
                  <a:pt x="0" y="232516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Hexágono 8">
            <a:extLst>
              <a:ext uri="{FF2B5EF4-FFF2-40B4-BE49-F238E27FC236}">
                <a16:creationId xmlns:a16="http://schemas.microsoft.com/office/drawing/2014/main" id="{96897109-A980-4B99-B5A8-DF6262DB51BC}"/>
              </a:ext>
            </a:extLst>
          </p:cNvPr>
          <p:cNvSpPr/>
          <p:nvPr userDrawn="1"/>
        </p:nvSpPr>
        <p:spPr>
          <a:xfrm rot="5400000">
            <a:off x="8077144" y="4501980"/>
            <a:ext cx="1838428" cy="1630606"/>
          </a:xfrm>
          <a:custGeom>
            <a:avLst/>
            <a:gdLst>
              <a:gd name="connsiteX0" fmla="*/ 0 w 3053214"/>
              <a:gd name="connsiteY0" fmla="*/ 1316041 h 2632081"/>
              <a:gd name="connsiteX1" fmla="*/ 658020 w 3053214"/>
              <a:gd name="connsiteY1" fmla="*/ 1 h 2632081"/>
              <a:gd name="connsiteX2" fmla="*/ 2395194 w 3053214"/>
              <a:gd name="connsiteY2" fmla="*/ 1 h 2632081"/>
              <a:gd name="connsiteX3" fmla="*/ 3053214 w 3053214"/>
              <a:gd name="connsiteY3" fmla="*/ 1316041 h 2632081"/>
              <a:gd name="connsiteX4" fmla="*/ 2395194 w 3053214"/>
              <a:gd name="connsiteY4" fmla="*/ 2632080 h 2632081"/>
              <a:gd name="connsiteX5" fmla="*/ 658020 w 3053214"/>
              <a:gd name="connsiteY5" fmla="*/ 2632080 h 2632081"/>
              <a:gd name="connsiteX6" fmla="*/ 0 w 3053214"/>
              <a:gd name="connsiteY6" fmla="*/ 1316041 h 2632081"/>
              <a:gd name="connsiteX0" fmla="*/ 0 w 3053214"/>
              <a:gd name="connsiteY0" fmla="*/ 1316040 h 2701527"/>
              <a:gd name="connsiteX1" fmla="*/ 658020 w 3053214"/>
              <a:gd name="connsiteY1" fmla="*/ 0 h 2701527"/>
              <a:gd name="connsiteX2" fmla="*/ 2395194 w 3053214"/>
              <a:gd name="connsiteY2" fmla="*/ 0 h 2701527"/>
              <a:gd name="connsiteX3" fmla="*/ 3053214 w 3053214"/>
              <a:gd name="connsiteY3" fmla="*/ 1316040 h 2701527"/>
              <a:gd name="connsiteX4" fmla="*/ 2395194 w 3053214"/>
              <a:gd name="connsiteY4" fmla="*/ 2632079 h 2701527"/>
              <a:gd name="connsiteX5" fmla="*/ 762194 w 3053214"/>
              <a:gd name="connsiteY5" fmla="*/ 2701527 h 2701527"/>
              <a:gd name="connsiteX6" fmla="*/ 0 w 3053214"/>
              <a:gd name="connsiteY6" fmla="*/ 1316040 h 2701527"/>
              <a:gd name="connsiteX0" fmla="*/ 0 w 3053214"/>
              <a:gd name="connsiteY0" fmla="*/ 1397063 h 2782550"/>
              <a:gd name="connsiteX1" fmla="*/ 785345 w 3053214"/>
              <a:gd name="connsiteY1" fmla="*/ 0 h 2782550"/>
              <a:gd name="connsiteX2" fmla="*/ 2395194 w 3053214"/>
              <a:gd name="connsiteY2" fmla="*/ 81023 h 2782550"/>
              <a:gd name="connsiteX3" fmla="*/ 3053214 w 3053214"/>
              <a:gd name="connsiteY3" fmla="*/ 1397063 h 2782550"/>
              <a:gd name="connsiteX4" fmla="*/ 2395194 w 3053214"/>
              <a:gd name="connsiteY4" fmla="*/ 2713102 h 2782550"/>
              <a:gd name="connsiteX5" fmla="*/ 762194 w 3053214"/>
              <a:gd name="connsiteY5" fmla="*/ 2782550 h 2782550"/>
              <a:gd name="connsiteX6" fmla="*/ 0 w 3053214"/>
              <a:gd name="connsiteY6" fmla="*/ 1397063 h 2782550"/>
              <a:gd name="connsiteX0" fmla="*/ 0 w 2682824"/>
              <a:gd name="connsiteY0" fmla="*/ 1397063 h 2782550"/>
              <a:gd name="connsiteX1" fmla="*/ 785345 w 2682824"/>
              <a:gd name="connsiteY1" fmla="*/ 0 h 2782550"/>
              <a:gd name="connsiteX2" fmla="*/ 2395194 w 2682824"/>
              <a:gd name="connsiteY2" fmla="*/ 81023 h 2782550"/>
              <a:gd name="connsiteX3" fmla="*/ 2682824 w 2682824"/>
              <a:gd name="connsiteY3" fmla="*/ 1362338 h 2782550"/>
              <a:gd name="connsiteX4" fmla="*/ 2395194 w 2682824"/>
              <a:gd name="connsiteY4" fmla="*/ 2713102 h 2782550"/>
              <a:gd name="connsiteX5" fmla="*/ 762194 w 2682824"/>
              <a:gd name="connsiteY5" fmla="*/ 2782550 h 2782550"/>
              <a:gd name="connsiteX6" fmla="*/ 0 w 2682824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95194 w 3111088"/>
              <a:gd name="connsiteY2" fmla="*/ 81023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31850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60469 w 3111088"/>
              <a:gd name="connsiteY4" fmla="*/ 2747826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55446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98068"/>
              <a:gd name="connsiteX1" fmla="*/ 770272 w 3111088"/>
              <a:gd name="connsiteY1" fmla="*/ 6996 h 2798068"/>
              <a:gd name="connsiteX2" fmla="*/ 2331850 w 3111088"/>
              <a:gd name="connsiteY2" fmla="*/ 0 h 2798068"/>
              <a:gd name="connsiteX3" fmla="*/ 3111088 w 3111088"/>
              <a:gd name="connsiteY3" fmla="*/ 1373914 h 2798068"/>
              <a:gd name="connsiteX4" fmla="*/ 2350424 w 3111088"/>
              <a:gd name="connsiteY4" fmla="*/ 2798068 h 2798068"/>
              <a:gd name="connsiteX5" fmla="*/ 762194 w 3111088"/>
              <a:gd name="connsiteY5" fmla="*/ 2759401 h 2798068"/>
              <a:gd name="connsiteX6" fmla="*/ 0 w 3111088"/>
              <a:gd name="connsiteY6" fmla="*/ 1373914 h 2798068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45400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088" h="2759401">
                <a:moveTo>
                  <a:pt x="0" y="1373914"/>
                </a:moveTo>
                <a:lnTo>
                  <a:pt x="770272" y="6996"/>
                </a:lnTo>
                <a:lnTo>
                  <a:pt x="2331850" y="0"/>
                </a:lnTo>
                <a:lnTo>
                  <a:pt x="3111088" y="1373914"/>
                </a:lnTo>
                <a:lnTo>
                  <a:pt x="2345400" y="2752850"/>
                </a:lnTo>
                <a:lnTo>
                  <a:pt x="762194" y="2759401"/>
                </a:lnTo>
                <a:lnTo>
                  <a:pt x="0" y="13739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Forma libre 24">
            <a:extLst>
              <a:ext uri="{FF2B5EF4-FFF2-40B4-BE49-F238E27FC236}">
                <a16:creationId xmlns:a16="http://schemas.microsoft.com/office/drawing/2014/main" id="{3084D1AB-6621-42A4-83EC-D9E619E171FD}"/>
              </a:ext>
            </a:extLst>
          </p:cNvPr>
          <p:cNvSpPr/>
          <p:nvPr userDrawn="1"/>
        </p:nvSpPr>
        <p:spPr>
          <a:xfrm rot="5400000">
            <a:off x="-511562" y="3021348"/>
            <a:ext cx="1838428" cy="815303"/>
          </a:xfrm>
          <a:custGeom>
            <a:avLst/>
            <a:gdLst>
              <a:gd name="connsiteX0" fmla="*/ 0 w 1838428"/>
              <a:gd name="connsiteY0" fmla="*/ 811884 h 815303"/>
              <a:gd name="connsiteX1" fmla="*/ 455175 w 1838428"/>
              <a:gd name="connsiteY1" fmla="*/ 4134 h 815303"/>
              <a:gd name="connsiteX2" fmla="*/ 1377955 w 1838428"/>
              <a:gd name="connsiteY2" fmla="*/ 0 h 815303"/>
              <a:gd name="connsiteX3" fmla="*/ 1838428 w 1838428"/>
              <a:gd name="connsiteY3" fmla="*/ 811884 h 815303"/>
              <a:gd name="connsiteX4" fmla="*/ 1836530 w 1838428"/>
              <a:gd name="connsiteY4" fmla="*/ 815303 h 815303"/>
              <a:gd name="connsiteX5" fmla="*/ 1881 w 1838428"/>
              <a:gd name="connsiteY5" fmla="*/ 815303 h 81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428" h="815303">
                <a:moveTo>
                  <a:pt x="0" y="811884"/>
                </a:moveTo>
                <a:lnTo>
                  <a:pt x="455175" y="4134"/>
                </a:lnTo>
                <a:lnTo>
                  <a:pt x="1377955" y="0"/>
                </a:lnTo>
                <a:lnTo>
                  <a:pt x="1838428" y="811884"/>
                </a:lnTo>
                <a:lnTo>
                  <a:pt x="1836530" y="815303"/>
                </a:lnTo>
                <a:lnTo>
                  <a:pt x="1881" y="815303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2903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flipH="1" flipV="1">
            <a:off x="11464117" y="0"/>
            <a:ext cx="727881" cy="6858000"/>
          </a:xfrm>
          <a:prstGeom prst="rtTriangle">
            <a:avLst/>
          </a:prstGeom>
          <a:solidFill>
            <a:srgbClr val="FED71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2388" y="340045"/>
            <a:ext cx="1121433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7742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6107" y="0"/>
            <a:ext cx="177421" cy="6858000"/>
          </a:xfrm>
          <a:prstGeom prst="rect">
            <a:avLst/>
          </a:prstGeom>
          <a:solidFill>
            <a:srgbClr val="FED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 userDrawn="1"/>
        </p:nvSpPr>
        <p:spPr>
          <a:xfrm flipH="1">
            <a:off x="11464118" y="0"/>
            <a:ext cx="727881" cy="6858000"/>
          </a:xfrm>
          <a:prstGeom prst="rtTriangle">
            <a:avLst/>
          </a:prstGeom>
          <a:solidFill>
            <a:srgbClr val="FED71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6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13" r:id="rId2"/>
    <p:sldLayoutId id="2147483710" r:id="rId3"/>
    <p:sldLayoutId id="2147483712" r:id="rId4"/>
    <p:sldLayoutId id="2147483714" r:id="rId5"/>
    <p:sldLayoutId id="2147483711" r:id="rId6"/>
    <p:sldLayoutId id="2147483709" r:id="rId7"/>
    <p:sldLayoutId id="2147483688" r:id="rId8"/>
    <p:sldLayoutId id="2147483692" r:id="rId9"/>
    <p:sldLayoutId id="2147483654" r:id="rId10"/>
    <p:sldLayoutId id="2147483690" r:id="rId11"/>
    <p:sldLayoutId id="2147483691" r:id="rId12"/>
    <p:sldLayoutId id="2147483702" r:id="rId13"/>
    <p:sldLayoutId id="2147483693" r:id="rId14"/>
    <p:sldLayoutId id="2147483704" r:id="rId15"/>
    <p:sldLayoutId id="2147483689" r:id="rId16"/>
    <p:sldLayoutId id="2147483706" r:id="rId17"/>
    <p:sldLayoutId id="2147483708" r:id="rId18"/>
    <p:sldLayoutId id="2147483695" r:id="rId19"/>
    <p:sldLayoutId id="2147483697" r:id="rId20"/>
    <p:sldLayoutId id="2147483703" r:id="rId21"/>
    <p:sldLayoutId id="2147483656" r:id="rId22"/>
    <p:sldLayoutId id="2147483715" r:id="rId23"/>
    <p:sldLayoutId id="2147483716" r:id="rId24"/>
    <p:sldLayoutId id="2147483717" r:id="rId25"/>
    <p:sldLayoutId id="2147483718" r:id="rId2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Felipe.viera@sptech.school" TargetMode="External"/><Relationship Id="rId2" Type="http://schemas.openxmlformats.org/officeDocument/2006/relationships/hyperlink" Target="mailto:ana.gomes@sptech.schoo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hyperlink" Target="mailto:Fillipe.coelho@sptech.schoo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C9F1873-8520-48C7-9EDF-48BEC6EE38A1}"/>
              </a:ext>
            </a:extLst>
          </p:cNvPr>
          <p:cNvGrpSpPr/>
          <p:nvPr/>
        </p:nvGrpSpPr>
        <p:grpSpPr>
          <a:xfrm>
            <a:off x="1" y="-52360"/>
            <a:ext cx="3793524" cy="2091226"/>
            <a:chOff x="0" y="-52361"/>
            <a:chExt cx="6115158" cy="3363442"/>
          </a:xfrm>
        </p:grpSpPr>
        <p:sp>
          <p:nvSpPr>
            <p:cNvPr id="78" name="Freeform 31"/>
            <p:cNvSpPr>
              <a:spLocks/>
            </p:cNvSpPr>
            <p:nvPr/>
          </p:nvSpPr>
          <p:spPr bwMode="auto">
            <a:xfrm>
              <a:off x="1929431" y="1254297"/>
              <a:ext cx="858413" cy="858413"/>
            </a:xfrm>
            <a:custGeom>
              <a:avLst/>
              <a:gdLst>
                <a:gd name="T0" fmla="*/ 66 w 537"/>
                <a:gd name="T1" fmla="*/ 83 h 537"/>
                <a:gd name="T2" fmla="*/ 0 w 537"/>
                <a:gd name="T3" fmla="*/ 336 h 537"/>
                <a:gd name="T4" fmla="*/ 199 w 537"/>
                <a:gd name="T5" fmla="*/ 537 h 537"/>
                <a:gd name="T6" fmla="*/ 457 w 537"/>
                <a:gd name="T7" fmla="*/ 457 h 537"/>
                <a:gd name="T8" fmla="*/ 537 w 537"/>
                <a:gd name="T9" fmla="*/ 199 h 537"/>
                <a:gd name="T10" fmla="*/ 336 w 537"/>
                <a:gd name="T11" fmla="*/ 0 h 537"/>
                <a:gd name="T12" fmla="*/ 66 w 537"/>
                <a:gd name="T13" fmla="*/ 8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66" y="83"/>
                  </a:moveTo>
                  <a:lnTo>
                    <a:pt x="0" y="336"/>
                  </a:lnTo>
                  <a:lnTo>
                    <a:pt x="199" y="537"/>
                  </a:lnTo>
                  <a:lnTo>
                    <a:pt x="457" y="457"/>
                  </a:lnTo>
                  <a:lnTo>
                    <a:pt x="537" y="199"/>
                  </a:lnTo>
                  <a:lnTo>
                    <a:pt x="336" y="0"/>
                  </a:lnTo>
                  <a:lnTo>
                    <a:pt x="66" y="83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5" name="Freeform 28"/>
            <p:cNvSpPr>
              <a:spLocks/>
            </p:cNvSpPr>
            <p:nvPr/>
          </p:nvSpPr>
          <p:spPr bwMode="auto">
            <a:xfrm>
              <a:off x="871201" y="238698"/>
              <a:ext cx="858413" cy="858413"/>
            </a:xfrm>
            <a:custGeom>
              <a:avLst/>
              <a:gdLst>
                <a:gd name="T0" fmla="*/ 199 w 537"/>
                <a:gd name="T1" fmla="*/ 537 h 537"/>
                <a:gd name="T2" fmla="*/ 457 w 537"/>
                <a:gd name="T3" fmla="*/ 457 h 537"/>
                <a:gd name="T4" fmla="*/ 537 w 537"/>
                <a:gd name="T5" fmla="*/ 201 h 537"/>
                <a:gd name="T6" fmla="*/ 336 w 537"/>
                <a:gd name="T7" fmla="*/ 0 h 537"/>
                <a:gd name="T8" fmla="*/ 67 w 537"/>
                <a:gd name="T9" fmla="*/ 83 h 537"/>
                <a:gd name="T10" fmla="*/ 0 w 537"/>
                <a:gd name="T11" fmla="*/ 336 h 537"/>
                <a:gd name="T12" fmla="*/ 199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199" y="537"/>
                  </a:moveTo>
                  <a:lnTo>
                    <a:pt x="457" y="457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67" y="83"/>
                  </a:lnTo>
                  <a:lnTo>
                    <a:pt x="0" y="336"/>
                  </a:lnTo>
                  <a:lnTo>
                    <a:pt x="199" y="537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6" name="Freeform 29"/>
            <p:cNvSpPr>
              <a:spLocks/>
            </p:cNvSpPr>
            <p:nvPr/>
          </p:nvSpPr>
          <p:spPr bwMode="auto">
            <a:xfrm>
              <a:off x="31971" y="10107"/>
              <a:ext cx="858413" cy="860011"/>
            </a:xfrm>
            <a:custGeom>
              <a:avLst/>
              <a:gdLst>
                <a:gd name="T0" fmla="*/ 457 w 537"/>
                <a:gd name="T1" fmla="*/ 457 h 538"/>
                <a:gd name="T2" fmla="*/ 537 w 537"/>
                <a:gd name="T3" fmla="*/ 201 h 538"/>
                <a:gd name="T4" fmla="*/ 336 w 537"/>
                <a:gd name="T5" fmla="*/ 0 h 538"/>
                <a:gd name="T6" fmla="*/ 67 w 537"/>
                <a:gd name="T7" fmla="*/ 83 h 538"/>
                <a:gd name="T8" fmla="*/ 0 w 537"/>
                <a:gd name="T9" fmla="*/ 338 h 538"/>
                <a:gd name="T10" fmla="*/ 199 w 537"/>
                <a:gd name="T11" fmla="*/ 538 h 538"/>
                <a:gd name="T12" fmla="*/ 457 w 537"/>
                <a:gd name="T13" fmla="*/ 45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457" y="457"/>
                  </a:moveTo>
                  <a:lnTo>
                    <a:pt x="537" y="201"/>
                  </a:lnTo>
                  <a:lnTo>
                    <a:pt x="336" y="0"/>
                  </a:lnTo>
                  <a:lnTo>
                    <a:pt x="67" y="83"/>
                  </a:lnTo>
                  <a:lnTo>
                    <a:pt x="0" y="338"/>
                  </a:lnTo>
                  <a:lnTo>
                    <a:pt x="199" y="538"/>
                  </a:lnTo>
                  <a:lnTo>
                    <a:pt x="457" y="457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7" name="Freeform 30"/>
            <p:cNvSpPr>
              <a:spLocks/>
            </p:cNvSpPr>
            <p:nvPr/>
          </p:nvSpPr>
          <p:spPr bwMode="auto">
            <a:xfrm>
              <a:off x="1704037" y="460894"/>
              <a:ext cx="858413" cy="858413"/>
            </a:xfrm>
            <a:custGeom>
              <a:avLst/>
              <a:gdLst>
                <a:gd name="T0" fmla="*/ 199 w 537"/>
                <a:gd name="T1" fmla="*/ 537 h 537"/>
                <a:gd name="T2" fmla="*/ 457 w 537"/>
                <a:gd name="T3" fmla="*/ 457 h 537"/>
                <a:gd name="T4" fmla="*/ 537 w 537"/>
                <a:gd name="T5" fmla="*/ 201 h 537"/>
                <a:gd name="T6" fmla="*/ 336 w 537"/>
                <a:gd name="T7" fmla="*/ 0 h 537"/>
                <a:gd name="T8" fmla="*/ 67 w 537"/>
                <a:gd name="T9" fmla="*/ 82 h 537"/>
                <a:gd name="T10" fmla="*/ 0 w 537"/>
                <a:gd name="T11" fmla="*/ 336 h 537"/>
                <a:gd name="T12" fmla="*/ 199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199" y="537"/>
                  </a:moveTo>
                  <a:lnTo>
                    <a:pt x="457" y="457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67" y="82"/>
                  </a:lnTo>
                  <a:lnTo>
                    <a:pt x="0" y="336"/>
                  </a:lnTo>
                  <a:lnTo>
                    <a:pt x="199" y="537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9" name="Freeform 32"/>
            <p:cNvSpPr>
              <a:spLocks/>
            </p:cNvSpPr>
            <p:nvPr/>
          </p:nvSpPr>
          <p:spPr bwMode="auto">
            <a:xfrm>
              <a:off x="2543268" y="686288"/>
              <a:ext cx="858413" cy="858413"/>
            </a:xfrm>
            <a:custGeom>
              <a:avLst/>
              <a:gdLst>
                <a:gd name="T0" fmla="*/ 201 w 537"/>
                <a:gd name="T1" fmla="*/ 537 h 537"/>
                <a:gd name="T2" fmla="*/ 457 w 537"/>
                <a:gd name="T3" fmla="*/ 457 h 537"/>
                <a:gd name="T4" fmla="*/ 537 w 537"/>
                <a:gd name="T5" fmla="*/ 201 h 537"/>
                <a:gd name="T6" fmla="*/ 338 w 537"/>
                <a:gd name="T7" fmla="*/ 0 h 537"/>
                <a:gd name="T8" fmla="*/ 69 w 537"/>
                <a:gd name="T9" fmla="*/ 82 h 537"/>
                <a:gd name="T10" fmla="*/ 0 w 537"/>
                <a:gd name="T11" fmla="*/ 338 h 537"/>
                <a:gd name="T12" fmla="*/ 201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201" y="537"/>
                  </a:moveTo>
                  <a:lnTo>
                    <a:pt x="457" y="457"/>
                  </a:lnTo>
                  <a:lnTo>
                    <a:pt x="537" y="201"/>
                  </a:lnTo>
                  <a:lnTo>
                    <a:pt x="338" y="0"/>
                  </a:lnTo>
                  <a:lnTo>
                    <a:pt x="69" y="82"/>
                  </a:lnTo>
                  <a:lnTo>
                    <a:pt x="0" y="338"/>
                  </a:lnTo>
                  <a:lnTo>
                    <a:pt x="201" y="537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0" name="Freeform 33"/>
            <p:cNvSpPr>
              <a:spLocks/>
            </p:cNvSpPr>
            <p:nvPr/>
          </p:nvSpPr>
          <p:spPr bwMode="auto">
            <a:xfrm>
              <a:off x="1472250" y="-25061"/>
              <a:ext cx="858413" cy="553093"/>
            </a:xfrm>
            <a:custGeom>
              <a:avLst/>
              <a:gdLst>
                <a:gd name="T0" fmla="*/ 199 w 537"/>
                <a:gd name="T1" fmla="*/ 346 h 346"/>
                <a:gd name="T2" fmla="*/ 457 w 537"/>
                <a:gd name="T3" fmla="*/ 266 h 346"/>
                <a:gd name="T4" fmla="*/ 537 w 537"/>
                <a:gd name="T5" fmla="*/ 10 h 346"/>
                <a:gd name="T6" fmla="*/ 525 w 537"/>
                <a:gd name="T7" fmla="*/ 0 h 346"/>
                <a:gd name="T8" fmla="*/ 39 w 537"/>
                <a:gd name="T9" fmla="*/ 0 h 346"/>
                <a:gd name="T10" fmla="*/ 0 w 537"/>
                <a:gd name="T11" fmla="*/ 147 h 346"/>
                <a:gd name="T12" fmla="*/ 199 w 537"/>
                <a:gd name="T13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346">
                  <a:moveTo>
                    <a:pt x="199" y="346"/>
                  </a:moveTo>
                  <a:lnTo>
                    <a:pt x="457" y="266"/>
                  </a:lnTo>
                  <a:lnTo>
                    <a:pt x="537" y="10"/>
                  </a:lnTo>
                  <a:lnTo>
                    <a:pt x="525" y="0"/>
                  </a:lnTo>
                  <a:lnTo>
                    <a:pt x="39" y="0"/>
                  </a:lnTo>
                  <a:lnTo>
                    <a:pt x="0" y="147"/>
                  </a:lnTo>
                  <a:lnTo>
                    <a:pt x="199" y="346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1" name="Freeform 34"/>
            <p:cNvSpPr>
              <a:spLocks/>
            </p:cNvSpPr>
            <p:nvPr/>
          </p:nvSpPr>
          <p:spPr bwMode="auto">
            <a:xfrm>
              <a:off x="633019" y="-25061"/>
              <a:ext cx="791273" cy="327700"/>
            </a:xfrm>
            <a:custGeom>
              <a:avLst/>
              <a:gdLst>
                <a:gd name="T0" fmla="*/ 199 w 495"/>
                <a:gd name="T1" fmla="*/ 205 h 205"/>
                <a:gd name="T2" fmla="*/ 457 w 495"/>
                <a:gd name="T3" fmla="*/ 125 h 205"/>
                <a:gd name="T4" fmla="*/ 495 w 495"/>
                <a:gd name="T5" fmla="*/ 0 h 205"/>
                <a:gd name="T6" fmla="*/ 0 w 495"/>
                <a:gd name="T7" fmla="*/ 0 h 205"/>
                <a:gd name="T8" fmla="*/ 0 w 495"/>
                <a:gd name="T9" fmla="*/ 4 h 205"/>
                <a:gd name="T10" fmla="*/ 199 w 495"/>
                <a:gd name="T1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205">
                  <a:moveTo>
                    <a:pt x="199" y="205"/>
                  </a:moveTo>
                  <a:lnTo>
                    <a:pt x="457" y="125"/>
                  </a:lnTo>
                  <a:lnTo>
                    <a:pt x="49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99" y="205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2" name="Freeform 35"/>
            <p:cNvSpPr>
              <a:spLocks/>
            </p:cNvSpPr>
            <p:nvPr/>
          </p:nvSpPr>
          <p:spPr bwMode="auto">
            <a:xfrm>
              <a:off x="2305086" y="-25061"/>
              <a:ext cx="855216" cy="775289"/>
            </a:xfrm>
            <a:custGeom>
              <a:avLst/>
              <a:gdLst>
                <a:gd name="T0" fmla="*/ 0 w 535"/>
                <a:gd name="T1" fmla="*/ 286 h 485"/>
                <a:gd name="T2" fmla="*/ 199 w 535"/>
                <a:gd name="T3" fmla="*/ 485 h 485"/>
                <a:gd name="T4" fmla="*/ 457 w 535"/>
                <a:gd name="T5" fmla="*/ 405 h 485"/>
                <a:gd name="T6" fmla="*/ 535 w 535"/>
                <a:gd name="T7" fmla="*/ 149 h 485"/>
                <a:gd name="T8" fmla="*/ 386 w 535"/>
                <a:gd name="T9" fmla="*/ 0 h 485"/>
                <a:gd name="T10" fmla="*/ 169 w 535"/>
                <a:gd name="T11" fmla="*/ 0 h 485"/>
                <a:gd name="T12" fmla="*/ 67 w 535"/>
                <a:gd name="T13" fmla="*/ 30 h 485"/>
                <a:gd name="T14" fmla="*/ 0 w 535"/>
                <a:gd name="T15" fmla="*/ 28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485">
                  <a:moveTo>
                    <a:pt x="0" y="286"/>
                  </a:moveTo>
                  <a:lnTo>
                    <a:pt x="199" y="485"/>
                  </a:lnTo>
                  <a:lnTo>
                    <a:pt x="457" y="405"/>
                  </a:lnTo>
                  <a:lnTo>
                    <a:pt x="535" y="149"/>
                  </a:lnTo>
                  <a:lnTo>
                    <a:pt x="386" y="0"/>
                  </a:lnTo>
                  <a:lnTo>
                    <a:pt x="169" y="0"/>
                  </a:lnTo>
                  <a:lnTo>
                    <a:pt x="67" y="30"/>
                  </a:lnTo>
                  <a:lnTo>
                    <a:pt x="0" y="286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3" name="Freeform 36"/>
            <p:cNvSpPr>
              <a:spLocks/>
            </p:cNvSpPr>
            <p:nvPr/>
          </p:nvSpPr>
          <p:spPr bwMode="auto">
            <a:xfrm>
              <a:off x="3144317" y="120407"/>
              <a:ext cx="858413" cy="858413"/>
            </a:xfrm>
            <a:custGeom>
              <a:avLst/>
              <a:gdLst>
                <a:gd name="T0" fmla="*/ 457 w 537"/>
                <a:gd name="T1" fmla="*/ 456 h 537"/>
                <a:gd name="T2" fmla="*/ 537 w 537"/>
                <a:gd name="T3" fmla="*/ 199 h 537"/>
                <a:gd name="T4" fmla="*/ 338 w 537"/>
                <a:gd name="T5" fmla="*/ 0 h 537"/>
                <a:gd name="T6" fmla="*/ 67 w 537"/>
                <a:gd name="T7" fmla="*/ 80 h 537"/>
                <a:gd name="T8" fmla="*/ 0 w 537"/>
                <a:gd name="T9" fmla="*/ 336 h 537"/>
                <a:gd name="T10" fmla="*/ 201 w 537"/>
                <a:gd name="T11" fmla="*/ 537 h 537"/>
                <a:gd name="T12" fmla="*/ 457 w 537"/>
                <a:gd name="T13" fmla="*/ 45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57" y="456"/>
                  </a:moveTo>
                  <a:lnTo>
                    <a:pt x="537" y="199"/>
                  </a:lnTo>
                  <a:lnTo>
                    <a:pt x="338" y="0"/>
                  </a:lnTo>
                  <a:lnTo>
                    <a:pt x="67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57" y="456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4" name="Freeform 37"/>
            <p:cNvSpPr>
              <a:spLocks/>
            </p:cNvSpPr>
            <p:nvPr/>
          </p:nvSpPr>
          <p:spPr bwMode="auto">
            <a:xfrm>
              <a:off x="3754957" y="-25061"/>
              <a:ext cx="823245" cy="422013"/>
            </a:xfrm>
            <a:custGeom>
              <a:avLst/>
              <a:gdLst>
                <a:gd name="T0" fmla="*/ 202 w 515"/>
                <a:gd name="T1" fmla="*/ 264 h 264"/>
                <a:gd name="T2" fmla="*/ 457 w 515"/>
                <a:gd name="T3" fmla="*/ 183 h 264"/>
                <a:gd name="T4" fmla="*/ 515 w 515"/>
                <a:gd name="T5" fmla="*/ 0 h 264"/>
                <a:gd name="T6" fmla="*/ 17 w 515"/>
                <a:gd name="T7" fmla="*/ 0 h 264"/>
                <a:gd name="T8" fmla="*/ 0 w 515"/>
                <a:gd name="T9" fmla="*/ 62 h 264"/>
                <a:gd name="T10" fmla="*/ 202 w 515"/>
                <a:gd name="T11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5" h="264">
                  <a:moveTo>
                    <a:pt x="202" y="264"/>
                  </a:moveTo>
                  <a:lnTo>
                    <a:pt x="457" y="183"/>
                  </a:lnTo>
                  <a:lnTo>
                    <a:pt x="515" y="0"/>
                  </a:lnTo>
                  <a:lnTo>
                    <a:pt x="17" y="0"/>
                  </a:lnTo>
                  <a:lnTo>
                    <a:pt x="0" y="62"/>
                  </a:lnTo>
                  <a:lnTo>
                    <a:pt x="202" y="264"/>
                  </a:lnTo>
                  <a:close/>
                </a:path>
              </a:pathLst>
            </a:custGeom>
            <a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5" name="Freeform 38"/>
            <p:cNvSpPr>
              <a:spLocks/>
            </p:cNvSpPr>
            <p:nvPr/>
          </p:nvSpPr>
          <p:spPr bwMode="auto">
            <a:xfrm>
              <a:off x="3042008" y="-25061"/>
              <a:ext cx="626625" cy="193423"/>
            </a:xfrm>
            <a:custGeom>
              <a:avLst/>
              <a:gdLst>
                <a:gd name="T0" fmla="*/ 378 w 392"/>
                <a:gd name="T1" fmla="*/ 40 h 121"/>
                <a:gd name="T2" fmla="*/ 392 w 392"/>
                <a:gd name="T3" fmla="*/ 0 h 121"/>
                <a:gd name="T4" fmla="*/ 0 w 392"/>
                <a:gd name="T5" fmla="*/ 0 h 121"/>
                <a:gd name="T6" fmla="*/ 123 w 392"/>
                <a:gd name="T7" fmla="*/ 121 h 121"/>
                <a:gd name="T8" fmla="*/ 378 w 392"/>
                <a:gd name="T9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21">
                  <a:moveTo>
                    <a:pt x="378" y="40"/>
                  </a:moveTo>
                  <a:lnTo>
                    <a:pt x="392" y="0"/>
                  </a:lnTo>
                  <a:lnTo>
                    <a:pt x="0" y="0"/>
                  </a:lnTo>
                  <a:lnTo>
                    <a:pt x="123" y="121"/>
                  </a:lnTo>
                  <a:lnTo>
                    <a:pt x="378" y="40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6" name="Freeform 39"/>
            <p:cNvSpPr>
              <a:spLocks/>
            </p:cNvSpPr>
            <p:nvPr/>
          </p:nvSpPr>
          <p:spPr bwMode="auto">
            <a:xfrm>
              <a:off x="4587792" y="-25061"/>
              <a:ext cx="858413" cy="644210"/>
            </a:xfrm>
            <a:custGeom>
              <a:avLst/>
              <a:gdLst>
                <a:gd name="T0" fmla="*/ 200 w 537"/>
                <a:gd name="T1" fmla="*/ 403 h 403"/>
                <a:gd name="T2" fmla="*/ 457 w 537"/>
                <a:gd name="T3" fmla="*/ 322 h 403"/>
                <a:gd name="T4" fmla="*/ 537 w 537"/>
                <a:gd name="T5" fmla="*/ 64 h 403"/>
                <a:gd name="T6" fmla="*/ 471 w 537"/>
                <a:gd name="T7" fmla="*/ 0 h 403"/>
                <a:gd name="T8" fmla="*/ 53 w 537"/>
                <a:gd name="T9" fmla="*/ 0 h 403"/>
                <a:gd name="T10" fmla="*/ 0 w 537"/>
                <a:gd name="T11" fmla="*/ 201 h 403"/>
                <a:gd name="T12" fmla="*/ 200 w 537"/>
                <a:gd name="T13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403">
                  <a:moveTo>
                    <a:pt x="200" y="403"/>
                  </a:moveTo>
                  <a:lnTo>
                    <a:pt x="457" y="322"/>
                  </a:lnTo>
                  <a:lnTo>
                    <a:pt x="537" y="64"/>
                  </a:lnTo>
                  <a:lnTo>
                    <a:pt x="471" y="0"/>
                  </a:lnTo>
                  <a:lnTo>
                    <a:pt x="53" y="0"/>
                  </a:lnTo>
                  <a:lnTo>
                    <a:pt x="0" y="201"/>
                  </a:lnTo>
                  <a:lnTo>
                    <a:pt x="200" y="403"/>
                  </a:lnTo>
                  <a:close/>
                </a:path>
              </a:pathLst>
            </a:custGeom>
            <a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7" name="Freeform 40"/>
            <p:cNvSpPr>
              <a:spLocks/>
            </p:cNvSpPr>
            <p:nvPr/>
          </p:nvSpPr>
          <p:spPr bwMode="auto">
            <a:xfrm>
              <a:off x="3986743" y="352193"/>
              <a:ext cx="858413" cy="858413"/>
            </a:xfrm>
            <a:custGeom>
              <a:avLst/>
              <a:gdLst>
                <a:gd name="T0" fmla="*/ 201 w 537"/>
                <a:gd name="T1" fmla="*/ 537 h 537"/>
                <a:gd name="T2" fmla="*/ 457 w 537"/>
                <a:gd name="T3" fmla="*/ 456 h 537"/>
                <a:gd name="T4" fmla="*/ 537 w 537"/>
                <a:gd name="T5" fmla="*/ 199 h 537"/>
                <a:gd name="T6" fmla="*/ 336 w 537"/>
                <a:gd name="T7" fmla="*/ 0 h 537"/>
                <a:gd name="T8" fmla="*/ 67 w 537"/>
                <a:gd name="T9" fmla="*/ 82 h 537"/>
                <a:gd name="T10" fmla="*/ 0 w 537"/>
                <a:gd name="T11" fmla="*/ 336 h 537"/>
                <a:gd name="T12" fmla="*/ 201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201" y="537"/>
                  </a:moveTo>
                  <a:lnTo>
                    <a:pt x="457" y="456"/>
                  </a:lnTo>
                  <a:lnTo>
                    <a:pt x="537" y="199"/>
                  </a:lnTo>
                  <a:lnTo>
                    <a:pt x="336" y="0"/>
                  </a:lnTo>
                  <a:lnTo>
                    <a:pt x="67" y="82"/>
                  </a:lnTo>
                  <a:lnTo>
                    <a:pt x="0" y="336"/>
                  </a:lnTo>
                  <a:lnTo>
                    <a:pt x="201" y="537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8" name="Freeform 41"/>
            <p:cNvSpPr>
              <a:spLocks/>
            </p:cNvSpPr>
            <p:nvPr/>
          </p:nvSpPr>
          <p:spPr bwMode="auto">
            <a:xfrm>
              <a:off x="5256745" y="-52361"/>
              <a:ext cx="858413" cy="858413"/>
            </a:xfrm>
            <a:custGeom>
              <a:avLst/>
              <a:gdLst>
                <a:gd name="T0" fmla="*/ 457 w 537"/>
                <a:gd name="T1" fmla="*/ 457 h 537"/>
                <a:gd name="T2" fmla="*/ 537 w 537"/>
                <a:gd name="T3" fmla="*/ 201 h 537"/>
                <a:gd name="T4" fmla="*/ 336 w 537"/>
                <a:gd name="T5" fmla="*/ 0 h 537"/>
                <a:gd name="T6" fmla="*/ 67 w 537"/>
                <a:gd name="T7" fmla="*/ 83 h 537"/>
                <a:gd name="T8" fmla="*/ 0 w 537"/>
                <a:gd name="T9" fmla="*/ 338 h 537"/>
                <a:gd name="T10" fmla="*/ 200 w 537"/>
                <a:gd name="T11" fmla="*/ 537 h 537"/>
                <a:gd name="T12" fmla="*/ 457 w 537"/>
                <a:gd name="T13" fmla="*/ 45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57" y="457"/>
                  </a:moveTo>
                  <a:lnTo>
                    <a:pt x="537" y="201"/>
                  </a:lnTo>
                  <a:lnTo>
                    <a:pt x="336" y="0"/>
                  </a:lnTo>
                  <a:lnTo>
                    <a:pt x="67" y="83"/>
                  </a:lnTo>
                  <a:lnTo>
                    <a:pt x="0" y="338"/>
                  </a:lnTo>
                  <a:lnTo>
                    <a:pt x="200" y="537"/>
                  </a:lnTo>
                  <a:lnTo>
                    <a:pt x="457" y="457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9" name="Freeform 42"/>
            <p:cNvSpPr>
              <a:spLocks/>
            </p:cNvSpPr>
            <p:nvPr/>
          </p:nvSpPr>
          <p:spPr bwMode="auto">
            <a:xfrm>
              <a:off x="1112580" y="1052351"/>
              <a:ext cx="858413" cy="860011"/>
            </a:xfrm>
            <a:custGeom>
              <a:avLst/>
              <a:gdLst>
                <a:gd name="T0" fmla="*/ 457 w 537"/>
                <a:gd name="T1" fmla="*/ 457 h 538"/>
                <a:gd name="T2" fmla="*/ 537 w 537"/>
                <a:gd name="T3" fmla="*/ 202 h 538"/>
                <a:gd name="T4" fmla="*/ 336 w 537"/>
                <a:gd name="T5" fmla="*/ 0 h 538"/>
                <a:gd name="T6" fmla="*/ 66 w 537"/>
                <a:gd name="T7" fmla="*/ 83 h 538"/>
                <a:gd name="T8" fmla="*/ 0 w 537"/>
                <a:gd name="T9" fmla="*/ 336 h 538"/>
                <a:gd name="T10" fmla="*/ 199 w 537"/>
                <a:gd name="T11" fmla="*/ 538 h 538"/>
                <a:gd name="T12" fmla="*/ 457 w 537"/>
                <a:gd name="T13" fmla="*/ 45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457" y="457"/>
                  </a:moveTo>
                  <a:lnTo>
                    <a:pt x="537" y="202"/>
                  </a:lnTo>
                  <a:lnTo>
                    <a:pt x="336" y="0"/>
                  </a:lnTo>
                  <a:lnTo>
                    <a:pt x="66" y="83"/>
                  </a:lnTo>
                  <a:lnTo>
                    <a:pt x="0" y="336"/>
                  </a:lnTo>
                  <a:lnTo>
                    <a:pt x="199" y="538"/>
                  </a:lnTo>
                  <a:lnTo>
                    <a:pt x="457" y="457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0" name="Freeform 43"/>
            <p:cNvSpPr>
              <a:spLocks/>
            </p:cNvSpPr>
            <p:nvPr/>
          </p:nvSpPr>
          <p:spPr bwMode="auto">
            <a:xfrm>
              <a:off x="0" y="625543"/>
              <a:ext cx="282941" cy="741720"/>
            </a:xfrm>
            <a:custGeom>
              <a:avLst/>
              <a:gdLst>
                <a:gd name="T0" fmla="*/ 97 w 177"/>
                <a:gd name="T1" fmla="*/ 434 h 464"/>
                <a:gd name="T2" fmla="*/ 177 w 177"/>
                <a:gd name="T3" fmla="*/ 179 h 464"/>
                <a:gd name="T4" fmla="*/ 0 w 177"/>
                <a:gd name="T5" fmla="*/ 0 h 464"/>
                <a:gd name="T6" fmla="*/ 0 w 177"/>
                <a:gd name="T7" fmla="*/ 464 h 464"/>
                <a:gd name="T8" fmla="*/ 97 w 177"/>
                <a:gd name="T9" fmla="*/ 43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464">
                  <a:moveTo>
                    <a:pt x="97" y="434"/>
                  </a:moveTo>
                  <a:lnTo>
                    <a:pt x="177" y="179"/>
                  </a:lnTo>
                  <a:lnTo>
                    <a:pt x="0" y="0"/>
                  </a:lnTo>
                  <a:lnTo>
                    <a:pt x="0" y="464"/>
                  </a:lnTo>
                  <a:lnTo>
                    <a:pt x="97" y="434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1" name="Freeform 44"/>
            <p:cNvSpPr>
              <a:spLocks/>
            </p:cNvSpPr>
            <p:nvPr/>
          </p:nvSpPr>
          <p:spPr bwMode="auto">
            <a:xfrm>
              <a:off x="0" y="1410423"/>
              <a:ext cx="530713" cy="858413"/>
            </a:xfrm>
            <a:custGeom>
              <a:avLst/>
              <a:gdLst>
                <a:gd name="T0" fmla="*/ 332 w 332"/>
                <a:gd name="T1" fmla="*/ 201 h 537"/>
                <a:gd name="T2" fmla="*/ 133 w 332"/>
                <a:gd name="T3" fmla="*/ 0 h 537"/>
                <a:gd name="T4" fmla="*/ 0 w 332"/>
                <a:gd name="T5" fmla="*/ 40 h 537"/>
                <a:gd name="T6" fmla="*/ 0 w 332"/>
                <a:gd name="T7" fmla="*/ 537 h 537"/>
                <a:gd name="T8" fmla="*/ 252 w 332"/>
                <a:gd name="T9" fmla="*/ 456 h 537"/>
                <a:gd name="T10" fmla="*/ 332 w 332"/>
                <a:gd name="T11" fmla="*/ 20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537">
                  <a:moveTo>
                    <a:pt x="332" y="201"/>
                  </a:moveTo>
                  <a:lnTo>
                    <a:pt x="133" y="0"/>
                  </a:lnTo>
                  <a:lnTo>
                    <a:pt x="0" y="40"/>
                  </a:lnTo>
                  <a:lnTo>
                    <a:pt x="0" y="537"/>
                  </a:lnTo>
                  <a:lnTo>
                    <a:pt x="252" y="456"/>
                  </a:lnTo>
                  <a:lnTo>
                    <a:pt x="332" y="201"/>
                  </a:lnTo>
                  <a:close/>
                </a:path>
              </a:pathLst>
            </a:cu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2" name="Freeform 45"/>
            <p:cNvSpPr>
              <a:spLocks/>
            </p:cNvSpPr>
            <p:nvPr/>
          </p:nvSpPr>
          <p:spPr bwMode="auto">
            <a:xfrm>
              <a:off x="266956" y="814171"/>
              <a:ext cx="858413" cy="860012"/>
            </a:xfrm>
            <a:custGeom>
              <a:avLst/>
              <a:gdLst>
                <a:gd name="T0" fmla="*/ 457 w 537"/>
                <a:gd name="T1" fmla="*/ 457 h 538"/>
                <a:gd name="T2" fmla="*/ 537 w 537"/>
                <a:gd name="T3" fmla="*/ 202 h 538"/>
                <a:gd name="T4" fmla="*/ 336 w 537"/>
                <a:gd name="T5" fmla="*/ 0 h 538"/>
                <a:gd name="T6" fmla="*/ 66 w 537"/>
                <a:gd name="T7" fmla="*/ 83 h 538"/>
                <a:gd name="T8" fmla="*/ 0 w 537"/>
                <a:gd name="T9" fmla="*/ 338 h 538"/>
                <a:gd name="T10" fmla="*/ 201 w 537"/>
                <a:gd name="T11" fmla="*/ 538 h 538"/>
                <a:gd name="T12" fmla="*/ 457 w 537"/>
                <a:gd name="T13" fmla="*/ 45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457" y="457"/>
                  </a:moveTo>
                  <a:lnTo>
                    <a:pt x="537" y="202"/>
                  </a:lnTo>
                  <a:lnTo>
                    <a:pt x="336" y="0"/>
                  </a:lnTo>
                  <a:lnTo>
                    <a:pt x="66" y="83"/>
                  </a:lnTo>
                  <a:lnTo>
                    <a:pt x="0" y="338"/>
                  </a:lnTo>
                  <a:lnTo>
                    <a:pt x="201" y="538"/>
                  </a:lnTo>
                  <a:lnTo>
                    <a:pt x="457" y="457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3" name="Freeform 46"/>
            <p:cNvSpPr>
              <a:spLocks/>
            </p:cNvSpPr>
            <p:nvPr/>
          </p:nvSpPr>
          <p:spPr bwMode="auto">
            <a:xfrm>
              <a:off x="505137" y="1632621"/>
              <a:ext cx="858413" cy="858414"/>
            </a:xfrm>
            <a:custGeom>
              <a:avLst/>
              <a:gdLst>
                <a:gd name="T0" fmla="*/ 456 w 537"/>
                <a:gd name="T1" fmla="*/ 456 h 537"/>
                <a:gd name="T2" fmla="*/ 537 w 537"/>
                <a:gd name="T3" fmla="*/ 201 h 537"/>
                <a:gd name="T4" fmla="*/ 336 w 537"/>
                <a:gd name="T5" fmla="*/ 0 h 537"/>
                <a:gd name="T6" fmla="*/ 66 w 537"/>
                <a:gd name="T7" fmla="*/ 82 h 537"/>
                <a:gd name="T8" fmla="*/ 0 w 537"/>
                <a:gd name="T9" fmla="*/ 338 h 537"/>
                <a:gd name="T10" fmla="*/ 201 w 537"/>
                <a:gd name="T11" fmla="*/ 537 h 537"/>
                <a:gd name="T12" fmla="*/ 456 w 537"/>
                <a:gd name="T13" fmla="*/ 45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56" y="456"/>
                  </a:moveTo>
                  <a:lnTo>
                    <a:pt x="537" y="201"/>
                  </a:lnTo>
                  <a:lnTo>
                    <a:pt x="336" y="0"/>
                  </a:lnTo>
                  <a:lnTo>
                    <a:pt x="66" y="82"/>
                  </a:lnTo>
                  <a:lnTo>
                    <a:pt x="0" y="338"/>
                  </a:lnTo>
                  <a:lnTo>
                    <a:pt x="201" y="537"/>
                  </a:lnTo>
                  <a:lnTo>
                    <a:pt x="456" y="456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4" name="Freeform 47"/>
            <p:cNvSpPr>
              <a:spLocks/>
            </p:cNvSpPr>
            <p:nvPr/>
          </p:nvSpPr>
          <p:spPr bwMode="auto">
            <a:xfrm>
              <a:off x="752910" y="2452667"/>
              <a:ext cx="858413" cy="858414"/>
            </a:xfrm>
            <a:custGeom>
              <a:avLst/>
              <a:gdLst>
                <a:gd name="T0" fmla="*/ 66 w 537"/>
                <a:gd name="T1" fmla="*/ 82 h 537"/>
                <a:gd name="T2" fmla="*/ 0 w 537"/>
                <a:gd name="T3" fmla="*/ 336 h 537"/>
                <a:gd name="T4" fmla="*/ 201 w 537"/>
                <a:gd name="T5" fmla="*/ 537 h 537"/>
                <a:gd name="T6" fmla="*/ 456 w 537"/>
                <a:gd name="T7" fmla="*/ 457 h 537"/>
                <a:gd name="T8" fmla="*/ 537 w 537"/>
                <a:gd name="T9" fmla="*/ 201 h 537"/>
                <a:gd name="T10" fmla="*/ 336 w 537"/>
                <a:gd name="T11" fmla="*/ 0 h 537"/>
                <a:gd name="T12" fmla="*/ 66 w 537"/>
                <a:gd name="T13" fmla="*/ 82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66" y="82"/>
                  </a:moveTo>
                  <a:lnTo>
                    <a:pt x="0" y="336"/>
                  </a:lnTo>
                  <a:lnTo>
                    <a:pt x="201" y="537"/>
                  </a:lnTo>
                  <a:lnTo>
                    <a:pt x="456" y="457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66" y="82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5" name="Freeform 48"/>
            <p:cNvSpPr>
              <a:spLocks/>
            </p:cNvSpPr>
            <p:nvPr/>
          </p:nvSpPr>
          <p:spPr bwMode="auto">
            <a:xfrm>
              <a:off x="1347565" y="1856415"/>
              <a:ext cx="858413" cy="860012"/>
            </a:xfrm>
            <a:custGeom>
              <a:avLst/>
              <a:gdLst>
                <a:gd name="T0" fmla="*/ 66 w 537"/>
                <a:gd name="T1" fmla="*/ 83 h 538"/>
                <a:gd name="T2" fmla="*/ 0 w 537"/>
                <a:gd name="T3" fmla="*/ 338 h 538"/>
                <a:gd name="T4" fmla="*/ 199 w 537"/>
                <a:gd name="T5" fmla="*/ 538 h 538"/>
                <a:gd name="T6" fmla="*/ 456 w 537"/>
                <a:gd name="T7" fmla="*/ 457 h 538"/>
                <a:gd name="T8" fmla="*/ 537 w 537"/>
                <a:gd name="T9" fmla="*/ 202 h 538"/>
                <a:gd name="T10" fmla="*/ 336 w 537"/>
                <a:gd name="T11" fmla="*/ 0 h 538"/>
                <a:gd name="T12" fmla="*/ 66 w 537"/>
                <a:gd name="T13" fmla="*/ 83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66" y="83"/>
                  </a:moveTo>
                  <a:lnTo>
                    <a:pt x="0" y="338"/>
                  </a:lnTo>
                  <a:lnTo>
                    <a:pt x="199" y="538"/>
                  </a:lnTo>
                  <a:lnTo>
                    <a:pt x="456" y="457"/>
                  </a:lnTo>
                  <a:lnTo>
                    <a:pt x="537" y="202"/>
                  </a:lnTo>
                  <a:lnTo>
                    <a:pt x="336" y="0"/>
                  </a:lnTo>
                  <a:lnTo>
                    <a:pt x="66" y="83"/>
                  </a:ln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6" name="Freeform 49"/>
            <p:cNvSpPr>
              <a:spLocks/>
            </p:cNvSpPr>
            <p:nvPr/>
          </p:nvSpPr>
          <p:spPr bwMode="auto">
            <a:xfrm>
              <a:off x="0" y="2224079"/>
              <a:ext cx="772092" cy="858414"/>
            </a:xfrm>
            <a:custGeom>
              <a:avLst/>
              <a:gdLst>
                <a:gd name="T0" fmla="*/ 402 w 483"/>
                <a:gd name="T1" fmla="*/ 457 h 537"/>
                <a:gd name="T2" fmla="*/ 483 w 483"/>
                <a:gd name="T3" fmla="*/ 201 h 537"/>
                <a:gd name="T4" fmla="*/ 282 w 483"/>
                <a:gd name="T5" fmla="*/ 0 h 537"/>
                <a:gd name="T6" fmla="*/ 12 w 483"/>
                <a:gd name="T7" fmla="*/ 82 h 537"/>
                <a:gd name="T8" fmla="*/ 0 w 483"/>
                <a:gd name="T9" fmla="*/ 131 h 537"/>
                <a:gd name="T10" fmla="*/ 0 w 483"/>
                <a:gd name="T11" fmla="*/ 390 h 537"/>
                <a:gd name="T12" fmla="*/ 147 w 483"/>
                <a:gd name="T13" fmla="*/ 537 h 537"/>
                <a:gd name="T14" fmla="*/ 402 w 483"/>
                <a:gd name="T15" fmla="*/ 45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3" h="537">
                  <a:moveTo>
                    <a:pt x="402" y="457"/>
                  </a:moveTo>
                  <a:lnTo>
                    <a:pt x="483" y="201"/>
                  </a:lnTo>
                  <a:lnTo>
                    <a:pt x="282" y="0"/>
                  </a:lnTo>
                  <a:lnTo>
                    <a:pt x="12" y="82"/>
                  </a:lnTo>
                  <a:lnTo>
                    <a:pt x="0" y="131"/>
                  </a:lnTo>
                  <a:lnTo>
                    <a:pt x="0" y="390"/>
                  </a:lnTo>
                  <a:lnTo>
                    <a:pt x="147" y="537"/>
                  </a:lnTo>
                  <a:lnTo>
                    <a:pt x="402" y="457"/>
                  </a:lnTo>
                  <a:close/>
                </a:path>
              </a:pathLst>
            </a:custGeom>
            <a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60" name="矩形 259">
            <a:extLst>
              <a:ext uri="{FF2B5EF4-FFF2-40B4-BE49-F238E27FC236}">
                <a16:creationId xmlns:a16="http://schemas.microsoft.com/office/drawing/2014/main" id="{BD46317C-2256-43FC-9B8F-D67895F73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486" y="1667995"/>
            <a:ext cx="4410385" cy="21236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3800" b="1" kern="5000">
                <a:solidFill>
                  <a:srgbClr val="FFC000"/>
                </a:solidFill>
                <a:latin typeface="Calibri"/>
                <a:ea typeface="印品黑体"/>
                <a:cs typeface="Calibri"/>
              </a:rPr>
              <a:t>M.E.L</a:t>
            </a:r>
            <a:endParaRPr lang="zh-CN" altLang="en-US" sz="13800" b="1" kern="5000">
              <a:solidFill>
                <a:srgbClr val="FFC000"/>
              </a:solidFill>
              <a:latin typeface="Calibri"/>
              <a:ea typeface="印品黑体"/>
              <a:cs typeface="Calibri"/>
            </a:endParaRPr>
          </a:p>
        </p:txBody>
      </p:sp>
      <p:sp>
        <p:nvSpPr>
          <p:cNvPr id="61" name="矩形 259">
            <a:extLst>
              <a:ext uri="{FF2B5EF4-FFF2-40B4-BE49-F238E27FC236}">
                <a16:creationId xmlns:a16="http://schemas.microsoft.com/office/drawing/2014/main" id="{7C5C5AEA-E00E-4C1D-8700-758AFB6E8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348" y="3605831"/>
            <a:ext cx="2530098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000" b="1">
                <a:latin typeface="Calibri"/>
                <a:ea typeface="印品黑体"/>
                <a:cs typeface="Calibri"/>
              </a:rPr>
              <a:t>Da </a:t>
            </a:r>
            <a:r>
              <a:rPr lang="en-US" altLang="zh-CN" sz="4000" b="1" err="1">
                <a:latin typeface="Calibri"/>
                <a:ea typeface="印品黑体"/>
                <a:cs typeface="Calibri"/>
              </a:rPr>
              <a:t>Colmeia</a:t>
            </a:r>
            <a:endParaRPr lang="zh-CN" altLang="en-US" sz="4000" b="1" err="1">
              <a:latin typeface="Calibri"/>
              <a:ea typeface="印品黑体"/>
              <a:cs typeface="Calibri"/>
            </a:endParaRPr>
          </a:p>
        </p:txBody>
      </p:sp>
      <p:sp>
        <p:nvSpPr>
          <p:cNvPr id="121" name="Text Placeholder 3">
            <a:extLst>
              <a:ext uri="{FF2B5EF4-FFF2-40B4-BE49-F238E27FC236}">
                <a16:creationId xmlns:a16="http://schemas.microsoft.com/office/drawing/2014/main" id="{5E32A5C5-9467-4076-96CC-0F073BF46BEA}"/>
              </a:ext>
            </a:extLst>
          </p:cNvPr>
          <p:cNvSpPr txBox="1">
            <a:spLocks/>
          </p:cNvSpPr>
          <p:nvPr/>
        </p:nvSpPr>
        <p:spPr>
          <a:xfrm>
            <a:off x="1029478" y="4137067"/>
            <a:ext cx="2536348" cy="1573771"/>
          </a:xfrm>
          <a:prstGeom prst="rect">
            <a:avLst/>
          </a:prstGeom>
        </p:spPr>
        <p:txBody>
          <a:bodyPr spcCol="731520" anchor="ctr"/>
          <a:lstStyle>
            <a:defPPr>
              <a:defRPr lang="en-US"/>
            </a:defPPr>
            <a:lvl1pPr marL="0" algn="r" defTabSz="914286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352" indent="-301352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100" b="1">
                <a:solidFill>
                  <a:schemeClr val="bg2">
                    <a:lumMod val="50000"/>
                  </a:schemeClr>
                </a:solidFill>
              </a:rPr>
              <a:t>Ana Vitoria de Araújo Gomes</a:t>
            </a:r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301352" indent="-301352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100" b="1">
                <a:solidFill>
                  <a:schemeClr val="bg2">
                    <a:lumMod val="50000"/>
                  </a:schemeClr>
                </a:solidFill>
              </a:rPr>
              <a:t>Felipe Lima Vieira</a:t>
            </a:r>
          </a:p>
          <a:p>
            <a:pPr marL="301352" indent="-301352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100" b="1" err="1">
                <a:solidFill>
                  <a:schemeClr val="bg2">
                    <a:lumMod val="50000"/>
                  </a:schemeClr>
                </a:solidFill>
              </a:rPr>
              <a:t>Fillipe</a:t>
            </a:r>
            <a:r>
              <a:rPr lang="en-US" sz="1100" b="1">
                <a:solidFill>
                  <a:schemeClr val="bg2">
                    <a:lumMod val="50000"/>
                  </a:schemeClr>
                </a:solidFill>
              </a:rPr>
              <a:t> Mendes Coelho</a:t>
            </a:r>
          </a:p>
          <a:p>
            <a:pPr marL="301352" indent="-301352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100" b="1">
                <a:solidFill>
                  <a:schemeClr val="bg2">
                    <a:lumMod val="50000"/>
                  </a:schemeClr>
                </a:solidFill>
              </a:rPr>
              <a:t>Liz Viana Bohn</a:t>
            </a:r>
            <a:endParaRPr lang="en-US"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1" name="Hexágono 8">
            <a:extLst>
              <a:ext uri="{FF2B5EF4-FFF2-40B4-BE49-F238E27FC236}">
                <a16:creationId xmlns:a16="http://schemas.microsoft.com/office/drawing/2014/main" id="{D300C7CB-635E-492D-8876-936EFC2C4A8E}"/>
              </a:ext>
            </a:extLst>
          </p:cNvPr>
          <p:cNvSpPr/>
          <p:nvPr/>
        </p:nvSpPr>
        <p:spPr>
          <a:xfrm rot="5400000">
            <a:off x="1791525" y="5752493"/>
            <a:ext cx="934806" cy="829132"/>
          </a:xfrm>
          <a:custGeom>
            <a:avLst/>
            <a:gdLst>
              <a:gd name="connsiteX0" fmla="*/ 0 w 3053214"/>
              <a:gd name="connsiteY0" fmla="*/ 1316041 h 2632081"/>
              <a:gd name="connsiteX1" fmla="*/ 658020 w 3053214"/>
              <a:gd name="connsiteY1" fmla="*/ 1 h 2632081"/>
              <a:gd name="connsiteX2" fmla="*/ 2395194 w 3053214"/>
              <a:gd name="connsiteY2" fmla="*/ 1 h 2632081"/>
              <a:gd name="connsiteX3" fmla="*/ 3053214 w 3053214"/>
              <a:gd name="connsiteY3" fmla="*/ 1316041 h 2632081"/>
              <a:gd name="connsiteX4" fmla="*/ 2395194 w 3053214"/>
              <a:gd name="connsiteY4" fmla="*/ 2632080 h 2632081"/>
              <a:gd name="connsiteX5" fmla="*/ 658020 w 3053214"/>
              <a:gd name="connsiteY5" fmla="*/ 2632080 h 2632081"/>
              <a:gd name="connsiteX6" fmla="*/ 0 w 3053214"/>
              <a:gd name="connsiteY6" fmla="*/ 1316041 h 2632081"/>
              <a:gd name="connsiteX0" fmla="*/ 0 w 3053214"/>
              <a:gd name="connsiteY0" fmla="*/ 1316040 h 2701527"/>
              <a:gd name="connsiteX1" fmla="*/ 658020 w 3053214"/>
              <a:gd name="connsiteY1" fmla="*/ 0 h 2701527"/>
              <a:gd name="connsiteX2" fmla="*/ 2395194 w 3053214"/>
              <a:gd name="connsiteY2" fmla="*/ 0 h 2701527"/>
              <a:gd name="connsiteX3" fmla="*/ 3053214 w 3053214"/>
              <a:gd name="connsiteY3" fmla="*/ 1316040 h 2701527"/>
              <a:gd name="connsiteX4" fmla="*/ 2395194 w 3053214"/>
              <a:gd name="connsiteY4" fmla="*/ 2632079 h 2701527"/>
              <a:gd name="connsiteX5" fmla="*/ 762194 w 3053214"/>
              <a:gd name="connsiteY5" fmla="*/ 2701527 h 2701527"/>
              <a:gd name="connsiteX6" fmla="*/ 0 w 3053214"/>
              <a:gd name="connsiteY6" fmla="*/ 1316040 h 2701527"/>
              <a:gd name="connsiteX0" fmla="*/ 0 w 3053214"/>
              <a:gd name="connsiteY0" fmla="*/ 1397063 h 2782550"/>
              <a:gd name="connsiteX1" fmla="*/ 785345 w 3053214"/>
              <a:gd name="connsiteY1" fmla="*/ 0 h 2782550"/>
              <a:gd name="connsiteX2" fmla="*/ 2395194 w 3053214"/>
              <a:gd name="connsiteY2" fmla="*/ 81023 h 2782550"/>
              <a:gd name="connsiteX3" fmla="*/ 3053214 w 3053214"/>
              <a:gd name="connsiteY3" fmla="*/ 1397063 h 2782550"/>
              <a:gd name="connsiteX4" fmla="*/ 2395194 w 3053214"/>
              <a:gd name="connsiteY4" fmla="*/ 2713102 h 2782550"/>
              <a:gd name="connsiteX5" fmla="*/ 762194 w 3053214"/>
              <a:gd name="connsiteY5" fmla="*/ 2782550 h 2782550"/>
              <a:gd name="connsiteX6" fmla="*/ 0 w 3053214"/>
              <a:gd name="connsiteY6" fmla="*/ 1397063 h 2782550"/>
              <a:gd name="connsiteX0" fmla="*/ 0 w 2682824"/>
              <a:gd name="connsiteY0" fmla="*/ 1397063 h 2782550"/>
              <a:gd name="connsiteX1" fmla="*/ 785345 w 2682824"/>
              <a:gd name="connsiteY1" fmla="*/ 0 h 2782550"/>
              <a:gd name="connsiteX2" fmla="*/ 2395194 w 2682824"/>
              <a:gd name="connsiteY2" fmla="*/ 81023 h 2782550"/>
              <a:gd name="connsiteX3" fmla="*/ 2682824 w 2682824"/>
              <a:gd name="connsiteY3" fmla="*/ 1362338 h 2782550"/>
              <a:gd name="connsiteX4" fmla="*/ 2395194 w 2682824"/>
              <a:gd name="connsiteY4" fmla="*/ 2713102 h 2782550"/>
              <a:gd name="connsiteX5" fmla="*/ 762194 w 2682824"/>
              <a:gd name="connsiteY5" fmla="*/ 2782550 h 2782550"/>
              <a:gd name="connsiteX6" fmla="*/ 0 w 2682824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95194 w 3111088"/>
              <a:gd name="connsiteY2" fmla="*/ 81023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31850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60469 w 3111088"/>
              <a:gd name="connsiteY4" fmla="*/ 2747826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55446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98068"/>
              <a:gd name="connsiteX1" fmla="*/ 770272 w 3111088"/>
              <a:gd name="connsiteY1" fmla="*/ 6996 h 2798068"/>
              <a:gd name="connsiteX2" fmla="*/ 2331850 w 3111088"/>
              <a:gd name="connsiteY2" fmla="*/ 0 h 2798068"/>
              <a:gd name="connsiteX3" fmla="*/ 3111088 w 3111088"/>
              <a:gd name="connsiteY3" fmla="*/ 1373914 h 2798068"/>
              <a:gd name="connsiteX4" fmla="*/ 2350424 w 3111088"/>
              <a:gd name="connsiteY4" fmla="*/ 2798068 h 2798068"/>
              <a:gd name="connsiteX5" fmla="*/ 762194 w 3111088"/>
              <a:gd name="connsiteY5" fmla="*/ 2759401 h 2798068"/>
              <a:gd name="connsiteX6" fmla="*/ 0 w 3111088"/>
              <a:gd name="connsiteY6" fmla="*/ 1373914 h 2798068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45400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088" h="2759401">
                <a:moveTo>
                  <a:pt x="0" y="1373914"/>
                </a:moveTo>
                <a:lnTo>
                  <a:pt x="770272" y="6996"/>
                </a:lnTo>
                <a:lnTo>
                  <a:pt x="2331850" y="0"/>
                </a:lnTo>
                <a:lnTo>
                  <a:pt x="3111088" y="1373914"/>
                </a:lnTo>
                <a:lnTo>
                  <a:pt x="2345400" y="2752850"/>
                </a:lnTo>
                <a:lnTo>
                  <a:pt x="762194" y="2759401"/>
                </a:lnTo>
                <a:lnTo>
                  <a:pt x="0" y="1373914"/>
                </a:lnTo>
                <a:close/>
              </a:path>
            </a:pathLst>
          </a:custGeom>
          <a:solidFill>
            <a:srgbClr val="FED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2" name="Hexágono 8">
            <a:extLst>
              <a:ext uri="{FF2B5EF4-FFF2-40B4-BE49-F238E27FC236}">
                <a16:creationId xmlns:a16="http://schemas.microsoft.com/office/drawing/2014/main" id="{E8158FDB-67E6-4122-A4F0-BC2E9B00BD68}"/>
              </a:ext>
            </a:extLst>
          </p:cNvPr>
          <p:cNvSpPr/>
          <p:nvPr/>
        </p:nvSpPr>
        <p:spPr>
          <a:xfrm rot="5400000">
            <a:off x="2787159" y="5734303"/>
            <a:ext cx="934806" cy="829132"/>
          </a:xfrm>
          <a:custGeom>
            <a:avLst/>
            <a:gdLst>
              <a:gd name="connsiteX0" fmla="*/ 0 w 3053214"/>
              <a:gd name="connsiteY0" fmla="*/ 1316041 h 2632081"/>
              <a:gd name="connsiteX1" fmla="*/ 658020 w 3053214"/>
              <a:gd name="connsiteY1" fmla="*/ 1 h 2632081"/>
              <a:gd name="connsiteX2" fmla="*/ 2395194 w 3053214"/>
              <a:gd name="connsiteY2" fmla="*/ 1 h 2632081"/>
              <a:gd name="connsiteX3" fmla="*/ 3053214 w 3053214"/>
              <a:gd name="connsiteY3" fmla="*/ 1316041 h 2632081"/>
              <a:gd name="connsiteX4" fmla="*/ 2395194 w 3053214"/>
              <a:gd name="connsiteY4" fmla="*/ 2632080 h 2632081"/>
              <a:gd name="connsiteX5" fmla="*/ 658020 w 3053214"/>
              <a:gd name="connsiteY5" fmla="*/ 2632080 h 2632081"/>
              <a:gd name="connsiteX6" fmla="*/ 0 w 3053214"/>
              <a:gd name="connsiteY6" fmla="*/ 1316041 h 2632081"/>
              <a:gd name="connsiteX0" fmla="*/ 0 w 3053214"/>
              <a:gd name="connsiteY0" fmla="*/ 1316040 h 2701527"/>
              <a:gd name="connsiteX1" fmla="*/ 658020 w 3053214"/>
              <a:gd name="connsiteY1" fmla="*/ 0 h 2701527"/>
              <a:gd name="connsiteX2" fmla="*/ 2395194 w 3053214"/>
              <a:gd name="connsiteY2" fmla="*/ 0 h 2701527"/>
              <a:gd name="connsiteX3" fmla="*/ 3053214 w 3053214"/>
              <a:gd name="connsiteY3" fmla="*/ 1316040 h 2701527"/>
              <a:gd name="connsiteX4" fmla="*/ 2395194 w 3053214"/>
              <a:gd name="connsiteY4" fmla="*/ 2632079 h 2701527"/>
              <a:gd name="connsiteX5" fmla="*/ 762194 w 3053214"/>
              <a:gd name="connsiteY5" fmla="*/ 2701527 h 2701527"/>
              <a:gd name="connsiteX6" fmla="*/ 0 w 3053214"/>
              <a:gd name="connsiteY6" fmla="*/ 1316040 h 2701527"/>
              <a:gd name="connsiteX0" fmla="*/ 0 w 3053214"/>
              <a:gd name="connsiteY0" fmla="*/ 1397063 h 2782550"/>
              <a:gd name="connsiteX1" fmla="*/ 785345 w 3053214"/>
              <a:gd name="connsiteY1" fmla="*/ 0 h 2782550"/>
              <a:gd name="connsiteX2" fmla="*/ 2395194 w 3053214"/>
              <a:gd name="connsiteY2" fmla="*/ 81023 h 2782550"/>
              <a:gd name="connsiteX3" fmla="*/ 3053214 w 3053214"/>
              <a:gd name="connsiteY3" fmla="*/ 1397063 h 2782550"/>
              <a:gd name="connsiteX4" fmla="*/ 2395194 w 3053214"/>
              <a:gd name="connsiteY4" fmla="*/ 2713102 h 2782550"/>
              <a:gd name="connsiteX5" fmla="*/ 762194 w 3053214"/>
              <a:gd name="connsiteY5" fmla="*/ 2782550 h 2782550"/>
              <a:gd name="connsiteX6" fmla="*/ 0 w 3053214"/>
              <a:gd name="connsiteY6" fmla="*/ 1397063 h 2782550"/>
              <a:gd name="connsiteX0" fmla="*/ 0 w 2682824"/>
              <a:gd name="connsiteY0" fmla="*/ 1397063 h 2782550"/>
              <a:gd name="connsiteX1" fmla="*/ 785345 w 2682824"/>
              <a:gd name="connsiteY1" fmla="*/ 0 h 2782550"/>
              <a:gd name="connsiteX2" fmla="*/ 2395194 w 2682824"/>
              <a:gd name="connsiteY2" fmla="*/ 81023 h 2782550"/>
              <a:gd name="connsiteX3" fmla="*/ 2682824 w 2682824"/>
              <a:gd name="connsiteY3" fmla="*/ 1362338 h 2782550"/>
              <a:gd name="connsiteX4" fmla="*/ 2395194 w 2682824"/>
              <a:gd name="connsiteY4" fmla="*/ 2713102 h 2782550"/>
              <a:gd name="connsiteX5" fmla="*/ 762194 w 2682824"/>
              <a:gd name="connsiteY5" fmla="*/ 2782550 h 2782550"/>
              <a:gd name="connsiteX6" fmla="*/ 0 w 2682824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95194 w 3111088"/>
              <a:gd name="connsiteY2" fmla="*/ 81023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31850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60469 w 3111088"/>
              <a:gd name="connsiteY4" fmla="*/ 2747826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55446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98068"/>
              <a:gd name="connsiteX1" fmla="*/ 770272 w 3111088"/>
              <a:gd name="connsiteY1" fmla="*/ 6996 h 2798068"/>
              <a:gd name="connsiteX2" fmla="*/ 2331850 w 3111088"/>
              <a:gd name="connsiteY2" fmla="*/ 0 h 2798068"/>
              <a:gd name="connsiteX3" fmla="*/ 3111088 w 3111088"/>
              <a:gd name="connsiteY3" fmla="*/ 1373914 h 2798068"/>
              <a:gd name="connsiteX4" fmla="*/ 2350424 w 3111088"/>
              <a:gd name="connsiteY4" fmla="*/ 2798068 h 2798068"/>
              <a:gd name="connsiteX5" fmla="*/ 762194 w 3111088"/>
              <a:gd name="connsiteY5" fmla="*/ 2759401 h 2798068"/>
              <a:gd name="connsiteX6" fmla="*/ 0 w 3111088"/>
              <a:gd name="connsiteY6" fmla="*/ 1373914 h 2798068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45400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088" h="2759401">
                <a:moveTo>
                  <a:pt x="0" y="1373914"/>
                </a:moveTo>
                <a:lnTo>
                  <a:pt x="770272" y="6996"/>
                </a:lnTo>
                <a:lnTo>
                  <a:pt x="2331850" y="0"/>
                </a:lnTo>
                <a:lnTo>
                  <a:pt x="3111088" y="1373914"/>
                </a:lnTo>
                <a:lnTo>
                  <a:pt x="2345400" y="2752850"/>
                </a:lnTo>
                <a:lnTo>
                  <a:pt x="762194" y="2759401"/>
                </a:lnTo>
                <a:lnTo>
                  <a:pt x="0" y="1373914"/>
                </a:lnTo>
                <a:close/>
              </a:path>
            </a:pathLst>
          </a:custGeom>
          <a:solidFill>
            <a:srgbClr val="FED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0" name="Hexágono 8">
            <a:extLst>
              <a:ext uri="{FF2B5EF4-FFF2-40B4-BE49-F238E27FC236}">
                <a16:creationId xmlns:a16="http://schemas.microsoft.com/office/drawing/2014/main" id="{33A0A689-AED2-40FE-8A61-4C04FD93D39E}"/>
              </a:ext>
            </a:extLst>
          </p:cNvPr>
          <p:cNvSpPr/>
          <p:nvPr/>
        </p:nvSpPr>
        <p:spPr>
          <a:xfrm rot="5400000">
            <a:off x="776969" y="5752493"/>
            <a:ext cx="934806" cy="829132"/>
          </a:xfrm>
          <a:custGeom>
            <a:avLst/>
            <a:gdLst>
              <a:gd name="connsiteX0" fmla="*/ 0 w 3053214"/>
              <a:gd name="connsiteY0" fmla="*/ 1316041 h 2632081"/>
              <a:gd name="connsiteX1" fmla="*/ 658020 w 3053214"/>
              <a:gd name="connsiteY1" fmla="*/ 1 h 2632081"/>
              <a:gd name="connsiteX2" fmla="*/ 2395194 w 3053214"/>
              <a:gd name="connsiteY2" fmla="*/ 1 h 2632081"/>
              <a:gd name="connsiteX3" fmla="*/ 3053214 w 3053214"/>
              <a:gd name="connsiteY3" fmla="*/ 1316041 h 2632081"/>
              <a:gd name="connsiteX4" fmla="*/ 2395194 w 3053214"/>
              <a:gd name="connsiteY4" fmla="*/ 2632080 h 2632081"/>
              <a:gd name="connsiteX5" fmla="*/ 658020 w 3053214"/>
              <a:gd name="connsiteY5" fmla="*/ 2632080 h 2632081"/>
              <a:gd name="connsiteX6" fmla="*/ 0 w 3053214"/>
              <a:gd name="connsiteY6" fmla="*/ 1316041 h 2632081"/>
              <a:gd name="connsiteX0" fmla="*/ 0 w 3053214"/>
              <a:gd name="connsiteY0" fmla="*/ 1316040 h 2701527"/>
              <a:gd name="connsiteX1" fmla="*/ 658020 w 3053214"/>
              <a:gd name="connsiteY1" fmla="*/ 0 h 2701527"/>
              <a:gd name="connsiteX2" fmla="*/ 2395194 w 3053214"/>
              <a:gd name="connsiteY2" fmla="*/ 0 h 2701527"/>
              <a:gd name="connsiteX3" fmla="*/ 3053214 w 3053214"/>
              <a:gd name="connsiteY3" fmla="*/ 1316040 h 2701527"/>
              <a:gd name="connsiteX4" fmla="*/ 2395194 w 3053214"/>
              <a:gd name="connsiteY4" fmla="*/ 2632079 h 2701527"/>
              <a:gd name="connsiteX5" fmla="*/ 762194 w 3053214"/>
              <a:gd name="connsiteY5" fmla="*/ 2701527 h 2701527"/>
              <a:gd name="connsiteX6" fmla="*/ 0 w 3053214"/>
              <a:gd name="connsiteY6" fmla="*/ 1316040 h 2701527"/>
              <a:gd name="connsiteX0" fmla="*/ 0 w 3053214"/>
              <a:gd name="connsiteY0" fmla="*/ 1397063 h 2782550"/>
              <a:gd name="connsiteX1" fmla="*/ 785345 w 3053214"/>
              <a:gd name="connsiteY1" fmla="*/ 0 h 2782550"/>
              <a:gd name="connsiteX2" fmla="*/ 2395194 w 3053214"/>
              <a:gd name="connsiteY2" fmla="*/ 81023 h 2782550"/>
              <a:gd name="connsiteX3" fmla="*/ 3053214 w 3053214"/>
              <a:gd name="connsiteY3" fmla="*/ 1397063 h 2782550"/>
              <a:gd name="connsiteX4" fmla="*/ 2395194 w 3053214"/>
              <a:gd name="connsiteY4" fmla="*/ 2713102 h 2782550"/>
              <a:gd name="connsiteX5" fmla="*/ 762194 w 3053214"/>
              <a:gd name="connsiteY5" fmla="*/ 2782550 h 2782550"/>
              <a:gd name="connsiteX6" fmla="*/ 0 w 3053214"/>
              <a:gd name="connsiteY6" fmla="*/ 1397063 h 2782550"/>
              <a:gd name="connsiteX0" fmla="*/ 0 w 2682824"/>
              <a:gd name="connsiteY0" fmla="*/ 1397063 h 2782550"/>
              <a:gd name="connsiteX1" fmla="*/ 785345 w 2682824"/>
              <a:gd name="connsiteY1" fmla="*/ 0 h 2782550"/>
              <a:gd name="connsiteX2" fmla="*/ 2395194 w 2682824"/>
              <a:gd name="connsiteY2" fmla="*/ 81023 h 2782550"/>
              <a:gd name="connsiteX3" fmla="*/ 2682824 w 2682824"/>
              <a:gd name="connsiteY3" fmla="*/ 1362338 h 2782550"/>
              <a:gd name="connsiteX4" fmla="*/ 2395194 w 2682824"/>
              <a:gd name="connsiteY4" fmla="*/ 2713102 h 2782550"/>
              <a:gd name="connsiteX5" fmla="*/ 762194 w 2682824"/>
              <a:gd name="connsiteY5" fmla="*/ 2782550 h 2782550"/>
              <a:gd name="connsiteX6" fmla="*/ 0 w 2682824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95194 w 3111088"/>
              <a:gd name="connsiteY2" fmla="*/ 81023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31850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60469 w 3111088"/>
              <a:gd name="connsiteY4" fmla="*/ 2747826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55446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98068"/>
              <a:gd name="connsiteX1" fmla="*/ 770272 w 3111088"/>
              <a:gd name="connsiteY1" fmla="*/ 6996 h 2798068"/>
              <a:gd name="connsiteX2" fmla="*/ 2331850 w 3111088"/>
              <a:gd name="connsiteY2" fmla="*/ 0 h 2798068"/>
              <a:gd name="connsiteX3" fmla="*/ 3111088 w 3111088"/>
              <a:gd name="connsiteY3" fmla="*/ 1373914 h 2798068"/>
              <a:gd name="connsiteX4" fmla="*/ 2350424 w 3111088"/>
              <a:gd name="connsiteY4" fmla="*/ 2798068 h 2798068"/>
              <a:gd name="connsiteX5" fmla="*/ 762194 w 3111088"/>
              <a:gd name="connsiteY5" fmla="*/ 2759401 h 2798068"/>
              <a:gd name="connsiteX6" fmla="*/ 0 w 3111088"/>
              <a:gd name="connsiteY6" fmla="*/ 1373914 h 2798068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45400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088" h="2759401">
                <a:moveTo>
                  <a:pt x="0" y="1373914"/>
                </a:moveTo>
                <a:lnTo>
                  <a:pt x="770272" y="6996"/>
                </a:lnTo>
                <a:lnTo>
                  <a:pt x="2331850" y="0"/>
                </a:lnTo>
                <a:lnTo>
                  <a:pt x="3111088" y="1373914"/>
                </a:lnTo>
                <a:lnTo>
                  <a:pt x="2345400" y="2752850"/>
                </a:lnTo>
                <a:lnTo>
                  <a:pt x="762194" y="2759401"/>
                </a:lnTo>
                <a:lnTo>
                  <a:pt x="0" y="1373914"/>
                </a:lnTo>
                <a:close/>
              </a:path>
            </a:pathLst>
          </a:custGeom>
          <a:solidFill>
            <a:srgbClr val="FED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7" name="Hexágono 8">
            <a:extLst>
              <a:ext uri="{FF2B5EF4-FFF2-40B4-BE49-F238E27FC236}">
                <a16:creationId xmlns:a16="http://schemas.microsoft.com/office/drawing/2014/main" id="{21288E66-D64B-46C9-9632-CEDEC06DC241}"/>
              </a:ext>
            </a:extLst>
          </p:cNvPr>
          <p:cNvSpPr/>
          <p:nvPr/>
        </p:nvSpPr>
        <p:spPr>
          <a:xfrm rot="5400000">
            <a:off x="3780393" y="5722632"/>
            <a:ext cx="934806" cy="829132"/>
          </a:xfrm>
          <a:custGeom>
            <a:avLst/>
            <a:gdLst>
              <a:gd name="connsiteX0" fmla="*/ 0 w 3053214"/>
              <a:gd name="connsiteY0" fmla="*/ 1316041 h 2632081"/>
              <a:gd name="connsiteX1" fmla="*/ 658020 w 3053214"/>
              <a:gd name="connsiteY1" fmla="*/ 1 h 2632081"/>
              <a:gd name="connsiteX2" fmla="*/ 2395194 w 3053214"/>
              <a:gd name="connsiteY2" fmla="*/ 1 h 2632081"/>
              <a:gd name="connsiteX3" fmla="*/ 3053214 w 3053214"/>
              <a:gd name="connsiteY3" fmla="*/ 1316041 h 2632081"/>
              <a:gd name="connsiteX4" fmla="*/ 2395194 w 3053214"/>
              <a:gd name="connsiteY4" fmla="*/ 2632080 h 2632081"/>
              <a:gd name="connsiteX5" fmla="*/ 658020 w 3053214"/>
              <a:gd name="connsiteY5" fmla="*/ 2632080 h 2632081"/>
              <a:gd name="connsiteX6" fmla="*/ 0 w 3053214"/>
              <a:gd name="connsiteY6" fmla="*/ 1316041 h 2632081"/>
              <a:gd name="connsiteX0" fmla="*/ 0 w 3053214"/>
              <a:gd name="connsiteY0" fmla="*/ 1316040 h 2701527"/>
              <a:gd name="connsiteX1" fmla="*/ 658020 w 3053214"/>
              <a:gd name="connsiteY1" fmla="*/ 0 h 2701527"/>
              <a:gd name="connsiteX2" fmla="*/ 2395194 w 3053214"/>
              <a:gd name="connsiteY2" fmla="*/ 0 h 2701527"/>
              <a:gd name="connsiteX3" fmla="*/ 3053214 w 3053214"/>
              <a:gd name="connsiteY3" fmla="*/ 1316040 h 2701527"/>
              <a:gd name="connsiteX4" fmla="*/ 2395194 w 3053214"/>
              <a:gd name="connsiteY4" fmla="*/ 2632079 h 2701527"/>
              <a:gd name="connsiteX5" fmla="*/ 762194 w 3053214"/>
              <a:gd name="connsiteY5" fmla="*/ 2701527 h 2701527"/>
              <a:gd name="connsiteX6" fmla="*/ 0 w 3053214"/>
              <a:gd name="connsiteY6" fmla="*/ 1316040 h 2701527"/>
              <a:gd name="connsiteX0" fmla="*/ 0 w 3053214"/>
              <a:gd name="connsiteY0" fmla="*/ 1397063 h 2782550"/>
              <a:gd name="connsiteX1" fmla="*/ 785345 w 3053214"/>
              <a:gd name="connsiteY1" fmla="*/ 0 h 2782550"/>
              <a:gd name="connsiteX2" fmla="*/ 2395194 w 3053214"/>
              <a:gd name="connsiteY2" fmla="*/ 81023 h 2782550"/>
              <a:gd name="connsiteX3" fmla="*/ 3053214 w 3053214"/>
              <a:gd name="connsiteY3" fmla="*/ 1397063 h 2782550"/>
              <a:gd name="connsiteX4" fmla="*/ 2395194 w 3053214"/>
              <a:gd name="connsiteY4" fmla="*/ 2713102 h 2782550"/>
              <a:gd name="connsiteX5" fmla="*/ 762194 w 3053214"/>
              <a:gd name="connsiteY5" fmla="*/ 2782550 h 2782550"/>
              <a:gd name="connsiteX6" fmla="*/ 0 w 3053214"/>
              <a:gd name="connsiteY6" fmla="*/ 1397063 h 2782550"/>
              <a:gd name="connsiteX0" fmla="*/ 0 w 2682824"/>
              <a:gd name="connsiteY0" fmla="*/ 1397063 h 2782550"/>
              <a:gd name="connsiteX1" fmla="*/ 785345 w 2682824"/>
              <a:gd name="connsiteY1" fmla="*/ 0 h 2782550"/>
              <a:gd name="connsiteX2" fmla="*/ 2395194 w 2682824"/>
              <a:gd name="connsiteY2" fmla="*/ 81023 h 2782550"/>
              <a:gd name="connsiteX3" fmla="*/ 2682824 w 2682824"/>
              <a:gd name="connsiteY3" fmla="*/ 1362338 h 2782550"/>
              <a:gd name="connsiteX4" fmla="*/ 2395194 w 2682824"/>
              <a:gd name="connsiteY4" fmla="*/ 2713102 h 2782550"/>
              <a:gd name="connsiteX5" fmla="*/ 762194 w 2682824"/>
              <a:gd name="connsiteY5" fmla="*/ 2782550 h 2782550"/>
              <a:gd name="connsiteX6" fmla="*/ 0 w 2682824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95194 w 3111088"/>
              <a:gd name="connsiteY2" fmla="*/ 81023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31850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60469 w 3111088"/>
              <a:gd name="connsiteY4" fmla="*/ 2747826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55446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98068"/>
              <a:gd name="connsiteX1" fmla="*/ 770272 w 3111088"/>
              <a:gd name="connsiteY1" fmla="*/ 6996 h 2798068"/>
              <a:gd name="connsiteX2" fmla="*/ 2331850 w 3111088"/>
              <a:gd name="connsiteY2" fmla="*/ 0 h 2798068"/>
              <a:gd name="connsiteX3" fmla="*/ 3111088 w 3111088"/>
              <a:gd name="connsiteY3" fmla="*/ 1373914 h 2798068"/>
              <a:gd name="connsiteX4" fmla="*/ 2350424 w 3111088"/>
              <a:gd name="connsiteY4" fmla="*/ 2798068 h 2798068"/>
              <a:gd name="connsiteX5" fmla="*/ 762194 w 3111088"/>
              <a:gd name="connsiteY5" fmla="*/ 2759401 h 2798068"/>
              <a:gd name="connsiteX6" fmla="*/ 0 w 3111088"/>
              <a:gd name="connsiteY6" fmla="*/ 1373914 h 2798068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45400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088" h="2759401">
                <a:moveTo>
                  <a:pt x="0" y="1373914"/>
                </a:moveTo>
                <a:lnTo>
                  <a:pt x="770272" y="6996"/>
                </a:lnTo>
                <a:lnTo>
                  <a:pt x="2331850" y="0"/>
                </a:lnTo>
                <a:lnTo>
                  <a:pt x="3111088" y="1373914"/>
                </a:lnTo>
                <a:lnTo>
                  <a:pt x="2345400" y="2752850"/>
                </a:lnTo>
                <a:lnTo>
                  <a:pt x="762194" y="2759401"/>
                </a:lnTo>
                <a:lnTo>
                  <a:pt x="0" y="1373914"/>
                </a:lnTo>
                <a:close/>
              </a:path>
            </a:pathLst>
          </a:custGeom>
          <a:solidFill>
            <a:srgbClr val="FED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7D07189-ED22-47C9-B309-48FD37F51CAC}"/>
              </a:ext>
            </a:extLst>
          </p:cNvPr>
          <p:cNvGrpSpPr/>
          <p:nvPr/>
        </p:nvGrpSpPr>
        <p:grpSpPr>
          <a:xfrm>
            <a:off x="4848406" y="1293777"/>
            <a:ext cx="1247594" cy="899379"/>
            <a:chOff x="10207120" y="206414"/>
            <a:chExt cx="1759095" cy="1268115"/>
          </a:xfrm>
        </p:grpSpPr>
        <p:grpSp>
          <p:nvGrpSpPr>
            <p:cNvPr id="201" name="Grupo 200">
              <a:extLst>
                <a:ext uri="{FF2B5EF4-FFF2-40B4-BE49-F238E27FC236}">
                  <a16:creationId xmlns:a16="http://schemas.microsoft.com/office/drawing/2014/main" id="{4832E921-9971-4507-871B-2947D853F412}"/>
                </a:ext>
              </a:extLst>
            </p:cNvPr>
            <p:cNvGrpSpPr/>
            <p:nvPr/>
          </p:nvGrpSpPr>
          <p:grpSpPr>
            <a:xfrm rot="1520531">
              <a:off x="10698108" y="863891"/>
              <a:ext cx="973977" cy="610638"/>
              <a:chOff x="-5125474" y="2125310"/>
              <a:chExt cx="4008182" cy="2512945"/>
            </a:xfrm>
            <a:solidFill>
              <a:srgbClr val="FED715"/>
            </a:solidFill>
          </p:grpSpPr>
          <p:sp>
            <p:nvSpPr>
              <p:cNvPr id="202" name="Freeform 5">
                <a:extLst>
                  <a:ext uri="{FF2B5EF4-FFF2-40B4-BE49-F238E27FC236}">
                    <a16:creationId xmlns:a16="http://schemas.microsoft.com/office/drawing/2014/main" id="{6E60D493-07AC-476C-B058-130C8223C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09499" y="2181489"/>
                <a:ext cx="1992207" cy="2428677"/>
              </a:xfrm>
              <a:custGeom>
                <a:avLst/>
                <a:gdLst>
                  <a:gd name="T0" fmla="*/ 1330 w 1446"/>
                  <a:gd name="T1" fmla="*/ 440 h 1761"/>
                  <a:gd name="T2" fmla="*/ 1208 w 1446"/>
                  <a:gd name="T3" fmla="*/ 423 h 1761"/>
                  <a:gd name="T4" fmla="*/ 551 w 1446"/>
                  <a:gd name="T5" fmla="*/ 541 h 1761"/>
                  <a:gd name="T6" fmla="*/ 314 w 1446"/>
                  <a:gd name="T7" fmla="*/ 602 h 1761"/>
                  <a:gd name="T8" fmla="*/ 304 w 1446"/>
                  <a:gd name="T9" fmla="*/ 586 h 1761"/>
                  <a:gd name="T10" fmla="*/ 341 w 1446"/>
                  <a:gd name="T11" fmla="*/ 532 h 1761"/>
                  <a:gd name="T12" fmla="*/ 586 w 1446"/>
                  <a:gd name="T13" fmla="*/ 260 h 1761"/>
                  <a:gd name="T14" fmla="*/ 612 w 1446"/>
                  <a:gd name="T15" fmla="*/ 227 h 1761"/>
                  <a:gd name="T16" fmla="*/ 765 w 1446"/>
                  <a:gd name="T17" fmla="*/ 138 h 1761"/>
                  <a:gd name="T18" fmla="*/ 765 w 1446"/>
                  <a:gd name="T19" fmla="*/ 124 h 1761"/>
                  <a:gd name="T20" fmla="*/ 711 w 1446"/>
                  <a:gd name="T21" fmla="*/ 119 h 1761"/>
                  <a:gd name="T22" fmla="*/ 649 w 1446"/>
                  <a:gd name="T23" fmla="*/ 155 h 1761"/>
                  <a:gd name="T24" fmla="*/ 510 w 1446"/>
                  <a:gd name="T25" fmla="*/ 317 h 1761"/>
                  <a:gd name="T26" fmla="*/ 483 w 1446"/>
                  <a:gd name="T27" fmla="*/ 356 h 1761"/>
                  <a:gd name="T28" fmla="*/ 371 w 1446"/>
                  <a:gd name="T29" fmla="*/ 436 h 1761"/>
                  <a:gd name="T30" fmla="*/ 235 w 1446"/>
                  <a:gd name="T31" fmla="*/ 493 h 1761"/>
                  <a:gd name="T32" fmla="*/ 201 w 1446"/>
                  <a:gd name="T33" fmla="*/ 463 h 1761"/>
                  <a:gd name="T34" fmla="*/ 246 w 1446"/>
                  <a:gd name="T35" fmla="*/ 338 h 1761"/>
                  <a:gd name="T36" fmla="*/ 143 w 1446"/>
                  <a:gd name="T37" fmla="*/ 221 h 1761"/>
                  <a:gd name="T38" fmla="*/ 460 w 1446"/>
                  <a:gd name="T39" fmla="*/ 22 h 1761"/>
                  <a:gd name="T40" fmla="*/ 446 w 1446"/>
                  <a:gd name="T41" fmla="*/ 0 h 1761"/>
                  <a:gd name="T42" fmla="*/ 80 w 1446"/>
                  <a:gd name="T43" fmla="*/ 215 h 1761"/>
                  <a:gd name="T44" fmla="*/ 0 w 1446"/>
                  <a:gd name="T45" fmla="*/ 180 h 1761"/>
                  <a:gd name="T46" fmla="*/ 0 w 1446"/>
                  <a:gd name="T47" fmla="*/ 1761 h 1761"/>
                  <a:gd name="T48" fmla="*/ 73 w 1446"/>
                  <a:gd name="T49" fmla="*/ 1712 h 1761"/>
                  <a:gd name="T50" fmla="*/ 100 w 1446"/>
                  <a:gd name="T51" fmla="*/ 1683 h 1761"/>
                  <a:gd name="T52" fmla="*/ 238 w 1446"/>
                  <a:gd name="T53" fmla="*/ 1416 h 1761"/>
                  <a:gd name="T54" fmla="*/ 277 w 1446"/>
                  <a:gd name="T55" fmla="*/ 1222 h 1761"/>
                  <a:gd name="T56" fmla="*/ 651 w 1446"/>
                  <a:gd name="T57" fmla="*/ 1682 h 1761"/>
                  <a:gd name="T58" fmla="*/ 644 w 1446"/>
                  <a:gd name="T59" fmla="*/ 1646 h 1761"/>
                  <a:gd name="T60" fmla="*/ 586 w 1446"/>
                  <a:gd name="T61" fmla="*/ 1603 h 1761"/>
                  <a:gd name="T62" fmla="*/ 510 w 1446"/>
                  <a:gd name="T63" fmla="*/ 1524 h 1761"/>
                  <a:gd name="T64" fmla="*/ 450 w 1446"/>
                  <a:gd name="T65" fmla="*/ 1411 h 1761"/>
                  <a:gd name="T66" fmla="*/ 419 w 1446"/>
                  <a:gd name="T67" fmla="*/ 1360 h 1761"/>
                  <a:gd name="T68" fmla="*/ 331 w 1446"/>
                  <a:gd name="T69" fmla="*/ 1186 h 1761"/>
                  <a:gd name="T70" fmla="*/ 240 w 1446"/>
                  <a:gd name="T71" fmla="*/ 986 h 1761"/>
                  <a:gd name="T72" fmla="*/ 276 w 1446"/>
                  <a:gd name="T73" fmla="*/ 998 h 1761"/>
                  <a:gd name="T74" fmla="*/ 490 w 1446"/>
                  <a:gd name="T75" fmla="*/ 1117 h 1761"/>
                  <a:gd name="T76" fmla="*/ 507 w 1446"/>
                  <a:gd name="T77" fmla="*/ 1145 h 1761"/>
                  <a:gd name="T78" fmla="*/ 755 w 1446"/>
                  <a:gd name="T79" fmla="*/ 1394 h 1761"/>
                  <a:gd name="T80" fmla="*/ 808 w 1446"/>
                  <a:gd name="T81" fmla="*/ 1384 h 1761"/>
                  <a:gd name="T82" fmla="*/ 646 w 1446"/>
                  <a:gd name="T83" fmla="*/ 1285 h 1761"/>
                  <a:gd name="T84" fmla="*/ 591 w 1446"/>
                  <a:gd name="T85" fmla="*/ 1208 h 1761"/>
                  <a:gd name="T86" fmla="*/ 328 w 1446"/>
                  <a:gd name="T87" fmla="*/ 966 h 1761"/>
                  <a:gd name="T88" fmla="*/ 274 w 1446"/>
                  <a:gd name="T89" fmla="*/ 940 h 1761"/>
                  <a:gd name="T90" fmla="*/ 200 w 1446"/>
                  <a:gd name="T91" fmla="*/ 887 h 1761"/>
                  <a:gd name="T92" fmla="*/ 176 w 1446"/>
                  <a:gd name="T93" fmla="*/ 846 h 1761"/>
                  <a:gd name="T94" fmla="*/ 216 w 1446"/>
                  <a:gd name="T95" fmla="*/ 821 h 1761"/>
                  <a:gd name="T96" fmla="*/ 287 w 1446"/>
                  <a:gd name="T97" fmla="*/ 851 h 1761"/>
                  <a:gd name="T98" fmla="*/ 527 w 1446"/>
                  <a:gd name="T99" fmla="*/ 975 h 1761"/>
                  <a:gd name="T100" fmla="*/ 731 w 1446"/>
                  <a:gd name="T101" fmla="*/ 1006 h 1761"/>
                  <a:gd name="T102" fmla="*/ 1038 w 1446"/>
                  <a:gd name="T103" fmla="*/ 835 h 1761"/>
                  <a:gd name="T104" fmla="*/ 1068 w 1446"/>
                  <a:gd name="T105" fmla="*/ 823 h 1761"/>
                  <a:gd name="T106" fmla="*/ 1399 w 1446"/>
                  <a:gd name="T107" fmla="*/ 605 h 1761"/>
                  <a:gd name="T108" fmla="*/ 1330 w 1446"/>
                  <a:gd name="T109" fmla="*/ 440 h 1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6" h="1761">
                    <a:moveTo>
                      <a:pt x="1330" y="440"/>
                    </a:moveTo>
                    <a:cubicBezTo>
                      <a:pt x="1291" y="429"/>
                      <a:pt x="1249" y="424"/>
                      <a:pt x="1208" y="423"/>
                    </a:cubicBezTo>
                    <a:cubicBezTo>
                      <a:pt x="981" y="421"/>
                      <a:pt x="768" y="492"/>
                      <a:pt x="551" y="541"/>
                    </a:cubicBezTo>
                    <a:cubicBezTo>
                      <a:pt x="471" y="560"/>
                      <a:pt x="393" y="582"/>
                      <a:pt x="314" y="602"/>
                    </a:cubicBezTo>
                    <a:cubicBezTo>
                      <a:pt x="311" y="597"/>
                      <a:pt x="307" y="591"/>
                      <a:pt x="304" y="586"/>
                    </a:cubicBezTo>
                    <a:cubicBezTo>
                      <a:pt x="316" y="567"/>
                      <a:pt x="324" y="537"/>
                      <a:pt x="341" y="532"/>
                    </a:cubicBezTo>
                    <a:cubicBezTo>
                      <a:pt x="476" y="488"/>
                      <a:pt x="527" y="370"/>
                      <a:pt x="586" y="260"/>
                    </a:cubicBezTo>
                    <a:cubicBezTo>
                      <a:pt x="593" y="248"/>
                      <a:pt x="601" y="234"/>
                      <a:pt x="612" y="227"/>
                    </a:cubicBezTo>
                    <a:cubicBezTo>
                      <a:pt x="662" y="196"/>
                      <a:pt x="714" y="167"/>
                      <a:pt x="765" y="138"/>
                    </a:cubicBezTo>
                    <a:cubicBezTo>
                      <a:pt x="765" y="133"/>
                      <a:pt x="765" y="128"/>
                      <a:pt x="765" y="124"/>
                    </a:cubicBezTo>
                    <a:cubicBezTo>
                      <a:pt x="747" y="122"/>
                      <a:pt x="727" y="114"/>
                      <a:pt x="711" y="119"/>
                    </a:cubicBezTo>
                    <a:cubicBezTo>
                      <a:pt x="689" y="127"/>
                      <a:pt x="671" y="146"/>
                      <a:pt x="649" y="155"/>
                    </a:cubicBezTo>
                    <a:cubicBezTo>
                      <a:pt x="577" y="188"/>
                      <a:pt x="524" y="235"/>
                      <a:pt x="510" y="317"/>
                    </a:cubicBezTo>
                    <a:cubicBezTo>
                      <a:pt x="507" y="332"/>
                      <a:pt x="495" y="347"/>
                      <a:pt x="483" y="356"/>
                    </a:cubicBezTo>
                    <a:cubicBezTo>
                      <a:pt x="447" y="385"/>
                      <a:pt x="411" y="414"/>
                      <a:pt x="371" y="436"/>
                    </a:cubicBezTo>
                    <a:cubicBezTo>
                      <a:pt x="328" y="459"/>
                      <a:pt x="281" y="476"/>
                      <a:pt x="235" y="493"/>
                    </a:cubicBezTo>
                    <a:cubicBezTo>
                      <a:pt x="229" y="495"/>
                      <a:pt x="216" y="476"/>
                      <a:pt x="201" y="463"/>
                    </a:cubicBezTo>
                    <a:cubicBezTo>
                      <a:pt x="273" y="435"/>
                      <a:pt x="244" y="381"/>
                      <a:pt x="246" y="338"/>
                    </a:cubicBezTo>
                    <a:cubicBezTo>
                      <a:pt x="250" y="271"/>
                      <a:pt x="165" y="280"/>
                      <a:pt x="143" y="221"/>
                    </a:cubicBezTo>
                    <a:cubicBezTo>
                      <a:pt x="248" y="155"/>
                      <a:pt x="354" y="89"/>
                      <a:pt x="460" y="22"/>
                    </a:cubicBezTo>
                    <a:cubicBezTo>
                      <a:pt x="455" y="15"/>
                      <a:pt x="451" y="8"/>
                      <a:pt x="446" y="0"/>
                    </a:cubicBezTo>
                    <a:cubicBezTo>
                      <a:pt x="325" y="72"/>
                      <a:pt x="203" y="143"/>
                      <a:pt x="80" y="215"/>
                    </a:cubicBezTo>
                    <a:cubicBezTo>
                      <a:pt x="54" y="189"/>
                      <a:pt x="28" y="178"/>
                      <a:pt x="0" y="180"/>
                    </a:cubicBezTo>
                    <a:cubicBezTo>
                      <a:pt x="0" y="1761"/>
                      <a:pt x="0" y="1761"/>
                      <a:pt x="0" y="1761"/>
                    </a:cubicBezTo>
                    <a:cubicBezTo>
                      <a:pt x="23" y="1752"/>
                      <a:pt x="46" y="1736"/>
                      <a:pt x="73" y="1712"/>
                    </a:cubicBezTo>
                    <a:cubicBezTo>
                      <a:pt x="83" y="1704"/>
                      <a:pt x="91" y="1693"/>
                      <a:pt x="100" y="1683"/>
                    </a:cubicBezTo>
                    <a:cubicBezTo>
                      <a:pt x="170" y="1607"/>
                      <a:pt x="209" y="1513"/>
                      <a:pt x="238" y="1416"/>
                    </a:cubicBezTo>
                    <a:cubicBezTo>
                      <a:pt x="255" y="1354"/>
                      <a:pt x="263" y="1290"/>
                      <a:pt x="277" y="1222"/>
                    </a:cubicBezTo>
                    <a:cubicBezTo>
                      <a:pt x="363" y="1408"/>
                      <a:pt x="468" y="1575"/>
                      <a:pt x="651" y="1682"/>
                    </a:cubicBezTo>
                    <a:cubicBezTo>
                      <a:pt x="653" y="1668"/>
                      <a:pt x="652" y="1653"/>
                      <a:pt x="644" y="1646"/>
                    </a:cubicBezTo>
                    <a:cubicBezTo>
                      <a:pt x="627" y="1629"/>
                      <a:pt x="604" y="1619"/>
                      <a:pt x="586" y="1603"/>
                    </a:cubicBezTo>
                    <a:cubicBezTo>
                      <a:pt x="558" y="1578"/>
                      <a:pt x="507" y="1547"/>
                      <a:pt x="510" y="1524"/>
                    </a:cubicBezTo>
                    <a:cubicBezTo>
                      <a:pt x="516" y="1466"/>
                      <a:pt x="470" y="1448"/>
                      <a:pt x="450" y="1411"/>
                    </a:cubicBezTo>
                    <a:cubicBezTo>
                      <a:pt x="441" y="1394"/>
                      <a:pt x="428" y="1378"/>
                      <a:pt x="419" y="1360"/>
                    </a:cubicBezTo>
                    <a:cubicBezTo>
                      <a:pt x="390" y="1302"/>
                      <a:pt x="369" y="1238"/>
                      <a:pt x="331" y="1186"/>
                    </a:cubicBezTo>
                    <a:cubicBezTo>
                      <a:pt x="287" y="1126"/>
                      <a:pt x="245" y="1069"/>
                      <a:pt x="240" y="986"/>
                    </a:cubicBezTo>
                    <a:cubicBezTo>
                      <a:pt x="254" y="990"/>
                      <a:pt x="266" y="992"/>
                      <a:pt x="276" y="998"/>
                    </a:cubicBezTo>
                    <a:cubicBezTo>
                      <a:pt x="348" y="1037"/>
                      <a:pt x="419" y="1077"/>
                      <a:pt x="490" y="1117"/>
                    </a:cubicBezTo>
                    <a:cubicBezTo>
                      <a:pt x="498" y="1122"/>
                      <a:pt x="504" y="1135"/>
                      <a:pt x="507" y="1145"/>
                    </a:cubicBezTo>
                    <a:cubicBezTo>
                      <a:pt x="538" y="1280"/>
                      <a:pt x="638" y="1347"/>
                      <a:pt x="755" y="1394"/>
                    </a:cubicBezTo>
                    <a:cubicBezTo>
                      <a:pt x="768" y="1399"/>
                      <a:pt x="788" y="1388"/>
                      <a:pt x="808" y="1384"/>
                    </a:cubicBezTo>
                    <a:cubicBezTo>
                      <a:pt x="746" y="1347"/>
                      <a:pt x="693" y="1320"/>
                      <a:pt x="646" y="1285"/>
                    </a:cubicBezTo>
                    <a:cubicBezTo>
                      <a:pt x="622" y="1267"/>
                      <a:pt x="605" y="1236"/>
                      <a:pt x="591" y="1208"/>
                    </a:cubicBezTo>
                    <a:cubicBezTo>
                      <a:pt x="534" y="1094"/>
                      <a:pt x="485" y="972"/>
                      <a:pt x="328" y="966"/>
                    </a:cubicBezTo>
                    <a:cubicBezTo>
                      <a:pt x="310" y="965"/>
                      <a:pt x="291" y="950"/>
                      <a:pt x="274" y="940"/>
                    </a:cubicBezTo>
                    <a:cubicBezTo>
                      <a:pt x="248" y="924"/>
                      <a:pt x="222" y="907"/>
                      <a:pt x="200" y="887"/>
                    </a:cubicBezTo>
                    <a:cubicBezTo>
                      <a:pt x="188" y="877"/>
                      <a:pt x="173" y="857"/>
                      <a:pt x="176" y="846"/>
                    </a:cubicBezTo>
                    <a:cubicBezTo>
                      <a:pt x="179" y="834"/>
                      <a:pt x="204" y="819"/>
                      <a:pt x="216" y="821"/>
                    </a:cubicBezTo>
                    <a:cubicBezTo>
                      <a:pt x="241" y="825"/>
                      <a:pt x="264" y="839"/>
                      <a:pt x="287" y="851"/>
                    </a:cubicBezTo>
                    <a:cubicBezTo>
                      <a:pt x="367" y="893"/>
                      <a:pt x="443" y="943"/>
                      <a:pt x="527" y="975"/>
                    </a:cubicBezTo>
                    <a:cubicBezTo>
                      <a:pt x="591" y="999"/>
                      <a:pt x="670" y="1023"/>
                      <a:pt x="731" y="1006"/>
                    </a:cubicBezTo>
                    <a:cubicBezTo>
                      <a:pt x="844" y="975"/>
                      <a:pt x="960" y="935"/>
                      <a:pt x="1038" y="835"/>
                    </a:cubicBezTo>
                    <a:cubicBezTo>
                      <a:pt x="1044" y="828"/>
                      <a:pt x="1058" y="823"/>
                      <a:pt x="1068" y="823"/>
                    </a:cubicBezTo>
                    <a:cubicBezTo>
                      <a:pt x="1229" y="827"/>
                      <a:pt x="1326" y="734"/>
                      <a:pt x="1399" y="605"/>
                    </a:cubicBezTo>
                    <a:cubicBezTo>
                      <a:pt x="1446" y="522"/>
                      <a:pt x="1423" y="465"/>
                      <a:pt x="1330" y="4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03" name="Freeform 6">
                <a:extLst>
                  <a:ext uri="{FF2B5EF4-FFF2-40B4-BE49-F238E27FC236}">
                    <a16:creationId xmlns:a16="http://schemas.microsoft.com/office/drawing/2014/main" id="{94D1A4E4-E1F0-403E-B87E-19169FF7E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25474" y="2125310"/>
                <a:ext cx="2015975" cy="2512945"/>
              </a:xfrm>
              <a:custGeom>
                <a:avLst/>
                <a:gdLst>
                  <a:gd name="T0" fmla="*/ 1420 w 1463"/>
                  <a:gd name="T1" fmla="*/ 232 h 1821"/>
                  <a:gd name="T2" fmla="*/ 1375 w 1463"/>
                  <a:gd name="T3" fmla="*/ 228 h 1821"/>
                  <a:gd name="T4" fmla="*/ 1199 w 1463"/>
                  <a:gd name="T5" fmla="*/ 100 h 1821"/>
                  <a:gd name="T6" fmla="*/ 1059 w 1463"/>
                  <a:gd name="T7" fmla="*/ 0 h 1821"/>
                  <a:gd name="T8" fmla="*/ 1048 w 1463"/>
                  <a:gd name="T9" fmla="*/ 17 h 1821"/>
                  <a:gd name="T10" fmla="*/ 1358 w 1463"/>
                  <a:gd name="T11" fmla="*/ 265 h 1821"/>
                  <a:gd name="T12" fmla="*/ 1239 w 1463"/>
                  <a:gd name="T13" fmla="*/ 364 h 1821"/>
                  <a:gd name="T14" fmla="*/ 1260 w 1463"/>
                  <a:gd name="T15" fmla="*/ 517 h 1821"/>
                  <a:gd name="T16" fmla="*/ 1089 w 1463"/>
                  <a:gd name="T17" fmla="*/ 427 h 1821"/>
                  <a:gd name="T18" fmla="*/ 946 w 1463"/>
                  <a:gd name="T19" fmla="*/ 242 h 1821"/>
                  <a:gd name="T20" fmla="*/ 934 w 1463"/>
                  <a:gd name="T21" fmla="*/ 225 h 1821"/>
                  <a:gd name="T22" fmla="*/ 778 w 1463"/>
                  <a:gd name="T23" fmla="*/ 100 h 1821"/>
                  <a:gd name="T24" fmla="*/ 722 w 1463"/>
                  <a:gd name="T25" fmla="*/ 107 h 1821"/>
                  <a:gd name="T26" fmla="*/ 862 w 1463"/>
                  <a:gd name="T27" fmla="*/ 199 h 1821"/>
                  <a:gd name="T28" fmla="*/ 899 w 1463"/>
                  <a:gd name="T29" fmla="*/ 243 h 1821"/>
                  <a:gd name="T30" fmla="*/ 1055 w 1463"/>
                  <a:gd name="T31" fmla="*/ 484 h 1821"/>
                  <a:gd name="T32" fmla="*/ 1179 w 1463"/>
                  <a:gd name="T33" fmla="*/ 625 h 1821"/>
                  <a:gd name="T34" fmla="*/ 1105 w 1463"/>
                  <a:gd name="T35" fmla="*/ 620 h 1821"/>
                  <a:gd name="T36" fmla="*/ 687 w 1463"/>
                  <a:gd name="T37" fmla="*/ 471 h 1821"/>
                  <a:gd name="T38" fmla="*/ 331 w 1463"/>
                  <a:gd name="T39" fmla="*/ 373 h 1821"/>
                  <a:gd name="T40" fmla="*/ 75 w 1463"/>
                  <a:gd name="T41" fmla="*/ 396 h 1821"/>
                  <a:gd name="T42" fmla="*/ 30 w 1463"/>
                  <a:gd name="T43" fmla="*/ 504 h 1821"/>
                  <a:gd name="T44" fmla="*/ 401 w 1463"/>
                  <a:gd name="T45" fmla="*/ 770 h 1821"/>
                  <a:gd name="T46" fmla="*/ 494 w 1463"/>
                  <a:gd name="T47" fmla="*/ 894 h 1821"/>
                  <a:gd name="T48" fmla="*/ 600 w 1463"/>
                  <a:gd name="T49" fmla="*/ 959 h 1821"/>
                  <a:gd name="T50" fmla="*/ 847 w 1463"/>
                  <a:gd name="T51" fmla="*/ 996 h 1821"/>
                  <a:gd name="T52" fmla="*/ 979 w 1463"/>
                  <a:gd name="T53" fmla="*/ 948 h 1821"/>
                  <a:gd name="T54" fmla="*/ 1214 w 1463"/>
                  <a:gd name="T55" fmla="*/ 843 h 1821"/>
                  <a:gd name="T56" fmla="*/ 1240 w 1463"/>
                  <a:gd name="T57" fmla="*/ 897 h 1821"/>
                  <a:gd name="T58" fmla="*/ 1169 w 1463"/>
                  <a:gd name="T59" fmla="*/ 916 h 1821"/>
                  <a:gd name="T60" fmla="*/ 943 w 1463"/>
                  <a:gd name="T61" fmla="*/ 1011 h 1821"/>
                  <a:gd name="T62" fmla="*/ 887 w 1463"/>
                  <a:gd name="T63" fmla="*/ 1044 h 1821"/>
                  <a:gd name="T64" fmla="*/ 817 w 1463"/>
                  <a:gd name="T65" fmla="*/ 1176 h 1821"/>
                  <a:gd name="T66" fmla="*/ 693 w 1463"/>
                  <a:gd name="T67" fmla="*/ 1314 h 1821"/>
                  <a:gd name="T68" fmla="*/ 597 w 1463"/>
                  <a:gd name="T69" fmla="*/ 1353 h 1821"/>
                  <a:gd name="T70" fmla="*/ 653 w 1463"/>
                  <a:gd name="T71" fmla="*/ 1379 h 1821"/>
                  <a:gd name="T72" fmla="*/ 856 w 1463"/>
                  <a:gd name="T73" fmla="*/ 1222 h 1821"/>
                  <a:gd name="T74" fmla="*/ 955 w 1463"/>
                  <a:gd name="T75" fmla="*/ 1102 h 1821"/>
                  <a:gd name="T76" fmla="*/ 1152 w 1463"/>
                  <a:gd name="T77" fmla="*/ 999 h 1821"/>
                  <a:gd name="T78" fmla="*/ 1170 w 1463"/>
                  <a:gd name="T79" fmla="*/ 1011 h 1821"/>
                  <a:gd name="T80" fmla="*/ 1131 w 1463"/>
                  <a:gd name="T81" fmla="*/ 1115 h 1821"/>
                  <a:gd name="T82" fmla="*/ 985 w 1463"/>
                  <a:gd name="T83" fmla="*/ 1367 h 1821"/>
                  <a:gd name="T84" fmla="*/ 951 w 1463"/>
                  <a:gd name="T85" fmla="*/ 1403 h 1821"/>
                  <a:gd name="T86" fmla="*/ 870 w 1463"/>
                  <a:gd name="T87" fmla="*/ 1506 h 1821"/>
                  <a:gd name="T88" fmla="*/ 856 w 1463"/>
                  <a:gd name="T89" fmla="*/ 1523 h 1821"/>
                  <a:gd name="T90" fmla="*/ 676 w 1463"/>
                  <a:gd name="T91" fmla="*/ 1650 h 1821"/>
                  <a:gd name="T92" fmla="*/ 745 w 1463"/>
                  <a:gd name="T93" fmla="*/ 1649 h 1821"/>
                  <a:gd name="T94" fmla="*/ 931 w 1463"/>
                  <a:gd name="T95" fmla="*/ 1509 h 1821"/>
                  <a:gd name="T96" fmla="*/ 1070 w 1463"/>
                  <a:gd name="T97" fmla="*/ 1332 h 1821"/>
                  <a:gd name="T98" fmla="*/ 1119 w 1463"/>
                  <a:gd name="T99" fmla="*/ 1260 h 1821"/>
                  <a:gd name="T100" fmla="*/ 1123 w 1463"/>
                  <a:gd name="T101" fmla="*/ 1296 h 1821"/>
                  <a:gd name="T102" fmla="*/ 1319 w 1463"/>
                  <a:gd name="T103" fmla="*/ 1745 h 1821"/>
                  <a:gd name="T104" fmla="*/ 1463 w 1463"/>
                  <a:gd name="T105" fmla="*/ 1802 h 1821"/>
                  <a:gd name="T106" fmla="*/ 1463 w 1463"/>
                  <a:gd name="T107" fmla="*/ 221 h 1821"/>
                  <a:gd name="T108" fmla="*/ 1420 w 1463"/>
                  <a:gd name="T109" fmla="*/ 232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3" h="1821">
                    <a:moveTo>
                      <a:pt x="1420" y="232"/>
                    </a:moveTo>
                    <a:cubicBezTo>
                      <a:pt x="1408" y="238"/>
                      <a:pt x="1386" y="236"/>
                      <a:pt x="1375" y="228"/>
                    </a:cubicBezTo>
                    <a:cubicBezTo>
                      <a:pt x="1316" y="187"/>
                      <a:pt x="1258" y="142"/>
                      <a:pt x="1199" y="100"/>
                    </a:cubicBezTo>
                    <a:cubicBezTo>
                      <a:pt x="1153" y="66"/>
                      <a:pt x="1106" y="33"/>
                      <a:pt x="1059" y="0"/>
                    </a:cubicBezTo>
                    <a:cubicBezTo>
                      <a:pt x="1056" y="6"/>
                      <a:pt x="1052" y="11"/>
                      <a:pt x="1048" y="17"/>
                    </a:cubicBezTo>
                    <a:cubicBezTo>
                      <a:pt x="1150" y="99"/>
                      <a:pt x="1253" y="181"/>
                      <a:pt x="1358" y="265"/>
                    </a:cubicBezTo>
                    <a:cubicBezTo>
                      <a:pt x="1323" y="310"/>
                      <a:pt x="1235" y="285"/>
                      <a:pt x="1239" y="364"/>
                    </a:cubicBezTo>
                    <a:cubicBezTo>
                      <a:pt x="1242" y="415"/>
                      <a:pt x="1253" y="467"/>
                      <a:pt x="1260" y="517"/>
                    </a:cubicBezTo>
                    <a:cubicBezTo>
                      <a:pt x="1186" y="511"/>
                      <a:pt x="1134" y="484"/>
                      <a:pt x="1089" y="427"/>
                    </a:cubicBezTo>
                    <a:cubicBezTo>
                      <a:pt x="1040" y="367"/>
                      <a:pt x="939" y="347"/>
                      <a:pt x="946" y="242"/>
                    </a:cubicBezTo>
                    <a:cubicBezTo>
                      <a:pt x="947" y="237"/>
                      <a:pt x="939" y="229"/>
                      <a:pt x="934" y="225"/>
                    </a:cubicBezTo>
                    <a:cubicBezTo>
                      <a:pt x="882" y="182"/>
                      <a:pt x="831" y="139"/>
                      <a:pt x="778" y="100"/>
                    </a:cubicBezTo>
                    <a:cubicBezTo>
                      <a:pt x="770" y="94"/>
                      <a:pt x="751" y="102"/>
                      <a:pt x="722" y="107"/>
                    </a:cubicBezTo>
                    <a:cubicBezTo>
                      <a:pt x="778" y="143"/>
                      <a:pt x="821" y="169"/>
                      <a:pt x="862" y="199"/>
                    </a:cubicBezTo>
                    <a:cubicBezTo>
                      <a:pt x="878" y="210"/>
                      <a:pt x="898" y="227"/>
                      <a:pt x="899" y="243"/>
                    </a:cubicBezTo>
                    <a:cubicBezTo>
                      <a:pt x="907" y="353"/>
                      <a:pt x="975" y="430"/>
                      <a:pt x="1055" y="484"/>
                    </a:cubicBezTo>
                    <a:cubicBezTo>
                      <a:pt x="1112" y="522"/>
                      <a:pt x="1136" y="577"/>
                      <a:pt x="1179" y="625"/>
                    </a:cubicBezTo>
                    <a:cubicBezTo>
                      <a:pt x="1153" y="627"/>
                      <a:pt x="1127" y="628"/>
                      <a:pt x="1105" y="620"/>
                    </a:cubicBezTo>
                    <a:cubicBezTo>
                      <a:pt x="965" y="571"/>
                      <a:pt x="824" y="525"/>
                      <a:pt x="687" y="471"/>
                    </a:cubicBezTo>
                    <a:cubicBezTo>
                      <a:pt x="571" y="425"/>
                      <a:pt x="456" y="376"/>
                      <a:pt x="331" y="373"/>
                    </a:cubicBezTo>
                    <a:cubicBezTo>
                      <a:pt x="246" y="371"/>
                      <a:pt x="159" y="379"/>
                      <a:pt x="75" y="396"/>
                    </a:cubicBezTo>
                    <a:cubicBezTo>
                      <a:pt x="15" y="408"/>
                      <a:pt x="0" y="450"/>
                      <a:pt x="30" y="504"/>
                    </a:cubicBezTo>
                    <a:cubicBezTo>
                      <a:pt x="111" y="648"/>
                      <a:pt x="204" y="780"/>
                      <a:pt x="401" y="770"/>
                    </a:cubicBezTo>
                    <a:cubicBezTo>
                      <a:pt x="403" y="834"/>
                      <a:pt x="443" y="867"/>
                      <a:pt x="494" y="894"/>
                    </a:cubicBezTo>
                    <a:cubicBezTo>
                      <a:pt x="530" y="914"/>
                      <a:pt x="565" y="936"/>
                      <a:pt x="600" y="959"/>
                    </a:cubicBezTo>
                    <a:cubicBezTo>
                      <a:pt x="676" y="1010"/>
                      <a:pt x="759" y="1023"/>
                      <a:pt x="847" y="996"/>
                    </a:cubicBezTo>
                    <a:cubicBezTo>
                      <a:pt x="892" y="983"/>
                      <a:pt x="936" y="966"/>
                      <a:pt x="979" y="948"/>
                    </a:cubicBezTo>
                    <a:cubicBezTo>
                      <a:pt x="1056" y="915"/>
                      <a:pt x="1132" y="879"/>
                      <a:pt x="1214" y="843"/>
                    </a:cubicBezTo>
                    <a:cubicBezTo>
                      <a:pt x="1223" y="862"/>
                      <a:pt x="1231" y="879"/>
                      <a:pt x="1240" y="897"/>
                    </a:cubicBezTo>
                    <a:cubicBezTo>
                      <a:pt x="1212" y="905"/>
                      <a:pt x="1189" y="908"/>
                      <a:pt x="1169" y="916"/>
                    </a:cubicBezTo>
                    <a:cubicBezTo>
                      <a:pt x="1093" y="947"/>
                      <a:pt x="1018" y="979"/>
                      <a:pt x="943" y="1011"/>
                    </a:cubicBezTo>
                    <a:cubicBezTo>
                      <a:pt x="923" y="1020"/>
                      <a:pt x="898" y="1028"/>
                      <a:pt x="887" y="1044"/>
                    </a:cubicBezTo>
                    <a:cubicBezTo>
                      <a:pt x="859" y="1085"/>
                      <a:pt x="827" y="1129"/>
                      <a:pt x="817" y="1176"/>
                    </a:cubicBezTo>
                    <a:cubicBezTo>
                      <a:pt x="801" y="1250"/>
                      <a:pt x="749" y="1283"/>
                      <a:pt x="693" y="1314"/>
                    </a:cubicBezTo>
                    <a:cubicBezTo>
                      <a:pt x="663" y="1331"/>
                      <a:pt x="629" y="1340"/>
                      <a:pt x="597" y="1353"/>
                    </a:cubicBezTo>
                    <a:cubicBezTo>
                      <a:pt x="615" y="1370"/>
                      <a:pt x="637" y="1384"/>
                      <a:pt x="653" y="1379"/>
                    </a:cubicBezTo>
                    <a:cubicBezTo>
                      <a:pt x="740" y="1353"/>
                      <a:pt x="812" y="1302"/>
                      <a:pt x="856" y="1222"/>
                    </a:cubicBezTo>
                    <a:cubicBezTo>
                      <a:pt x="882" y="1175"/>
                      <a:pt x="900" y="1127"/>
                      <a:pt x="955" y="1102"/>
                    </a:cubicBezTo>
                    <a:cubicBezTo>
                      <a:pt x="1022" y="1072"/>
                      <a:pt x="1086" y="1034"/>
                      <a:pt x="1152" y="999"/>
                    </a:cubicBezTo>
                    <a:cubicBezTo>
                      <a:pt x="1158" y="1003"/>
                      <a:pt x="1164" y="1007"/>
                      <a:pt x="1170" y="1011"/>
                    </a:cubicBezTo>
                    <a:cubicBezTo>
                      <a:pt x="1157" y="1046"/>
                      <a:pt x="1148" y="1083"/>
                      <a:pt x="1131" y="1115"/>
                    </a:cubicBezTo>
                    <a:cubicBezTo>
                      <a:pt x="1084" y="1200"/>
                      <a:pt x="1035" y="1283"/>
                      <a:pt x="985" y="1367"/>
                    </a:cubicBezTo>
                    <a:cubicBezTo>
                      <a:pt x="977" y="1380"/>
                      <a:pt x="964" y="1392"/>
                      <a:pt x="951" y="1403"/>
                    </a:cubicBezTo>
                    <a:cubicBezTo>
                      <a:pt x="917" y="1431"/>
                      <a:pt x="858" y="1440"/>
                      <a:pt x="870" y="1506"/>
                    </a:cubicBezTo>
                    <a:cubicBezTo>
                      <a:pt x="871" y="1511"/>
                      <a:pt x="862" y="1519"/>
                      <a:pt x="856" y="1523"/>
                    </a:cubicBezTo>
                    <a:cubicBezTo>
                      <a:pt x="802" y="1562"/>
                      <a:pt x="747" y="1601"/>
                      <a:pt x="676" y="1650"/>
                    </a:cubicBezTo>
                    <a:cubicBezTo>
                      <a:pt x="708" y="1650"/>
                      <a:pt x="732" y="1658"/>
                      <a:pt x="745" y="1649"/>
                    </a:cubicBezTo>
                    <a:cubicBezTo>
                      <a:pt x="809" y="1605"/>
                      <a:pt x="876" y="1563"/>
                      <a:pt x="931" y="1509"/>
                    </a:cubicBezTo>
                    <a:cubicBezTo>
                      <a:pt x="984" y="1457"/>
                      <a:pt x="1025" y="1392"/>
                      <a:pt x="1070" y="1332"/>
                    </a:cubicBezTo>
                    <a:cubicBezTo>
                      <a:pt x="1085" y="1312"/>
                      <a:pt x="1098" y="1291"/>
                      <a:pt x="1119" y="1260"/>
                    </a:cubicBezTo>
                    <a:cubicBezTo>
                      <a:pt x="1121" y="1280"/>
                      <a:pt x="1124" y="1288"/>
                      <a:pt x="1123" y="1296"/>
                    </a:cubicBezTo>
                    <a:cubicBezTo>
                      <a:pt x="1120" y="1476"/>
                      <a:pt x="1209" y="1616"/>
                      <a:pt x="1319" y="1745"/>
                    </a:cubicBezTo>
                    <a:cubicBezTo>
                      <a:pt x="1370" y="1804"/>
                      <a:pt x="1413" y="1821"/>
                      <a:pt x="1463" y="1802"/>
                    </a:cubicBezTo>
                    <a:cubicBezTo>
                      <a:pt x="1463" y="221"/>
                      <a:pt x="1463" y="221"/>
                      <a:pt x="1463" y="221"/>
                    </a:cubicBezTo>
                    <a:cubicBezTo>
                      <a:pt x="1449" y="222"/>
                      <a:pt x="1435" y="226"/>
                      <a:pt x="1420" y="2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</p:grpSp>
        <p:grpSp>
          <p:nvGrpSpPr>
            <p:cNvPr id="204" name="Grupo 203">
              <a:extLst>
                <a:ext uri="{FF2B5EF4-FFF2-40B4-BE49-F238E27FC236}">
                  <a16:creationId xmlns:a16="http://schemas.microsoft.com/office/drawing/2014/main" id="{D19CB9D9-D88B-4BB5-8CDC-73DBB69571A1}"/>
                </a:ext>
              </a:extLst>
            </p:cNvPr>
            <p:cNvGrpSpPr/>
            <p:nvPr/>
          </p:nvGrpSpPr>
          <p:grpSpPr>
            <a:xfrm rot="1271631">
              <a:off x="10207120" y="1005224"/>
              <a:ext cx="472710" cy="296367"/>
              <a:chOff x="-5125474" y="2125310"/>
              <a:chExt cx="4008182" cy="2512945"/>
            </a:xfrm>
            <a:solidFill>
              <a:srgbClr val="FED715"/>
            </a:solidFill>
          </p:grpSpPr>
          <p:sp>
            <p:nvSpPr>
              <p:cNvPr id="205" name="Freeform 5">
                <a:extLst>
                  <a:ext uri="{FF2B5EF4-FFF2-40B4-BE49-F238E27FC236}">
                    <a16:creationId xmlns:a16="http://schemas.microsoft.com/office/drawing/2014/main" id="{32072C06-4370-497D-B5BF-FB17603E2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09499" y="2181489"/>
                <a:ext cx="1992207" cy="2428677"/>
              </a:xfrm>
              <a:custGeom>
                <a:avLst/>
                <a:gdLst>
                  <a:gd name="T0" fmla="*/ 1330 w 1446"/>
                  <a:gd name="T1" fmla="*/ 440 h 1761"/>
                  <a:gd name="T2" fmla="*/ 1208 w 1446"/>
                  <a:gd name="T3" fmla="*/ 423 h 1761"/>
                  <a:gd name="T4" fmla="*/ 551 w 1446"/>
                  <a:gd name="T5" fmla="*/ 541 h 1761"/>
                  <a:gd name="T6" fmla="*/ 314 w 1446"/>
                  <a:gd name="T7" fmla="*/ 602 h 1761"/>
                  <a:gd name="T8" fmla="*/ 304 w 1446"/>
                  <a:gd name="T9" fmla="*/ 586 h 1761"/>
                  <a:gd name="T10" fmla="*/ 341 w 1446"/>
                  <a:gd name="T11" fmla="*/ 532 h 1761"/>
                  <a:gd name="T12" fmla="*/ 586 w 1446"/>
                  <a:gd name="T13" fmla="*/ 260 h 1761"/>
                  <a:gd name="T14" fmla="*/ 612 w 1446"/>
                  <a:gd name="T15" fmla="*/ 227 h 1761"/>
                  <a:gd name="T16" fmla="*/ 765 w 1446"/>
                  <a:gd name="T17" fmla="*/ 138 h 1761"/>
                  <a:gd name="T18" fmla="*/ 765 w 1446"/>
                  <a:gd name="T19" fmla="*/ 124 h 1761"/>
                  <a:gd name="T20" fmla="*/ 711 w 1446"/>
                  <a:gd name="T21" fmla="*/ 119 h 1761"/>
                  <a:gd name="T22" fmla="*/ 649 w 1446"/>
                  <a:gd name="T23" fmla="*/ 155 h 1761"/>
                  <a:gd name="T24" fmla="*/ 510 w 1446"/>
                  <a:gd name="T25" fmla="*/ 317 h 1761"/>
                  <a:gd name="T26" fmla="*/ 483 w 1446"/>
                  <a:gd name="T27" fmla="*/ 356 h 1761"/>
                  <a:gd name="T28" fmla="*/ 371 w 1446"/>
                  <a:gd name="T29" fmla="*/ 436 h 1761"/>
                  <a:gd name="T30" fmla="*/ 235 w 1446"/>
                  <a:gd name="T31" fmla="*/ 493 h 1761"/>
                  <a:gd name="T32" fmla="*/ 201 w 1446"/>
                  <a:gd name="T33" fmla="*/ 463 h 1761"/>
                  <a:gd name="T34" fmla="*/ 246 w 1446"/>
                  <a:gd name="T35" fmla="*/ 338 h 1761"/>
                  <a:gd name="T36" fmla="*/ 143 w 1446"/>
                  <a:gd name="T37" fmla="*/ 221 h 1761"/>
                  <a:gd name="T38" fmla="*/ 460 w 1446"/>
                  <a:gd name="T39" fmla="*/ 22 h 1761"/>
                  <a:gd name="T40" fmla="*/ 446 w 1446"/>
                  <a:gd name="T41" fmla="*/ 0 h 1761"/>
                  <a:gd name="T42" fmla="*/ 80 w 1446"/>
                  <a:gd name="T43" fmla="*/ 215 h 1761"/>
                  <a:gd name="T44" fmla="*/ 0 w 1446"/>
                  <a:gd name="T45" fmla="*/ 180 h 1761"/>
                  <a:gd name="T46" fmla="*/ 0 w 1446"/>
                  <a:gd name="T47" fmla="*/ 1761 h 1761"/>
                  <a:gd name="T48" fmla="*/ 73 w 1446"/>
                  <a:gd name="T49" fmla="*/ 1712 h 1761"/>
                  <a:gd name="T50" fmla="*/ 100 w 1446"/>
                  <a:gd name="T51" fmla="*/ 1683 h 1761"/>
                  <a:gd name="T52" fmla="*/ 238 w 1446"/>
                  <a:gd name="T53" fmla="*/ 1416 h 1761"/>
                  <a:gd name="T54" fmla="*/ 277 w 1446"/>
                  <a:gd name="T55" fmla="*/ 1222 h 1761"/>
                  <a:gd name="T56" fmla="*/ 651 w 1446"/>
                  <a:gd name="T57" fmla="*/ 1682 h 1761"/>
                  <a:gd name="T58" fmla="*/ 644 w 1446"/>
                  <a:gd name="T59" fmla="*/ 1646 h 1761"/>
                  <a:gd name="T60" fmla="*/ 586 w 1446"/>
                  <a:gd name="T61" fmla="*/ 1603 h 1761"/>
                  <a:gd name="T62" fmla="*/ 510 w 1446"/>
                  <a:gd name="T63" fmla="*/ 1524 h 1761"/>
                  <a:gd name="T64" fmla="*/ 450 w 1446"/>
                  <a:gd name="T65" fmla="*/ 1411 h 1761"/>
                  <a:gd name="T66" fmla="*/ 419 w 1446"/>
                  <a:gd name="T67" fmla="*/ 1360 h 1761"/>
                  <a:gd name="T68" fmla="*/ 331 w 1446"/>
                  <a:gd name="T69" fmla="*/ 1186 h 1761"/>
                  <a:gd name="T70" fmla="*/ 240 w 1446"/>
                  <a:gd name="T71" fmla="*/ 986 h 1761"/>
                  <a:gd name="T72" fmla="*/ 276 w 1446"/>
                  <a:gd name="T73" fmla="*/ 998 h 1761"/>
                  <a:gd name="T74" fmla="*/ 490 w 1446"/>
                  <a:gd name="T75" fmla="*/ 1117 h 1761"/>
                  <a:gd name="T76" fmla="*/ 507 w 1446"/>
                  <a:gd name="T77" fmla="*/ 1145 h 1761"/>
                  <a:gd name="T78" fmla="*/ 755 w 1446"/>
                  <a:gd name="T79" fmla="*/ 1394 h 1761"/>
                  <a:gd name="T80" fmla="*/ 808 w 1446"/>
                  <a:gd name="T81" fmla="*/ 1384 h 1761"/>
                  <a:gd name="T82" fmla="*/ 646 w 1446"/>
                  <a:gd name="T83" fmla="*/ 1285 h 1761"/>
                  <a:gd name="T84" fmla="*/ 591 w 1446"/>
                  <a:gd name="T85" fmla="*/ 1208 h 1761"/>
                  <a:gd name="T86" fmla="*/ 328 w 1446"/>
                  <a:gd name="T87" fmla="*/ 966 h 1761"/>
                  <a:gd name="T88" fmla="*/ 274 w 1446"/>
                  <a:gd name="T89" fmla="*/ 940 h 1761"/>
                  <a:gd name="T90" fmla="*/ 200 w 1446"/>
                  <a:gd name="T91" fmla="*/ 887 h 1761"/>
                  <a:gd name="T92" fmla="*/ 176 w 1446"/>
                  <a:gd name="T93" fmla="*/ 846 h 1761"/>
                  <a:gd name="T94" fmla="*/ 216 w 1446"/>
                  <a:gd name="T95" fmla="*/ 821 h 1761"/>
                  <a:gd name="T96" fmla="*/ 287 w 1446"/>
                  <a:gd name="T97" fmla="*/ 851 h 1761"/>
                  <a:gd name="T98" fmla="*/ 527 w 1446"/>
                  <a:gd name="T99" fmla="*/ 975 h 1761"/>
                  <a:gd name="T100" fmla="*/ 731 w 1446"/>
                  <a:gd name="T101" fmla="*/ 1006 h 1761"/>
                  <a:gd name="T102" fmla="*/ 1038 w 1446"/>
                  <a:gd name="T103" fmla="*/ 835 h 1761"/>
                  <a:gd name="T104" fmla="*/ 1068 w 1446"/>
                  <a:gd name="T105" fmla="*/ 823 h 1761"/>
                  <a:gd name="T106" fmla="*/ 1399 w 1446"/>
                  <a:gd name="T107" fmla="*/ 605 h 1761"/>
                  <a:gd name="T108" fmla="*/ 1330 w 1446"/>
                  <a:gd name="T109" fmla="*/ 440 h 1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6" h="1761">
                    <a:moveTo>
                      <a:pt x="1330" y="440"/>
                    </a:moveTo>
                    <a:cubicBezTo>
                      <a:pt x="1291" y="429"/>
                      <a:pt x="1249" y="424"/>
                      <a:pt x="1208" y="423"/>
                    </a:cubicBezTo>
                    <a:cubicBezTo>
                      <a:pt x="981" y="421"/>
                      <a:pt x="768" y="492"/>
                      <a:pt x="551" y="541"/>
                    </a:cubicBezTo>
                    <a:cubicBezTo>
                      <a:pt x="471" y="560"/>
                      <a:pt x="393" y="582"/>
                      <a:pt x="314" y="602"/>
                    </a:cubicBezTo>
                    <a:cubicBezTo>
                      <a:pt x="311" y="597"/>
                      <a:pt x="307" y="591"/>
                      <a:pt x="304" y="586"/>
                    </a:cubicBezTo>
                    <a:cubicBezTo>
                      <a:pt x="316" y="567"/>
                      <a:pt x="324" y="537"/>
                      <a:pt x="341" y="532"/>
                    </a:cubicBezTo>
                    <a:cubicBezTo>
                      <a:pt x="476" y="488"/>
                      <a:pt x="527" y="370"/>
                      <a:pt x="586" y="260"/>
                    </a:cubicBezTo>
                    <a:cubicBezTo>
                      <a:pt x="593" y="248"/>
                      <a:pt x="601" y="234"/>
                      <a:pt x="612" y="227"/>
                    </a:cubicBezTo>
                    <a:cubicBezTo>
                      <a:pt x="662" y="196"/>
                      <a:pt x="714" y="167"/>
                      <a:pt x="765" y="138"/>
                    </a:cubicBezTo>
                    <a:cubicBezTo>
                      <a:pt x="765" y="133"/>
                      <a:pt x="765" y="128"/>
                      <a:pt x="765" y="124"/>
                    </a:cubicBezTo>
                    <a:cubicBezTo>
                      <a:pt x="747" y="122"/>
                      <a:pt x="727" y="114"/>
                      <a:pt x="711" y="119"/>
                    </a:cubicBezTo>
                    <a:cubicBezTo>
                      <a:pt x="689" y="127"/>
                      <a:pt x="671" y="146"/>
                      <a:pt x="649" y="155"/>
                    </a:cubicBezTo>
                    <a:cubicBezTo>
                      <a:pt x="577" y="188"/>
                      <a:pt x="524" y="235"/>
                      <a:pt x="510" y="317"/>
                    </a:cubicBezTo>
                    <a:cubicBezTo>
                      <a:pt x="507" y="332"/>
                      <a:pt x="495" y="347"/>
                      <a:pt x="483" y="356"/>
                    </a:cubicBezTo>
                    <a:cubicBezTo>
                      <a:pt x="447" y="385"/>
                      <a:pt x="411" y="414"/>
                      <a:pt x="371" y="436"/>
                    </a:cubicBezTo>
                    <a:cubicBezTo>
                      <a:pt x="328" y="459"/>
                      <a:pt x="281" y="476"/>
                      <a:pt x="235" y="493"/>
                    </a:cubicBezTo>
                    <a:cubicBezTo>
                      <a:pt x="229" y="495"/>
                      <a:pt x="216" y="476"/>
                      <a:pt x="201" y="463"/>
                    </a:cubicBezTo>
                    <a:cubicBezTo>
                      <a:pt x="273" y="435"/>
                      <a:pt x="244" y="381"/>
                      <a:pt x="246" y="338"/>
                    </a:cubicBezTo>
                    <a:cubicBezTo>
                      <a:pt x="250" y="271"/>
                      <a:pt x="165" y="280"/>
                      <a:pt x="143" y="221"/>
                    </a:cubicBezTo>
                    <a:cubicBezTo>
                      <a:pt x="248" y="155"/>
                      <a:pt x="354" y="89"/>
                      <a:pt x="460" y="22"/>
                    </a:cubicBezTo>
                    <a:cubicBezTo>
                      <a:pt x="455" y="15"/>
                      <a:pt x="451" y="8"/>
                      <a:pt x="446" y="0"/>
                    </a:cubicBezTo>
                    <a:cubicBezTo>
                      <a:pt x="325" y="72"/>
                      <a:pt x="203" y="143"/>
                      <a:pt x="80" y="215"/>
                    </a:cubicBezTo>
                    <a:cubicBezTo>
                      <a:pt x="54" y="189"/>
                      <a:pt x="28" y="178"/>
                      <a:pt x="0" y="180"/>
                    </a:cubicBezTo>
                    <a:cubicBezTo>
                      <a:pt x="0" y="1761"/>
                      <a:pt x="0" y="1761"/>
                      <a:pt x="0" y="1761"/>
                    </a:cubicBezTo>
                    <a:cubicBezTo>
                      <a:pt x="23" y="1752"/>
                      <a:pt x="46" y="1736"/>
                      <a:pt x="73" y="1712"/>
                    </a:cubicBezTo>
                    <a:cubicBezTo>
                      <a:pt x="83" y="1704"/>
                      <a:pt x="91" y="1693"/>
                      <a:pt x="100" y="1683"/>
                    </a:cubicBezTo>
                    <a:cubicBezTo>
                      <a:pt x="170" y="1607"/>
                      <a:pt x="209" y="1513"/>
                      <a:pt x="238" y="1416"/>
                    </a:cubicBezTo>
                    <a:cubicBezTo>
                      <a:pt x="255" y="1354"/>
                      <a:pt x="263" y="1290"/>
                      <a:pt x="277" y="1222"/>
                    </a:cubicBezTo>
                    <a:cubicBezTo>
                      <a:pt x="363" y="1408"/>
                      <a:pt x="468" y="1575"/>
                      <a:pt x="651" y="1682"/>
                    </a:cubicBezTo>
                    <a:cubicBezTo>
                      <a:pt x="653" y="1668"/>
                      <a:pt x="652" y="1653"/>
                      <a:pt x="644" y="1646"/>
                    </a:cubicBezTo>
                    <a:cubicBezTo>
                      <a:pt x="627" y="1629"/>
                      <a:pt x="604" y="1619"/>
                      <a:pt x="586" y="1603"/>
                    </a:cubicBezTo>
                    <a:cubicBezTo>
                      <a:pt x="558" y="1578"/>
                      <a:pt x="507" y="1547"/>
                      <a:pt x="510" y="1524"/>
                    </a:cubicBezTo>
                    <a:cubicBezTo>
                      <a:pt x="516" y="1466"/>
                      <a:pt x="470" y="1448"/>
                      <a:pt x="450" y="1411"/>
                    </a:cubicBezTo>
                    <a:cubicBezTo>
                      <a:pt x="441" y="1394"/>
                      <a:pt x="428" y="1378"/>
                      <a:pt x="419" y="1360"/>
                    </a:cubicBezTo>
                    <a:cubicBezTo>
                      <a:pt x="390" y="1302"/>
                      <a:pt x="369" y="1238"/>
                      <a:pt x="331" y="1186"/>
                    </a:cubicBezTo>
                    <a:cubicBezTo>
                      <a:pt x="287" y="1126"/>
                      <a:pt x="245" y="1069"/>
                      <a:pt x="240" y="986"/>
                    </a:cubicBezTo>
                    <a:cubicBezTo>
                      <a:pt x="254" y="990"/>
                      <a:pt x="266" y="992"/>
                      <a:pt x="276" y="998"/>
                    </a:cubicBezTo>
                    <a:cubicBezTo>
                      <a:pt x="348" y="1037"/>
                      <a:pt x="419" y="1077"/>
                      <a:pt x="490" y="1117"/>
                    </a:cubicBezTo>
                    <a:cubicBezTo>
                      <a:pt x="498" y="1122"/>
                      <a:pt x="504" y="1135"/>
                      <a:pt x="507" y="1145"/>
                    </a:cubicBezTo>
                    <a:cubicBezTo>
                      <a:pt x="538" y="1280"/>
                      <a:pt x="638" y="1347"/>
                      <a:pt x="755" y="1394"/>
                    </a:cubicBezTo>
                    <a:cubicBezTo>
                      <a:pt x="768" y="1399"/>
                      <a:pt x="788" y="1388"/>
                      <a:pt x="808" y="1384"/>
                    </a:cubicBezTo>
                    <a:cubicBezTo>
                      <a:pt x="746" y="1347"/>
                      <a:pt x="693" y="1320"/>
                      <a:pt x="646" y="1285"/>
                    </a:cubicBezTo>
                    <a:cubicBezTo>
                      <a:pt x="622" y="1267"/>
                      <a:pt x="605" y="1236"/>
                      <a:pt x="591" y="1208"/>
                    </a:cubicBezTo>
                    <a:cubicBezTo>
                      <a:pt x="534" y="1094"/>
                      <a:pt x="485" y="972"/>
                      <a:pt x="328" y="966"/>
                    </a:cubicBezTo>
                    <a:cubicBezTo>
                      <a:pt x="310" y="965"/>
                      <a:pt x="291" y="950"/>
                      <a:pt x="274" y="940"/>
                    </a:cubicBezTo>
                    <a:cubicBezTo>
                      <a:pt x="248" y="924"/>
                      <a:pt x="222" y="907"/>
                      <a:pt x="200" y="887"/>
                    </a:cubicBezTo>
                    <a:cubicBezTo>
                      <a:pt x="188" y="877"/>
                      <a:pt x="173" y="857"/>
                      <a:pt x="176" y="846"/>
                    </a:cubicBezTo>
                    <a:cubicBezTo>
                      <a:pt x="179" y="834"/>
                      <a:pt x="204" y="819"/>
                      <a:pt x="216" y="821"/>
                    </a:cubicBezTo>
                    <a:cubicBezTo>
                      <a:pt x="241" y="825"/>
                      <a:pt x="264" y="839"/>
                      <a:pt x="287" y="851"/>
                    </a:cubicBezTo>
                    <a:cubicBezTo>
                      <a:pt x="367" y="893"/>
                      <a:pt x="443" y="943"/>
                      <a:pt x="527" y="975"/>
                    </a:cubicBezTo>
                    <a:cubicBezTo>
                      <a:pt x="591" y="999"/>
                      <a:pt x="670" y="1023"/>
                      <a:pt x="731" y="1006"/>
                    </a:cubicBezTo>
                    <a:cubicBezTo>
                      <a:pt x="844" y="975"/>
                      <a:pt x="960" y="935"/>
                      <a:pt x="1038" y="835"/>
                    </a:cubicBezTo>
                    <a:cubicBezTo>
                      <a:pt x="1044" y="828"/>
                      <a:pt x="1058" y="823"/>
                      <a:pt x="1068" y="823"/>
                    </a:cubicBezTo>
                    <a:cubicBezTo>
                      <a:pt x="1229" y="827"/>
                      <a:pt x="1326" y="734"/>
                      <a:pt x="1399" y="605"/>
                    </a:cubicBezTo>
                    <a:cubicBezTo>
                      <a:pt x="1446" y="522"/>
                      <a:pt x="1423" y="465"/>
                      <a:pt x="1330" y="4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06" name="Freeform 6">
                <a:extLst>
                  <a:ext uri="{FF2B5EF4-FFF2-40B4-BE49-F238E27FC236}">
                    <a16:creationId xmlns:a16="http://schemas.microsoft.com/office/drawing/2014/main" id="{FB4984AE-F8AE-4052-9EED-46E0F5C47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25474" y="2125310"/>
                <a:ext cx="2015975" cy="2512945"/>
              </a:xfrm>
              <a:custGeom>
                <a:avLst/>
                <a:gdLst>
                  <a:gd name="T0" fmla="*/ 1420 w 1463"/>
                  <a:gd name="T1" fmla="*/ 232 h 1821"/>
                  <a:gd name="T2" fmla="*/ 1375 w 1463"/>
                  <a:gd name="T3" fmla="*/ 228 h 1821"/>
                  <a:gd name="T4" fmla="*/ 1199 w 1463"/>
                  <a:gd name="T5" fmla="*/ 100 h 1821"/>
                  <a:gd name="T6" fmla="*/ 1059 w 1463"/>
                  <a:gd name="T7" fmla="*/ 0 h 1821"/>
                  <a:gd name="T8" fmla="*/ 1048 w 1463"/>
                  <a:gd name="T9" fmla="*/ 17 h 1821"/>
                  <a:gd name="T10" fmla="*/ 1358 w 1463"/>
                  <a:gd name="T11" fmla="*/ 265 h 1821"/>
                  <a:gd name="T12" fmla="*/ 1239 w 1463"/>
                  <a:gd name="T13" fmla="*/ 364 h 1821"/>
                  <a:gd name="T14" fmla="*/ 1260 w 1463"/>
                  <a:gd name="T15" fmla="*/ 517 h 1821"/>
                  <a:gd name="T16" fmla="*/ 1089 w 1463"/>
                  <a:gd name="T17" fmla="*/ 427 h 1821"/>
                  <a:gd name="T18" fmla="*/ 946 w 1463"/>
                  <a:gd name="T19" fmla="*/ 242 h 1821"/>
                  <a:gd name="T20" fmla="*/ 934 w 1463"/>
                  <a:gd name="T21" fmla="*/ 225 h 1821"/>
                  <a:gd name="T22" fmla="*/ 778 w 1463"/>
                  <a:gd name="T23" fmla="*/ 100 h 1821"/>
                  <a:gd name="T24" fmla="*/ 722 w 1463"/>
                  <a:gd name="T25" fmla="*/ 107 h 1821"/>
                  <a:gd name="T26" fmla="*/ 862 w 1463"/>
                  <a:gd name="T27" fmla="*/ 199 h 1821"/>
                  <a:gd name="T28" fmla="*/ 899 w 1463"/>
                  <a:gd name="T29" fmla="*/ 243 h 1821"/>
                  <a:gd name="T30" fmla="*/ 1055 w 1463"/>
                  <a:gd name="T31" fmla="*/ 484 h 1821"/>
                  <a:gd name="T32" fmla="*/ 1179 w 1463"/>
                  <a:gd name="T33" fmla="*/ 625 h 1821"/>
                  <a:gd name="T34" fmla="*/ 1105 w 1463"/>
                  <a:gd name="T35" fmla="*/ 620 h 1821"/>
                  <a:gd name="T36" fmla="*/ 687 w 1463"/>
                  <a:gd name="T37" fmla="*/ 471 h 1821"/>
                  <a:gd name="T38" fmla="*/ 331 w 1463"/>
                  <a:gd name="T39" fmla="*/ 373 h 1821"/>
                  <a:gd name="T40" fmla="*/ 75 w 1463"/>
                  <a:gd name="T41" fmla="*/ 396 h 1821"/>
                  <a:gd name="T42" fmla="*/ 30 w 1463"/>
                  <a:gd name="T43" fmla="*/ 504 h 1821"/>
                  <a:gd name="T44" fmla="*/ 401 w 1463"/>
                  <a:gd name="T45" fmla="*/ 770 h 1821"/>
                  <a:gd name="T46" fmla="*/ 494 w 1463"/>
                  <a:gd name="T47" fmla="*/ 894 h 1821"/>
                  <a:gd name="T48" fmla="*/ 600 w 1463"/>
                  <a:gd name="T49" fmla="*/ 959 h 1821"/>
                  <a:gd name="T50" fmla="*/ 847 w 1463"/>
                  <a:gd name="T51" fmla="*/ 996 h 1821"/>
                  <a:gd name="T52" fmla="*/ 979 w 1463"/>
                  <a:gd name="T53" fmla="*/ 948 h 1821"/>
                  <a:gd name="T54" fmla="*/ 1214 w 1463"/>
                  <a:gd name="T55" fmla="*/ 843 h 1821"/>
                  <a:gd name="T56" fmla="*/ 1240 w 1463"/>
                  <a:gd name="T57" fmla="*/ 897 h 1821"/>
                  <a:gd name="T58" fmla="*/ 1169 w 1463"/>
                  <a:gd name="T59" fmla="*/ 916 h 1821"/>
                  <a:gd name="T60" fmla="*/ 943 w 1463"/>
                  <a:gd name="T61" fmla="*/ 1011 h 1821"/>
                  <a:gd name="T62" fmla="*/ 887 w 1463"/>
                  <a:gd name="T63" fmla="*/ 1044 h 1821"/>
                  <a:gd name="T64" fmla="*/ 817 w 1463"/>
                  <a:gd name="T65" fmla="*/ 1176 h 1821"/>
                  <a:gd name="T66" fmla="*/ 693 w 1463"/>
                  <a:gd name="T67" fmla="*/ 1314 h 1821"/>
                  <a:gd name="T68" fmla="*/ 597 w 1463"/>
                  <a:gd name="T69" fmla="*/ 1353 h 1821"/>
                  <a:gd name="T70" fmla="*/ 653 w 1463"/>
                  <a:gd name="T71" fmla="*/ 1379 h 1821"/>
                  <a:gd name="T72" fmla="*/ 856 w 1463"/>
                  <a:gd name="T73" fmla="*/ 1222 h 1821"/>
                  <a:gd name="T74" fmla="*/ 955 w 1463"/>
                  <a:gd name="T75" fmla="*/ 1102 h 1821"/>
                  <a:gd name="T76" fmla="*/ 1152 w 1463"/>
                  <a:gd name="T77" fmla="*/ 999 h 1821"/>
                  <a:gd name="T78" fmla="*/ 1170 w 1463"/>
                  <a:gd name="T79" fmla="*/ 1011 h 1821"/>
                  <a:gd name="T80" fmla="*/ 1131 w 1463"/>
                  <a:gd name="T81" fmla="*/ 1115 h 1821"/>
                  <a:gd name="T82" fmla="*/ 985 w 1463"/>
                  <a:gd name="T83" fmla="*/ 1367 h 1821"/>
                  <a:gd name="T84" fmla="*/ 951 w 1463"/>
                  <a:gd name="T85" fmla="*/ 1403 h 1821"/>
                  <a:gd name="T86" fmla="*/ 870 w 1463"/>
                  <a:gd name="T87" fmla="*/ 1506 h 1821"/>
                  <a:gd name="T88" fmla="*/ 856 w 1463"/>
                  <a:gd name="T89" fmla="*/ 1523 h 1821"/>
                  <a:gd name="T90" fmla="*/ 676 w 1463"/>
                  <a:gd name="T91" fmla="*/ 1650 h 1821"/>
                  <a:gd name="T92" fmla="*/ 745 w 1463"/>
                  <a:gd name="T93" fmla="*/ 1649 h 1821"/>
                  <a:gd name="T94" fmla="*/ 931 w 1463"/>
                  <a:gd name="T95" fmla="*/ 1509 h 1821"/>
                  <a:gd name="T96" fmla="*/ 1070 w 1463"/>
                  <a:gd name="T97" fmla="*/ 1332 h 1821"/>
                  <a:gd name="T98" fmla="*/ 1119 w 1463"/>
                  <a:gd name="T99" fmla="*/ 1260 h 1821"/>
                  <a:gd name="T100" fmla="*/ 1123 w 1463"/>
                  <a:gd name="T101" fmla="*/ 1296 h 1821"/>
                  <a:gd name="T102" fmla="*/ 1319 w 1463"/>
                  <a:gd name="T103" fmla="*/ 1745 h 1821"/>
                  <a:gd name="T104" fmla="*/ 1463 w 1463"/>
                  <a:gd name="T105" fmla="*/ 1802 h 1821"/>
                  <a:gd name="T106" fmla="*/ 1463 w 1463"/>
                  <a:gd name="T107" fmla="*/ 221 h 1821"/>
                  <a:gd name="T108" fmla="*/ 1420 w 1463"/>
                  <a:gd name="T109" fmla="*/ 232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3" h="1821">
                    <a:moveTo>
                      <a:pt x="1420" y="232"/>
                    </a:moveTo>
                    <a:cubicBezTo>
                      <a:pt x="1408" y="238"/>
                      <a:pt x="1386" y="236"/>
                      <a:pt x="1375" y="228"/>
                    </a:cubicBezTo>
                    <a:cubicBezTo>
                      <a:pt x="1316" y="187"/>
                      <a:pt x="1258" y="142"/>
                      <a:pt x="1199" y="100"/>
                    </a:cubicBezTo>
                    <a:cubicBezTo>
                      <a:pt x="1153" y="66"/>
                      <a:pt x="1106" y="33"/>
                      <a:pt x="1059" y="0"/>
                    </a:cubicBezTo>
                    <a:cubicBezTo>
                      <a:pt x="1056" y="6"/>
                      <a:pt x="1052" y="11"/>
                      <a:pt x="1048" y="17"/>
                    </a:cubicBezTo>
                    <a:cubicBezTo>
                      <a:pt x="1150" y="99"/>
                      <a:pt x="1253" y="181"/>
                      <a:pt x="1358" y="265"/>
                    </a:cubicBezTo>
                    <a:cubicBezTo>
                      <a:pt x="1323" y="310"/>
                      <a:pt x="1235" y="285"/>
                      <a:pt x="1239" y="364"/>
                    </a:cubicBezTo>
                    <a:cubicBezTo>
                      <a:pt x="1242" y="415"/>
                      <a:pt x="1253" y="467"/>
                      <a:pt x="1260" y="517"/>
                    </a:cubicBezTo>
                    <a:cubicBezTo>
                      <a:pt x="1186" y="511"/>
                      <a:pt x="1134" y="484"/>
                      <a:pt x="1089" y="427"/>
                    </a:cubicBezTo>
                    <a:cubicBezTo>
                      <a:pt x="1040" y="367"/>
                      <a:pt x="939" y="347"/>
                      <a:pt x="946" y="242"/>
                    </a:cubicBezTo>
                    <a:cubicBezTo>
                      <a:pt x="947" y="237"/>
                      <a:pt x="939" y="229"/>
                      <a:pt x="934" y="225"/>
                    </a:cubicBezTo>
                    <a:cubicBezTo>
                      <a:pt x="882" y="182"/>
                      <a:pt x="831" y="139"/>
                      <a:pt x="778" y="100"/>
                    </a:cubicBezTo>
                    <a:cubicBezTo>
                      <a:pt x="770" y="94"/>
                      <a:pt x="751" y="102"/>
                      <a:pt x="722" y="107"/>
                    </a:cubicBezTo>
                    <a:cubicBezTo>
                      <a:pt x="778" y="143"/>
                      <a:pt x="821" y="169"/>
                      <a:pt x="862" y="199"/>
                    </a:cubicBezTo>
                    <a:cubicBezTo>
                      <a:pt x="878" y="210"/>
                      <a:pt x="898" y="227"/>
                      <a:pt x="899" y="243"/>
                    </a:cubicBezTo>
                    <a:cubicBezTo>
                      <a:pt x="907" y="353"/>
                      <a:pt x="975" y="430"/>
                      <a:pt x="1055" y="484"/>
                    </a:cubicBezTo>
                    <a:cubicBezTo>
                      <a:pt x="1112" y="522"/>
                      <a:pt x="1136" y="577"/>
                      <a:pt x="1179" y="625"/>
                    </a:cubicBezTo>
                    <a:cubicBezTo>
                      <a:pt x="1153" y="627"/>
                      <a:pt x="1127" y="628"/>
                      <a:pt x="1105" y="620"/>
                    </a:cubicBezTo>
                    <a:cubicBezTo>
                      <a:pt x="965" y="571"/>
                      <a:pt x="824" y="525"/>
                      <a:pt x="687" y="471"/>
                    </a:cubicBezTo>
                    <a:cubicBezTo>
                      <a:pt x="571" y="425"/>
                      <a:pt x="456" y="376"/>
                      <a:pt x="331" y="373"/>
                    </a:cubicBezTo>
                    <a:cubicBezTo>
                      <a:pt x="246" y="371"/>
                      <a:pt x="159" y="379"/>
                      <a:pt x="75" y="396"/>
                    </a:cubicBezTo>
                    <a:cubicBezTo>
                      <a:pt x="15" y="408"/>
                      <a:pt x="0" y="450"/>
                      <a:pt x="30" y="504"/>
                    </a:cubicBezTo>
                    <a:cubicBezTo>
                      <a:pt x="111" y="648"/>
                      <a:pt x="204" y="780"/>
                      <a:pt x="401" y="770"/>
                    </a:cubicBezTo>
                    <a:cubicBezTo>
                      <a:pt x="403" y="834"/>
                      <a:pt x="443" y="867"/>
                      <a:pt x="494" y="894"/>
                    </a:cubicBezTo>
                    <a:cubicBezTo>
                      <a:pt x="530" y="914"/>
                      <a:pt x="565" y="936"/>
                      <a:pt x="600" y="959"/>
                    </a:cubicBezTo>
                    <a:cubicBezTo>
                      <a:pt x="676" y="1010"/>
                      <a:pt x="759" y="1023"/>
                      <a:pt x="847" y="996"/>
                    </a:cubicBezTo>
                    <a:cubicBezTo>
                      <a:pt x="892" y="983"/>
                      <a:pt x="936" y="966"/>
                      <a:pt x="979" y="948"/>
                    </a:cubicBezTo>
                    <a:cubicBezTo>
                      <a:pt x="1056" y="915"/>
                      <a:pt x="1132" y="879"/>
                      <a:pt x="1214" y="843"/>
                    </a:cubicBezTo>
                    <a:cubicBezTo>
                      <a:pt x="1223" y="862"/>
                      <a:pt x="1231" y="879"/>
                      <a:pt x="1240" y="897"/>
                    </a:cubicBezTo>
                    <a:cubicBezTo>
                      <a:pt x="1212" y="905"/>
                      <a:pt x="1189" y="908"/>
                      <a:pt x="1169" y="916"/>
                    </a:cubicBezTo>
                    <a:cubicBezTo>
                      <a:pt x="1093" y="947"/>
                      <a:pt x="1018" y="979"/>
                      <a:pt x="943" y="1011"/>
                    </a:cubicBezTo>
                    <a:cubicBezTo>
                      <a:pt x="923" y="1020"/>
                      <a:pt x="898" y="1028"/>
                      <a:pt x="887" y="1044"/>
                    </a:cubicBezTo>
                    <a:cubicBezTo>
                      <a:pt x="859" y="1085"/>
                      <a:pt x="827" y="1129"/>
                      <a:pt x="817" y="1176"/>
                    </a:cubicBezTo>
                    <a:cubicBezTo>
                      <a:pt x="801" y="1250"/>
                      <a:pt x="749" y="1283"/>
                      <a:pt x="693" y="1314"/>
                    </a:cubicBezTo>
                    <a:cubicBezTo>
                      <a:pt x="663" y="1331"/>
                      <a:pt x="629" y="1340"/>
                      <a:pt x="597" y="1353"/>
                    </a:cubicBezTo>
                    <a:cubicBezTo>
                      <a:pt x="615" y="1370"/>
                      <a:pt x="637" y="1384"/>
                      <a:pt x="653" y="1379"/>
                    </a:cubicBezTo>
                    <a:cubicBezTo>
                      <a:pt x="740" y="1353"/>
                      <a:pt x="812" y="1302"/>
                      <a:pt x="856" y="1222"/>
                    </a:cubicBezTo>
                    <a:cubicBezTo>
                      <a:pt x="882" y="1175"/>
                      <a:pt x="900" y="1127"/>
                      <a:pt x="955" y="1102"/>
                    </a:cubicBezTo>
                    <a:cubicBezTo>
                      <a:pt x="1022" y="1072"/>
                      <a:pt x="1086" y="1034"/>
                      <a:pt x="1152" y="999"/>
                    </a:cubicBezTo>
                    <a:cubicBezTo>
                      <a:pt x="1158" y="1003"/>
                      <a:pt x="1164" y="1007"/>
                      <a:pt x="1170" y="1011"/>
                    </a:cubicBezTo>
                    <a:cubicBezTo>
                      <a:pt x="1157" y="1046"/>
                      <a:pt x="1148" y="1083"/>
                      <a:pt x="1131" y="1115"/>
                    </a:cubicBezTo>
                    <a:cubicBezTo>
                      <a:pt x="1084" y="1200"/>
                      <a:pt x="1035" y="1283"/>
                      <a:pt x="985" y="1367"/>
                    </a:cubicBezTo>
                    <a:cubicBezTo>
                      <a:pt x="977" y="1380"/>
                      <a:pt x="964" y="1392"/>
                      <a:pt x="951" y="1403"/>
                    </a:cubicBezTo>
                    <a:cubicBezTo>
                      <a:pt x="917" y="1431"/>
                      <a:pt x="858" y="1440"/>
                      <a:pt x="870" y="1506"/>
                    </a:cubicBezTo>
                    <a:cubicBezTo>
                      <a:pt x="871" y="1511"/>
                      <a:pt x="862" y="1519"/>
                      <a:pt x="856" y="1523"/>
                    </a:cubicBezTo>
                    <a:cubicBezTo>
                      <a:pt x="802" y="1562"/>
                      <a:pt x="747" y="1601"/>
                      <a:pt x="676" y="1650"/>
                    </a:cubicBezTo>
                    <a:cubicBezTo>
                      <a:pt x="708" y="1650"/>
                      <a:pt x="732" y="1658"/>
                      <a:pt x="745" y="1649"/>
                    </a:cubicBezTo>
                    <a:cubicBezTo>
                      <a:pt x="809" y="1605"/>
                      <a:pt x="876" y="1563"/>
                      <a:pt x="931" y="1509"/>
                    </a:cubicBezTo>
                    <a:cubicBezTo>
                      <a:pt x="984" y="1457"/>
                      <a:pt x="1025" y="1392"/>
                      <a:pt x="1070" y="1332"/>
                    </a:cubicBezTo>
                    <a:cubicBezTo>
                      <a:pt x="1085" y="1312"/>
                      <a:pt x="1098" y="1291"/>
                      <a:pt x="1119" y="1260"/>
                    </a:cubicBezTo>
                    <a:cubicBezTo>
                      <a:pt x="1121" y="1280"/>
                      <a:pt x="1124" y="1288"/>
                      <a:pt x="1123" y="1296"/>
                    </a:cubicBezTo>
                    <a:cubicBezTo>
                      <a:pt x="1120" y="1476"/>
                      <a:pt x="1209" y="1616"/>
                      <a:pt x="1319" y="1745"/>
                    </a:cubicBezTo>
                    <a:cubicBezTo>
                      <a:pt x="1370" y="1804"/>
                      <a:pt x="1413" y="1821"/>
                      <a:pt x="1463" y="1802"/>
                    </a:cubicBezTo>
                    <a:cubicBezTo>
                      <a:pt x="1463" y="221"/>
                      <a:pt x="1463" y="221"/>
                      <a:pt x="1463" y="221"/>
                    </a:cubicBezTo>
                    <a:cubicBezTo>
                      <a:pt x="1449" y="222"/>
                      <a:pt x="1435" y="226"/>
                      <a:pt x="1420" y="2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</p:grpSp>
        <p:grpSp>
          <p:nvGrpSpPr>
            <p:cNvPr id="207" name="Grupo 206">
              <a:extLst>
                <a:ext uri="{FF2B5EF4-FFF2-40B4-BE49-F238E27FC236}">
                  <a16:creationId xmlns:a16="http://schemas.microsoft.com/office/drawing/2014/main" id="{CEF1C2F4-A7F2-4F14-AB30-61EB6218E07D}"/>
                </a:ext>
              </a:extLst>
            </p:cNvPr>
            <p:cNvGrpSpPr/>
            <p:nvPr/>
          </p:nvGrpSpPr>
          <p:grpSpPr>
            <a:xfrm rot="1271631">
              <a:off x="10686823" y="399160"/>
              <a:ext cx="472710" cy="296367"/>
              <a:chOff x="-5125474" y="2125310"/>
              <a:chExt cx="4008182" cy="2512945"/>
            </a:xfrm>
            <a:solidFill>
              <a:srgbClr val="FED715"/>
            </a:solidFill>
          </p:grpSpPr>
          <p:sp>
            <p:nvSpPr>
              <p:cNvPr id="208" name="Freeform 5">
                <a:extLst>
                  <a:ext uri="{FF2B5EF4-FFF2-40B4-BE49-F238E27FC236}">
                    <a16:creationId xmlns:a16="http://schemas.microsoft.com/office/drawing/2014/main" id="{5AC4C13B-413F-4143-A79F-7447728AD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09499" y="2181489"/>
                <a:ext cx="1992207" cy="2428677"/>
              </a:xfrm>
              <a:custGeom>
                <a:avLst/>
                <a:gdLst>
                  <a:gd name="T0" fmla="*/ 1330 w 1446"/>
                  <a:gd name="T1" fmla="*/ 440 h 1761"/>
                  <a:gd name="T2" fmla="*/ 1208 w 1446"/>
                  <a:gd name="T3" fmla="*/ 423 h 1761"/>
                  <a:gd name="T4" fmla="*/ 551 w 1446"/>
                  <a:gd name="T5" fmla="*/ 541 h 1761"/>
                  <a:gd name="T6" fmla="*/ 314 w 1446"/>
                  <a:gd name="T7" fmla="*/ 602 h 1761"/>
                  <a:gd name="T8" fmla="*/ 304 w 1446"/>
                  <a:gd name="T9" fmla="*/ 586 h 1761"/>
                  <a:gd name="T10" fmla="*/ 341 w 1446"/>
                  <a:gd name="T11" fmla="*/ 532 h 1761"/>
                  <a:gd name="T12" fmla="*/ 586 w 1446"/>
                  <a:gd name="T13" fmla="*/ 260 h 1761"/>
                  <a:gd name="T14" fmla="*/ 612 w 1446"/>
                  <a:gd name="T15" fmla="*/ 227 h 1761"/>
                  <a:gd name="T16" fmla="*/ 765 w 1446"/>
                  <a:gd name="T17" fmla="*/ 138 h 1761"/>
                  <a:gd name="T18" fmla="*/ 765 w 1446"/>
                  <a:gd name="T19" fmla="*/ 124 h 1761"/>
                  <a:gd name="T20" fmla="*/ 711 w 1446"/>
                  <a:gd name="T21" fmla="*/ 119 h 1761"/>
                  <a:gd name="T22" fmla="*/ 649 w 1446"/>
                  <a:gd name="T23" fmla="*/ 155 h 1761"/>
                  <a:gd name="T24" fmla="*/ 510 w 1446"/>
                  <a:gd name="T25" fmla="*/ 317 h 1761"/>
                  <a:gd name="T26" fmla="*/ 483 w 1446"/>
                  <a:gd name="T27" fmla="*/ 356 h 1761"/>
                  <a:gd name="T28" fmla="*/ 371 w 1446"/>
                  <a:gd name="T29" fmla="*/ 436 h 1761"/>
                  <a:gd name="T30" fmla="*/ 235 w 1446"/>
                  <a:gd name="T31" fmla="*/ 493 h 1761"/>
                  <a:gd name="T32" fmla="*/ 201 w 1446"/>
                  <a:gd name="T33" fmla="*/ 463 h 1761"/>
                  <a:gd name="T34" fmla="*/ 246 w 1446"/>
                  <a:gd name="T35" fmla="*/ 338 h 1761"/>
                  <a:gd name="T36" fmla="*/ 143 w 1446"/>
                  <a:gd name="T37" fmla="*/ 221 h 1761"/>
                  <a:gd name="T38" fmla="*/ 460 w 1446"/>
                  <a:gd name="T39" fmla="*/ 22 h 1761"/>
                  <a:gd name="T40" fmla="*/ 446 w 1446"/>
                  <a:gd name="T41" fmla="*/ 0 h 1761"/>
                  <a:gd name="T42" fmla="*/ 80 w 1446"/>
                  <a:gd name="T43" fmla="*/ 215 h 1761"/>
                  <a:gd name="T44" fmla="*/ 0 w 1446"/>
                  <a:gd name="T45" fmla="*/ 180 h 1761"/>
                  <a:gd name="T46" fmla="*/ 0 w 1446"/>
                  <a:gd name="T47" fmla="*/ 1761 h 1761"/>
                  <a:gd name="T48" fmla="*/ 73 w 1446"/>
                  <a:gd name="T49" fmla="*/ 1712 h 1761"/>
                  <a:gd name="T50" fmla="*/ 100 w 1446"/>
                  <a:gd name="T51" fmla="*/ 1683 h 1761"/>
                  <a:gd name="T52" fmla="*/ 238 w 1446"/>
                  <a:gd name="T53" fmla="*/ 1416 h 1761"/>
                  <a:gd name="T54" fmla="*/ 277 w 1446"/>
                  <a:gd name="T55" fmla="*/ 1222 h 1761"/>
                  <a:gd name="T56" fmla="*/ 651 w 1446"/>
                  <a:gd name="T57" fmla="*/ 1682 h 1761"/>
                  <a:gd name="T58" fmla="*/ 644 w 1446"/>
                  <a:gd name="T59" fmla="*/ 1646 h 1761"/>
                  <a:gd name="T60" fmla="*/ 586 w 1446"/>
                  <a:gd name="T61" fmla="*/ 1603 h 1761"/>
                  <a:gd name="T62" fmla="*/ 510 w 1446"/>
                  <a:gd name="T63" fmla="*/ 1524 h 1761"/>
                  <a:gd name="T64" fmla="*/ 450 w 1446"/>
                  <a:gd name="T65" fmla="*/ 1411 h 1761"/>
                  <a:gd name="T66" fmla="*/ 419 w 1446"/>
                  <a:gd name="T67" fmla="*/ 1360 h 1761"/>
                  <a:gd name="T68" fmla="*/ 331 w 1446"/>
                  <a:gd name="T69" fmla="*/ 1186 h 1761"/>
                  <a:gd name="T70" fmla="*/ 240 w 1446"/>
                  <a:gd name="T71" fmla="*/ 986 h 1761"/>
                  <a:gd name="T72" fmla="*/ 276 w 1446"/>
                  <a:gd name="T73" fmla="*/ 998 h 1761"/>
                  <a:gd name="T74" fmla="*/ 490 w 1446"/>
                  <a:gd name="T75" fmla="*/ 1117 h 1761"/>
                  <a:gd name="T76" fmla="*/ 507 w 1446"/>
                  <a:gd name="T77" fmla="*/ 1145 h 1761"/>
                  <a:gd name="T78" fmla="*/ 755 w 1446"/>
                  <a:gd name="T79" fmla="*/ 1394 h 1761"/>
                  <a:gd name="T80" fmla="*/ 808 w 1446"/>
                  <a:gd name="T81" fmla="*/ 1384 h 1761"/>
                  <a:gd name="T82" fmla="*/ 646 w 1446"/>
                  <a:gd name="T83" fmla="*/ 1285 h 1761"/>
                  <a:gd name="T84" fmla="*/ 591 w 1446"/>
                  <a:gd name="T85" fmla="*/ 1208 h 1761"/>
                  <a:gd name="T86" fmla="*/ 328 w 1446"/>
                  <a:gd name="T87" fmla="*/ 966 h 1761"/>
                  <a:gd name="T88" fmla="*/ 274 w 1446"/>
                  <a:gd name="T89" fmla="*/ 940 h 1761"/>
                  <a:gd name="T90" fmla="*/ 200 w 1446"/>
                  <a:gd name="T91" fmla="*/ 887 h 1761"/>
                  <a:gd name="T92" fmla="*/ 176 w 1446"/>
                  <a:gd name="T93" fmla="*/ 846 h 1761"/>
                  <a:gd name="T94" fmla="*/ 216 w 1446"/>
                  <a:gd name="T95" fmla="*/ 821 h 1761"/>
                  <a:gd name="T96" fmla="*/ 287 w 1446"/>
                  <a:gd name="T97" fmla="*/ 851 h 1761"/>
                  <a:gd name="T98" fmla="*/ 527 w 1446"/>
                  <a:gd name="T99" fmla="*/ 975 h 1761"/>
                  <a:gd name="T100" fmla="*/ 731 w 1446"/>
                  <a:gd name="T101" fmla="*/ 1006 h 1761"/>
                  <a:gd name="T102" fmla="*/ 1038 w 1446"/>
                  <a:gd name="T103" fmla="*/ 835 h 1761"/>
                  <a:gd name="T104" fmla="*/ 1068 w 1446"/>
                  <a:gd name="T105" fmla="*/ 823 h 1761"/>
                  <a:gd name="T106" fmla="*/ 1399 w 1446"/>
                  <a:gd name="T107" fmla="*/ 605 h 1761"/>
                  <a:gd name="T108" fmla="*/ 1330 w 1446"/>
                  <a:gd name="T109" fmla="*/ 440 h 1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6" h="1761">
                    <a:moveTo>
                      <a:pt x="1330" y="440"/>
                    </a:moveTo>
                    <a:cubicBezTo>
                      <a:pt x="1291" y="429"/>
                      <a:pt x="1249" y="424"/>
                      <a:pt x="1208" y="423"/>
                    </a:cubicBezTo>
                    <a:cubicBezTo>
                      <a:pt x="981" y="421"/>
                      <a:pt x="768" y="492"/>
                      <a:pt x="551" y="541"/>
                    </a:cubicBezTo>
                    <a:cubicBezTo>
                      <a:pt x="471" y="560"/>
                      <a:pt x="393" y="582"/>
                      <a:pt x="314" y="602"/>
                    </a:cubicBezTo>
                    <a:cubicBezTo>
                      <a:pt x="311" y="597"/>
                      <a:pt x="307" y="591"/>
                      <a:pt x="304" y="586"/>
                    </a:cubicBezTo>
                    <a:cubicBezTo>
                      <a:pt x="316" y="567"/>
                      <a:pt x="324" y="537"/>
                      <a:pt x="341" y="532"/>
                    </a:cubicBezTo>
                    <a:cubicBezTo>
                      <a:pt x="476" y="488"/>
                      <a:pt x="527" y="370"/>
                      <a:pt x="586" y="260"/>
                    </a:cubicBezTo>
                    <a:cubicBezTo>
                      <a:pt x="593" y="248"/>
                      <a:pt x="601" y="234"/>
                      <a:pt x="612" y="227"/>
                    </a:cubicBezTo>
                    <a:cubicBezTo>
                      <a:pt x="662" y="196"/>
                      <a:pt x="714" y="167"/>
                      <a:pt x="765" y="138"/>
                    </a:cubicBezTo>
                    <a:cubicBezTo>
                      <a:pt x="765" y="133"/>
                      <a:pt x="765" y="128"/>
                      <a:pt x="765" y="124"/>
                    </a:cubicBezTo>
                    <a:cubicBezTo>
                      <a:pt x="747" y="122"/>
                      <a:pt x="727" y="114"/>
                      <a:pt x="711" y="119"/>
                    </a:cubicBezTo>
                    <a:cubicBezTo>
                      <a:pt x="689" y="127"/>
                      <a:pt x="671" y="146"/>
                      <a:pt x="649" y="155"/>
                    </a:cubicBezTo>
                    <a:cubicBezTo>
                      <a:pt x="577" y="188"/>
                      <a:pt x="524" y="235"/>
                      <a:pt x="510" y="317"/>
                    </a:cubicBezTo>
                    <a:cubicBezTo>
                      <a:pt x="507" y="332"/>
                      <a:pt x="495" y="347"/>
                      <a:pt x="483" y="356"/>
                    </a:cubicBezTo>
                    <a:cubicBezTo>
                      <a:pt x="447" y="385"/>
                      <a:pt x="411" y="414"/>
                      <a:pt x="371" y="436"/>
                    </a:cubicBezTo>
                    <a:cubicBezTo>
                      <a:pt x="328" y="459"/>
                      <a:pt x="281" y="476"/>
                      <a:pt x="235" y="493"/>
                    </a:cubicBezTo>
                    <a:cubicBezTo>
                      <a:pt x="229" y="495"/>
                      <a:pt x="216" y="476"/>
                      <a:pt x="201" y="463"/>
                    </a:cubicBezTo>
                    <a:cubicBezTo>
                      <a:pt x="273" y="435"/>
                      <a:pt x="244" y="381"/>
                      <a:pt x="246" y="338"/>
                    </a:cubicBezTo>
                    <a:cubicBezTo>
                      <a:pt x="250" y="271"/>
                      <a:pt x="165" y="280"/>
                      <a:pt x="143" y="221"/>
                    </a:cubicBezTo>
                    <a:cubicBezTo>
                      <a:pt x="248" y="155"/>
                      <a:pt x="354" y="89"/>
                      <a:pt x="460" y="22"/>
                    </a:cubicBezTo>
                    <a:cubicBezTo>
                      <a:pt x="455" y="15"/>
                      <a:pt x="451" y="8"/>
                      <a:pt x="446" y="0"/>
                    </a:cubicBezTo>
                    <a:cubicBezTo>
                      <a:pt x="325" y="72"/>
                      <a:pt x="203" y="143"/>
                      <a:pt x="80" y="215"/>
                    </a:cubicBezTo>
                    <a:cubicBezTo>
                      <a:pt x="54" y="189"/>
                      <a:pt x="28" y="178"/>
                      <a:pt x="0" y="180"/>
                    </a:cubicBezTo>
                    <a:cubicBezTo>
                      <a:pt x="0" y="1761"/>
                      <a:pt x="0" y="1761"/>
                      <a:pt x="0" y="1761"/>
                    </a:cubicBezTo>
                    <a:cubicBezTo>
                      <a:pt x="23" y="1752"/>
                      <a:pt x="46" y="1736"/>
                      <a:pt x="73" y="1712"/>
                    </a:cubicBezTo>
                    <a:cubicBezTo>
                      <a:pt x="83" y="1704"/>
                      <a:pt x="91" y="1693"/>
                      <a:pt x="100" y="1683"/>
                    </a:cubicBezTo>
                    <a:cubicBezTo>
                      <a:pt x="170" y="1607"/>
                      <a:pt x="209" y="1513"/>
                      <a:pt x="238" y="1416"/>
                    </a:cubicBezTo>
                    <a:cubicBezTo>
                      <a:pt x="255" y="1354"/>
                      <a:pt x="263" y="1290"/>
                      <a:pt x="277" y="1222"/>
                    </a:cubicBezTo>
                    <a:cubicBezTo>
                      <a:pt x="363" y="1408"/>
                      <a:pt x="468" y="1575"/>
                      <a:pt x="651" y="1682"/>
                    </a:cubicBezTo>
                    <a:cubicBezTo>
                      <a:pt x="653" y="1668"/>
                      <a:pt x="652" y="1653"/>
                      <a:pt x="644" y="1646"/>
                    </a:cubicBezTo>
                    <a:cubicBezTo>
                      <a:pt x="627" y="1629"/>
                      <a:pt x="604" y="1619"/>
                      <a:pt x="586" y="1603"/>
                    </a:cubicBezTo>
                    <a:cubicBezTo>
                      <a:pt x="558" y="1578"/>
                      <a:pt x="507" y="1547"/>
                      <a:pt x="510" y="1524"/>
                    </a:cubicBezTo>
                    <a:cubicBezTo>
                      <a:pt x="516" y="1466"/>
                      <a:pt x="470" y="1448"/>
                      <a:pt x="450" y="1411"/>
                    </a:cubicBezTo>
                    <a:cubicBezTo>
                      <a:pt x="441" y="1394"/>
                      <a:pt x="428" y="1378"/>
                      <a:pt x="419" y="1360"/>
                    </a:cubicBezTo>
                    <a:cubicBezTo>
                      <a:pt x="390" y="1302"/>
                      <a:pt x="369" y="1238"/>
                      <a:pt x="331" y="1186"/>
                    </a:cubicBezTo>
                    <a:cubicBezTo>
                      <a:pt x="287" y="1126"/>
                      <a:pt x="245" y="1069"/>
                      <a:pt x="240" y="986"/>
                    </a:cubicBezTo>
                    <a:cubicBezTo>
                      <a:pt x="254" y="990"/>
                      <a:pt x="266" y="992"/>
                      <a:pt x="276" y="998"/>
                    </a:cubicBezTo>
                    <a:cubicBezTo>
                      <a:pt x="348" y="1037"/>
                      <a:pt x="419" y="1077"/>
                      <a:pt x="490" y="1117"/>
                    </a:cubicBezTo>
                    <a:cubicBezTo>
                      <a:pt x="498" y="1122"/>
                      <a:pt x="504" y="1135"/>
                      <a:pt x="507" y="1145"/>
                    </a:cubicBezTo>
                    <a:cubicBezTo>
                      <a:pt x="538" y="1280"/>
                      <a:pt x="638" y="1347"/>
                      <a:pt x="755" y="1394"/>
                    </a:cubicBezTo>
                    <a:cubicBezTo>
                      <a:pt x="768" y="1399"/>
                      <a:pt x="788" y="1388"/>
                      <a:pt x="808" y="1384"/>
                    </a:cubicBezTo>
                    <a:cubicBezTo>
                      <a:pt x="746" y="1347"/>
                      <a:pt x="693" y="1320"/>
                      <a:pt x="646" y="1285"/>
                    </a:cubicBezTo>
                    <a:cubicBezTo>
                      <a:pt x="622" y="1267"/>
                      <a:pt x="605" y="1236"/>
                      <a:pt x="591" y="1208"/>
                    </a:cubicBezTo>
                    <a:cubicBezTo>
                      <a:pt x="534" y="1094"/>
                      <a:pt x="485" y="972"/>
                      <a:pt x="328" y="966"/>
                    </a:cubicBezTo>
                    <a:cubicBezTo>
                      <a:pt x="310" y="965"/>
                      <a:pt x="291" y="950"/>
                      <a:pt x="274" y="940"/>
                    </a:cubicBezTo>
                    <a:cubicBezTo>
                      <a:pt x="248" y="924"/>
                      <a:pt x="222" y="907"/>
                      <a:pt x="200" y="887"/>
                    </a:cubicBezTo>
                    <a:cubicBezTo>
                      <a:pt x="188" y="877"/>
                      <a:pt x="173" y="857"/>
                      <a:pt x="176" y="846"/>
                    </a:cubicBezTo>
                    <a:cubicBezTo>
                      <a:pt x="179" y="834"/>
                      <a:pt x="204" y="819"/>
                      <a:pt x="216" y="821"/>
                    </a:cubicBezTo>
                    <a:cubicBezTo>
                      <a:pt x="241" y="825"/>
                      <a:pt x="264" y="839"/>
                      <a:pt x="287" y="851"/>
                    </a:cubicBezTo>
                    <a:cubicBezTo>
                      <a:pt x="367" y="893"/>
                      <a:pt x="443" y="943"/>
                      <a:pt x="527" y="975"/>
                    </a:cubicBezTo>
                    <a:cubicBezTo>
                      <a:pt x="591" y="999"/>
                      <a:pt x="670" y="1023"/>
                      <a:pt x="731" y="1006"/>
                    </a:cubicBezTo>
                    <a:cubicBezTo>
                      <a:pt x="844" y="975"/>
                      <a:pt x="960" y="935"/>
                      <a:pt x="1038" y="835"/>
                    </a:cubicBezTo>
                    <a:cubicBezTo>
                      <a:pt x="1044" y="828"/>
                      <a:pt x="1058" y="823"/>
                      <a:pt x="1068" y="823"/>
                    </a:cubicBezTo>
                    <a:cubicBezTo>
                      <a:pt x="1229" y="827"/>
                      <a:pt x="1326" y="734"/>
                      <a:pt x="1399" y="605"/>
                    </a:cubicBezTo>
                    <a:cubicBezTo>
                      <a:pt x="1446" y="522"/>
                      <a:pt x="1423" y="465"/>
                      <a:pt x="1330" y="4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09" name="Freeform 6">
                <a:extLst>
                  <a:ext uri="{FF2B5EF4-FFF2-40B4-BE49-F238E27FC236}">
                    <a16:creationId xmlns:a16="http://schemas.microsoft.com/office/drawing/2014/main" id="{E0307501-87D6-4A8E-A0B0-350EDDDD7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25474" y="2125310"/>
                <a:ext cx="2015975" cy="2512945"/>
              </a:xfrm>
              <a:custGeom>
                <a:avLst/>
                <a:gdLst>
                  <a:gd name="T0" fmla="*/ 1420 w 1463"/>
                  <a:gd name="T1" fmla="*/ 232 h 1821"/>
                  <a:gd name="T2" fmla="*/ 1375 w 1463"/>
                  <a:gd name="T3" fmla="*/ 228 h 1821"/>
                  <a:gd name="T4" fmla="*/ 1199 w 1463"/>
                  <a:gd name="T5" fmla="*/ 100 h 1821"/>
                  <a:gd name="T6" fmla="*/ 1059 w 1463"/>
                  <a:gd name="T7" fmla="*/ 0 h 1821"/>
                  <a:gd name="T8" fmla="*/ 1048 w 1463"/>
                  <a:gd name="T9" fmla="*/ 17 h 1821"/>
                  <a:gd name="T10" fmla="*/ 1358 w 1463"/>
                  <a:gd name="T11" fmla="*/ 265 h 1821"/>
                  <a:gd name="T12" fmla="*/ 1239 w 1463"/>
                  <a:gd name="T13" fmla="*/ 364 h 1821"/>
                  <a:gd name="T14" fmla="*/ 1260 w 1463"/>
                  <a:gd name="T15" fmla="*/ 517 h 1821"/>
                  <a:gd name="T16" fmla="*/ 1089 w 1463"/>
                  <a:gd name="T17" fmla="*/ 427 h 1821"/>
                  <a:gd name="T18" fmla="*/ 946 w 1463"/>
                  <a:gd name="T19" fmla="*/ 242 h 1821"/>
                  <a:gd name="T20" fmla="*/ 934 w 1463"/>
                  <a:gd name="T21" fmla="*/ 225 h 1821"/>
                  <a:gd name="T22" fmla="*/ 778 w 1463"/>
                  <a:gd name="T23" fmla="*/ 100 h 1821"/>
                  <a:gd name="T24" fmla="*/ 722 w 1463"/>
                  <a:gd name="T25" fmla="*/ 107 h 1821"/>
                  <a:gd name="T26" fmla="*/ 862 w 1463"/>
                  <a:gd name="T27" fmla="*/ 199 h 1821"/>
                  <a:gd name="T28" fmla="*/ 899 w 1463"/>
                  <a:gd name="T29" fmla="*/ 243 h 1821"/>
                  <a:gd name="T30" fmla="*/ 1055 w 1463"/>
                  <a:gd name="T31" fmla="*/ 484 h 1821"/>
                  <a:gd name="T32" fmla="*/ 1179 w 1463"/>
                  <a:gd name="T33" fmla="*/ 625 h 1821"/>
                  <a:gd name="T34" fmla="*/ 1105 w 1463"/>
                  <a:gd name="T35" fmla="*/ 620 h 1821"/>
                  <a:gd name="T36" fmla="*/ 687 w 1463"/>
                  <a:gd name="T37" fmla="*/ 471 h 1821"/>
                  <a:gd name="T38" fmla="*/ 331 w 1463"/>
                  <a:gd name="T39" fmla="*/ 373 h 1821"/>
                  <a:gd name="T40" fmla="*/ 75 w 1463"/>
                  <a:gd name="T41" fmla="*/ 396 h 1821"/>
                  <a:gd name="T42" fmla="*/ 30 w 1463"/>
                  <a:gd name="T43" fmla="*/ 504 h 1821"/>
                  <a:gd name="T44" fmla="*/ 401 w 1463"/>
                  <a:gd name="T45" fmla="*/ 770 h 1821"/>
                  <a:gd name="T46" fmla="*/ 494 w 1463"/>
                  <a:gd name="T47" fmla="*/ 894 h 1821"/>
                  <a:gd name="T48" fmla="*/ 600 w 1463"/>
                  <a:gd name="T49" fmla="*/ 959 h 1821"/>
                  <a:gd name="T50" fmla="*/ 847 w 1463"/>
                  <a:gd name="T51" fmla="*/ 996 h 1821"/>
                  <a:gd name="T52" fmla="*/ 979 w 1463"/>
                  <a:gd name="T53" fmla="*/ 948 h 1821"/>
                  <a:gd name="T54" fmla="*/ 1214 w 1463"/>
                  <a:gd name="T55" fmla="*/ 843 h 1821"/>
                  <a:gd name="T56" fmla="*/ 1240 w 1463"/>
                  <a:gd name="T57" fmla="*/ 897 h 1821"/>
                  <a:gd name="T58" fmla="*/ 1169 w 1463"/>
                  <a:gd name="T59" fmla="*/ 916 h 1821"/>
                  <a:gd name="T60" fmla="*/ 943 w 1463"/>
                  <a:gd name="T61" fmla="*/ 1011 h 1821"/>
                  <a:gd name="T62" fmla="*/ 887 w 1463"/>
                  <a:gd name="T63" fmla="*/ 1044 h 1821"/>
                  <a:gd name="T64" fmla="*/ 817 w 1463"/>
                  <a:gd name="T65" fmla="*/ 1176 h 1821"/>
                  <a:gd name="T66" fmla="*/ 693 w 1463"/>
                  <a:gd name="T67" fmla="*/ 1314 h 1821"/>
                  <a:gd name="T68" fmla="*/ 597 w 1463"/>
                  <a:gd name="T69" fmla="*/ 1353 h 1821"/>
                  <a:gd name="T70" fmla="*/ 653 w 1463"/>
                  <a:gd name="T71" fmla="*/ 1379 h 1821"/>
                  <a:gd name="T72" fmla="*/ 856 w 1463"/>
                  <a:gd name="T73" fmla="*/ 1222 h 1821"/>
                  <a:gd name="T74" fmla="*/ 955 w 1463"/>
                  <a:gd name="T75" fmla="*/ 1102 h 1821"/>
                  <a:gd name="T76" fmla="*/ 1152 w 1463"/>
                  <a:gd name="T77" fmla="*/ 999 h 1821"/>
                  <a:gd name="T78" fmla="*/ 1170 w 1463"/>
                  <a:gd name="T79" fmla="*/ 1011 h 1821"/>
                  <a:gd name="T80" fmla="*/ 1131 w 1463"/>
                  <a:gd name="T81" fmla="*/ 1115 h 1821"/>
                  <a:gd name="T82" fmla="*/ 985 w 1463"/>
                  <a:gd name="T83" fmla="*/ 1367 h 1821"/>
                  <a:gd name="T84" fmla="*/ 951 w 1463"/>
                  <a:gd name="T85" fmla="*/ 1403 h 1821"/>
                  <a:gd name="T86" fmla="*/ 870 w 1463"/>
                  <a:gd name="T87" fmla="*/ 1506 h 1821"/>
                  <a:gd name="T88" fmla="*/ 856 w 1463"/>
                  <a:gd name="T89" fmla="*/ 1523 h 1821"/>
                  <a:gd name="T90" fmla="*/ 676 w 1463"/>
                  <a:gd name="T91" fmla="*/ 1650 h 1821"/>
                  <a:gd name="T92" fmla="*/ 745 w 1463"/>
                  <a:gd name="T93" fmla="*/ 1649 h 1821"/>
                  <a:gd name="T94" fmla="*/ 931 w 1463"/>
                  <a:gd name="T95" fmla="*/ 1509 h 1821"/>
                  <a:gd name="T96" fmla="*/ 1070 w 1463"/>
                  <a:gd name="T97" fmla="*/ 1332 h 1821"/>
                  <a:gd name="T98" fmla="*/ 1119 w 1463"/>
                  <a:gd name="T99" fmla="*/ 1260 h 1821"/>
                  <a:gd name="T100" fmla="*/ 1123 w 1463"/>
                  <a:gd name="T101" fmla="*/ 1296 h 1821"/>
                  <a:gd name="T102" fmla="*/ 1319 w 1463"/>
                  <a:gd name="T103" fmla="*/ 1745 h 1821"/>
                  <a:gd name="T104" fmla="*/ 1463 w 1463"/>
                  <a:gd name="T105" fmla="*/ 1802 h 1821"/>
                  <a:gd name="T106" fmla="*/ 1463 w 1463"/>
                  <a:gd name="T107" fmla="*/ 221 h 1821"/>
                  <a:gd name="T108" fmla="*/ 1420 w 1463"/>
                  <a:gd name="T109" fmla="*/ 232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3" h="1821">
                    <a:moveTo>
                      <a:pt x="1420" y="232"/>
                    </a:moveTo>
                    <a:cubicBezTo>
                      <a:pt x="1408" y="238"/>
                      <a:pt x="1386" y="236"/>
                      <a:pt x="1375" y="228"/>
                    </a:cubicBezTo>
                    <a:cubicBezTo>
                      <a:pt x="1316" y="187"/>
                      <a:pt x="1258" y="142"/>
                      <a:pt x="1199" y="100"/>
                    </a:cubicBezTo>
                    <a:cubicBezTo>
                      <a:pt x="1153" y="66"/>
                      <a:pt x="1106" y="33"/>
                      <a:pt x="1059" y="0"/>
                    </a:cubicBezTo>
                    <a:cubicBezTo>
                      <a:pt x="1056" y="6"/>
                      <a:pt x="1052" y="11"/>
                      <a:pt x="1048" y="17"/>
                    </a:cubicBezTo>
                    <a:cubicBezTo>
                      <a:pt x="1150" y="99"/>
                      <a:pt x="1253" y="181"/>
                      <a:pt x="1358" y="265"/>
                    </a:cubicBezTo>
                    <a:cubicBezTo>
                      <a:pt x="1323" y="310"/>
                      <a:pt x="1235" y="285"/>
                      <a:pt x="1239" y="364"/>
                    </a:cubicBezTo>
                    <a:cubicBezTo>
                      <a:pt x="1242" y="415"/>
                      <a:pt x="1253" y="467"/>
                      <a:pt x="1260" y="517"/>
                    </a:cubicBezTo>
                    <a:cubicBezTo>
                      <a:pt x="1186" y="511"/>
                      <a:pt x="1134" y="484"/>
                      <a:pt x="1089" y="427"/>
                    </a:cubicBezTo>
                    <a:cubicBezTo>
                      <a:pt x="1040" y="367"/>
                      <a:pt x="939" y="347"/>
                      <a:pt x="946" y="242"/>
                    </a:cubicBezTo>
                    <a:cubicBezTo>
                      <a:pt x="947" y="237"/>
                      <a:pt x="939" y="229"/>
                      <a:pt x="934" y="225"/>
                    </a:cubicBezTo>
                    <a:cubicBezTo>
                      <a:pt x="882" y="182"/>
                      <a:pt x="831" y="139"/>
                      <a:pt x="778" y="100"/>
                    </a:cubicBezTo>
                    <a:cubicBezTo>
                      <a:pt x="770" y="94"/>
                      <a:pt x="751" y="102"/>
                      <a:pt x="722" y="107"/>
                    </a:cubicBezTo>
                    <a:cubicBezTo>
                      <a:pt x="778" y="143"/>
                      <a:pt x="821" y="169"/>
                      <a:pt x="862" y="199"/>
                    </a:cubicBezTo>
                    <a:cubicBezTo>
                      <a:pt x="878" y="210"/>
                      <a:pt x="898" y="227"/>
                      <a:pt x="899" y="243"/>
                    </a:cubicBezTo>
                    <a:cubicBezTo>
                      <a:pt x="907" y="353"/>
                      <a:pt x="975" y="430"/>
                      <a:pt x="1055" y="484"/>
                    </a:cubicBezTo>
                    <a:cubicBezTo>
                      <a:pt x="1112" y="522"/>
                      <a:pt x="1136" y="577"/>
                      <a:pt x="1179" y="625"/>
                    </a:cubicBezTo>
                    <a:cubicBezTo>
                      <a:pt x="1153" y="627"/>
                      <a:pt x="1127" y="628"/>
                      <a:pt x="1105" y="620"/>
                    </a:cubicBezTo>
                    <a:cubicBezTo>
                      <a:pt x="965" y="571"/>
                      <a:pt x="824" y="525"/>
                      <a:pt x="687" y="471"/>
                    </a:cubicBezTo>
                    <a:cubicBezTo>
                      <a:pt x="571" y="425"/>
                      <a:pt x="456" y="376"/>
                      <a:pt x="331" y="373"/>
                    </a:cubicBezTo>
                    <a:cubicBezTo>
                      <a:pt x="246" y="371"/>
                      <a:pt x="159" y="379"/>
                      <a:pt x="75" y="396"/>
                    </a:cubicBezTo>
                    <a:cubicBezTo>
                      <a:pt x="15" y="408"/>
                      <a:pt x="0" y="450"/>
                      <a:pt x="30" y="504"/>
                    </a:cubicBezTo>
                    <a:cubicBezTo>
                      <a:pt x="111" y="648"/>
                      <a:pt x="204" y="780"/>
                      <a:pt x="401" y="770"/>
                    </a:cubicBezTo>
                    <a:cubicBezTo>
                      <a:pt x="403" y="834"/>
                      <a:pt x="443" y="867"/>
                      <a:pt x="494" y="894"/>
                    </a:cubicBezTo>
                    <a:cubicBezTo>
                      <a:pt x="530" y="914"/>
                      <a:pt x="565" y="936"/>
                      <a:pt x="600" y="959"/>
                    </a:cubicBezTo>
                    <a:cubicBezTo>
                      <a:pt x="676" y="1010"/>
                      <a:pt x="759" y="1023"/>
                      <a:pt x="847" y="996"/>
                    </a:cubicBezTo>
                    <a:cubicBezTo>
                      <a:pt x="892" y="983"/>
                      <a:pt x="936" y="966"/>
                      <a:pt x="979" y="948"/>
                    </a:cubicBezTo>
                    <a:cubicBezTo>
                      <a:pt x="1056" y="915"/>
                      <a:pt x="1132" y="879"/>
                      <a:pt x="1214" y="843"/>
                    </a:cubicBezTo>
                    <a:cubicBezTo>
                      <a:pt x="1223" y="862"/>
                      <a:pt x="1231" y="879"/>
                      <a:pt x="1240" y="897"/>
                    </a:cubicBezTo>
                    <a:cubicBezTo>
                      <a:pt x="1212" y="905"/>
                      <a:pt x="1189" y="908"/>
                      <a:pt x="1169" y="916"/>
                    </a:cubicBezTo>
                    <a:cubicBezTo>
                      <a:pt x="1093" y="947"/>
                      <a:pt x="1018" y="979"/>
                      <a:pt x="943" y="1011"/>
                    </a:cubicBezTo>
                    <a:cubicBezTo>
                      <a:pt x="923" y="1020"/>
                      <a:pt x="898" y="1028"/>
                      <a:pt x="887" y="1044"/>
                    </a:cubicBezTo>
                    <a:cubicBezTo>
                      <a:pt x="859" y="1085"/>
                      <a:pt x="827" y="1129"/>
                      <a:pt x="817" y="1176"/>
                    </a:cubicBezTo>
                    <a:cubicBezTo>
                      <a:pt x="801" y="1250"/>
                      <a:pt x="749" y="1283"/>
                      <a:pt x="693" y="1314"/>
                    </a:cubicBezTo>
                    <a:cubicBezTo>
                      <a:pt x="663" y="1331"/>
                      <a:pt x="629" y="1340"/>
                      <a:pt x="597" y="1353"/>
                    </a:cubicBezTo>
                    <a:cubicBezTo>
                      <a:pt x="615" y="1370"/>
                      <a:pt x="637" y="1384"/>
                      <a:pt x="653" y="1379"/>
                    </a:cubicBezTo>
                    <a:cubicBezTo>
                      <a:pt x="740" y="1353"/>
                      <a:pt x="812" y="1302"/>
                      <a:pt x="856" y="1222"/>
                    </a:cubicBezTo>
                    <a:cubicBezTo>
                      <a:pt x="882" y="1175"/>
                      <a:pt x="900" y="1127"/>
                      <a:pt x="955" y="1102"/>
                    </a:cubicBezTo>
                    <a:cubicBezTo>
                      <a:pt x="1022" y="1072"/>
                      <a:pt x="1086" y="1034"/>
                      <a:pt x="1152" y="999"/>
                    </a:cubicBezTo>
                    <a:cubicBezTo>
                      <a:pt x="1158" y="1003"/>
                      <a:pt x="1164" y="1007"/>
                      <a:pt x="1170" y="1011"/>
                    </a:cubicBezTo>
                    <a:cubicBezTo>
                      <a:pt x="1157" y="1046"/>
                      <a:pt x="1148" y="1083"/>
                      <a:pt x="1131" y="1115"/>
                    </a:cubicBezTo>
                    <a:cubicBezTo>
                      <a:pt x="1084" y="1200"/>
                      <a:pt x="1035" y="1283"/>
                      <a:pt x="985" y="1367"/>
                    </a:cubicBezTo>
                    <a:cubicBezTo>
                      <a:pt x="977" y="1380"/>
                      <a:pt x="964" y="1392"/>
                      <a:pt x="951" y="1403"/>
                    </a:cubicBezTo>
                    <a:cubicBezTo>
                      <a:pt x="917" y="1431"/>
                      <a:pt x="858" y="1440"/>
                      <a:pt x="870" y="1506"/>
                    </a:cubicBezTo>
                    <a:cubicBezTo>
                      <a:pt x="871" y="1511"/>
                      <a:pt x="862" y="1519"/>
                      <a:pt x="856" y="1523"/>
                    </a:cubicBezTo>
                    <a:cubicBezTo>
                      <a:pt x="802" y="1562"/>
                      <a:pt x="747" y="1601"/>
                      <a:pt x="676" y="1650"/>
                    </a:cubicBezTo>
                    <a:cubicBezTo>
                      <a:pt x="708" y="1650"/>
                      <a:pt x="732" y="1658"/>
                      <a:pt x="745" y="1649"/>
                    </a:cubicBezTo>
                    <a:cubicBezTo>
                      <a:pt x="809" y="1605"/>
                      <a:pt x="876" y="1563"/>
                      <a:pt x="931" y="1509"/>
                    </a:cubicBezTo>
                    <a:cubicBezTo>
                      <a:pt x="984" y="1457"/>
                      <a:pt x="1025" y="1392"/>
                      <a:pt x="1070" y="1332"/>
                    </a:cubicBezTo>
                    <a:cubicBezTo>
                      <a:pt x="1085" y="1312"/>
                      <a:pt x="1098" y="1291"/>
                      <a:pt x="1119" y="1260"/>
                    </a:cubicBezTo>
                    <a:cubicBezTo>
                      <a:pt x="1121" y="1280"/>
                      <a:pt x="1124" y="1288"/>
                      <a:pt x="1123" y="1296"/>
                    </a:cubicBezTo>
                    <a:cubicBezTo>
                      <a:pt x="1120" y="1476"/>
                      <a:pt x="1209" y="1616"/>
                      <a:pt x="1319" y="1745"/>
                    </a:cubicBezTo>
                    <a:cubicBezTo>
                      <a:pt x="1370" y="1804"/>
                      <a:pt x="1413" y="1821"/>
                      <a:pt x="1463" y="1802"/>
                    </a:cubicBezTo>
                    <a:cubicBezTo>
                      <a:pt x="1463" y="221"/>
                      <a:pt x="1463" y="221"/>
                      <a:pt x="1463" y="221"/>
                    </a:cubicBezTo>
                    <a:cubicBezTo>
                      <a:pt x="1449" y="222"/>
                      <a:pt x="1435" y="226"/>
                      <a:pt x="1420" y="2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</p:grpSp>
        <p:grpSp>
          <p:nvGrpSpPr>
            <p:cNvPr id="210" name="Grupo 209">
              <a:extLst>
                <a:ext uri="{FF2B5EF4-FFF2-40B4-BE49-F238E27FC236}">
                  <a16:creationId xmlns:a16="http://schemas.microsoft.com/office/drawing/2014/main" id="{8CCC4C7F-5E53-4888-879A-740B6AAA06D7}"/>
                </a:ext>
              </a:extLst>
            </p:cNvPr>
            <p:cNvGrpSpPr/>
            <p:nvPr/>
          </p:nvGrpSpPr>
          <p:grpSpPr>
            <a:xfrm rot="1271631">
              <a:off x="11112596" y="206414"/>
              <a:ext cx="853619" cy="535179"/>
              <a:chOff x="-5125474" y="2125310"/>
              <a:chExt cx="4008182" cy="2512945"/>
            </a:xfrm>
            <a:solidFill>
              <a:srgbClr val="FED715"/>
            </a:solidFill>
          </p:grpSpPr>
          <p:sp>
            <p:nvSpPr>
              <p:cNvPr id="211" name="Freeform 5">
                <a:extLst>
                  <a:ext uri="{FF2B5EF4-FFF2-40B4-BE49-F238E27FC236}">
                    <a16:creationId xmlns:a16="http://schemas.microsoft.com/office/drawing/2014/main" id="{2042498A-EDD8-4ED2-89ED-AA280EEA9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09499" y="2181489"/>
                <a:ext cx="1992207" cy="2428677"/>
              </a:xfrm>
              <a:custGeom>
                <a:avLst/>
                <a:gdLst>
                  <a:gd name="T0" fmla="*/ 1330 w 1446"/>
                  <a:gd name="T1" fmla="*/ 440 h 1761"/>
                  <a:gd name="T2" fmla="*/ 1208 w 1446"/>
                  <a:gd name="T3" fmla="*/ 423 h 1761"/>
                  <a:gd name="T4" fmla="*/ 551 w 1446"/>
                  <a:gd name="T5" fmla="*/ 541 h 1761"/>
                  <a:gd name="T6" fmla="*/ 314 w 1446"/>
                  <a:gd name="T7" fmla="*/ 602 h 1761"/>
                  <a:gd name="T8" fmla="*/ 304 w 1446"/>
                  <a:gd name="T9" fmla="*/ 586 h 1761"/>
                  <a:gd name="T10" fmla="*/ 341 w 1446"/>
                  <a:gd name="T11" fmla="*/ 532 h 1761"/>
                  <a:gd name="T12" fmla="*/ 586 w 1446"/>
                  <a:gd name="T13" fmla="*/ 260 h 1761"/>
                  <a:gd name="T14" fmla="*/ 612 w 1446"/>
                  <a:gd name="T15" fmla="*/ 227 h 1761"/>
                  <a:gd name="T16" fmla="*/ 765 w 1446"/>
                  <a:gd name="T17" fmla="*/ 138 h 1761"/>
                  <a:gd name="T18" fmla="*/ 765 w 1446"/>
                  <a:gd name="T19" fmla="*/ 124 h 1761"/>
                  <a:gd name="T20" fmla="*/ 711 w 1446"/>
                  <a:gd name="T21" fmla="*/ 119 h 1761"/>
                  <a:gd name="T22" fmla="*/ 649 w 1446"/>
                  <a:gd name="T23" fmla="*/ 155 h 1761"/>
                  <a:gd name="T24" fmla="*/ 510 w 1446"/>
                  <a:gd name="T25" fmla="*/ 317 h 1761"/>
                  <a:gd name="T26" fmla="*/ 483 w 1446"/>
                  <a:gd name="T27" fmla="*/ 356 h 1761"/>
                  <a:gd name="T28" fmla="*/ 371 w 1446"/>
                  <a:gd name="T29" fmla="*/ 436 h 1761"/>
                  <a:gd name="T30" fmla="*/ 235 w 1446"/>
                  <a:gd name="T31" fmla="*/ 493 h 1761"/>
                  <a:gd name="T32" fmla="*/ 201 w 1446"/>
                  <a:gd name="T33" fmla="*/ 463 h 1761"/>
                  <a:gd name="T34" fmla="*/ 246 w 1446"/>
                  <a:gd name="T35" fmla="*/ 338 h 1761"/>
                  <a:gd name="T36" fmla="*/ 143 w 1446"/>
                  <a:gd name="T37" fmla="*/ 221 h 1761"/>
                  <a:gd name="T38" fmla="*/ 460 w 1446"/>
                  <a:gd name="T39" fmla="*/ 22 h 1761"/>
                  <a:gd name="T40" fmla="*/ 446 w 1446"/>
                  <a:gd name="T41" fmla="*/ 0 h 1761"/>
                  <a:gd name="T42" fmla="*/ 80 w 1446"/>
                  <a:gd name="T43" fmla="*/ 215 h 1761"/>
                  <a:gd name="T44" fmla="*/ 0 w 1446"/>
                  <a:gd name="T45" fmla="*/ 180 h 1761"/>
                  <a:gd name="T46" fmla="*/ 0 w 1446"/>
                  <a:gd name="T47" fmla="*/ 1761 h 1761"/>
                  <a:gd name="T48" fmla="*/ 73 w 1446"/>
                  <a:gd name="T49" fmla="*/ 1712 h 1761"/>
                  <a:gd name="T50" fmla="*/ 100 w 1446"/>
                  <a:gd name="T51" fmla="*/ 1683 h 1761"/>
                  <a:gd name="T52" fmla="*/ 238 w 1446"/>
                  <a:gd name="T53" fmla="*/ 1416 h 1761"/>
                  <a:gd name="T54" fmla="*/ 277 w 1446"/>
                  <a:gd name="T55" fmla="*/ 1222 h 1761"/>
                  <a:gd name="T56" fmla="*/ 651 w 1446"/>
                  <a:gd name="T57" fmla="*/ 1682 h 1761"/>
                  <a:gd name="T58" fmla="*/ 644 w 1446"/>
                  <a:gd name="T59" fmla="*/ 1646 h 1761"/>
                  <a:gd name="T60" fmla="*/ 586 w 1446"/>
                  <a:gd name="T61" fmla="*/ 1603 h 1761"/>
                  <a:gd name="T62" fmla="*/ 510 w 1446"/>
                  <a:gd name="T63" fmla="*/ 1524 h 1761"/>
                  <a:gd name="T64" fmla="*/ 450 w 1446"/>
                  <a:gd name="T65" fmla="*/ 1411 h 1761"/>
                  <a:gd name="T66" fmla="*/ 419 w 1446"/>
                  <a:gd name="T67" fmla="*/ 1360 h 1761"/>
                  <a:gd name="T68" fmla="*/ 331 w 1446"/>
                  <a:gd name="T69" fmla="*/ 1186 h 1761"/>
                  <a:gd name="T70" fmla="*/ 240 w 1446"/>
                  <a:gd name="T71" fmla="*/ 986 h 1761"/>
                  <a:gd name="T72" fmla="*/ 276 w 1446"/>
                  <a:gd name="T73" fmla="*/ 998 h 1761"/>
                  <a:gd name="T74" fmla="*/ 490 w 1446"/>
                  <a:gd name="T75" fmla="*/ 1117 h 1761"/>
                  <a:gd name="T76" fmla="*/ 507 w 1446"/>
                  <a:gd name="T77" fmla="*/ 1145 h 1761"/>
                  <a:gd name="T78" fmla="*/ 755 w 1446"/>
                  <a:gd name="T79" fmla="*/ 1394 h 1761"/>
                  <a:gd name="T80" fmla="*/ 808 w 1446"/>
                  <a:gd name="T81" fmla="*/ 1384 h 1761"/>
                  <a:gd name="T82" fmla="*/ 646 w 1446"/>
                  <a:gd name="T83" fmla="*/ 1285 h 1761"/>
                  <a:gd name="T84" fmla="*/ 591 w 1446"/>
                  <a:gd name="T85" fmla="*/ 1208 h 1761"/>
                  <a:gd name="T86" fmla="*/ 328 w 1446"/>
                  <a:gd name="T87" fmla="*/ 966 h 1761"/>
                  <a:gd name="T88" fmla="*/ 274 w 1446"/>
                  <a:gd name="T89" fmla="*/ 940 h 1761"/>
                  <a:gd name="T90" fmla="*/ 200 w 1446"/>
                  <a:gd name="T91" fmla="*/ 887 h 1761"/>
                  <a:gd name="T92" fmla="*/ 176 w 1446"/>
                  <a:gd name="T93" fmla="*/ 846 h 1761"/>
                  <a:gd name="T94" fmla="*/ 216 w 1446"/>
                  <a:gd name="T95" fmla="*/ 821 h 1761"/>
                  <a:gd name="T96" fmla="*/ 287 w 1446"/>
                  <a:gd name="T97" fmla="*/ 851 h 1761"/>
                  <a:gd name="T98" fmla="*/ 527 w 1446"/>
                  <a:gd name="T99" fmla="*/ 975 h 1761"/>
                  <a:gd name="T100" fmla="*/ 731 w 1446"/>
                  <a:gd name="T101" fmla="*/ 1006 h 1761"/>
                  <a:gd name="T102" fmla="*/ 1038 w 1446"/>
                  <a:gd name="T103" fmla="*/ 835 h 1761"/>
                  <a:gd name="T104" fmla="*/ 1068 w 1446"/>
                  <a:gd name="T105" fmla="*/ 823 h 1761"/>
                  <a:gd name="T106" fmla="*/ 1399 w 1446"/>
                  <a:gd name="T107" fmla="*/ 605 h 1761"/>
                  <a:gd name="T108" fmla="*/ 1330 w 1446"/>
                  <a:gd name="T109" fmla="*/ 440 h 1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6" h="1761">
                    <a:moveTo>
                      <a:pt x="1330" y="440"/>
                    </a:moveTo>
                    <a:cubicBezTo>
                      <a:pt x="1291" y="429"/>
                      <a:pt x="1249" y="424"/>
                      <a:pt x="1208" y="423"/>
                    </a:cubicBezTo>
                    <a:cubicBezTo>
                      <a:pt x="981" y="421"/>
                      <a:pt x="768" y="492"/>
                      <a:pt x="551" y="541"/>
                    </a:cubicBezTo>
                    <a:cubicBezTo>
                      <a:pt x="471" y="560"/>
                      <a:pt x="393" y="582"/>
                      <a:pt x="314" y="602"/>
                    </a:cubicBezTo>
                    <a:cubicBezTo>
                      <a:pt x="311" y="597"/>
                      <a:pt x="307" y="591"/>
                      <a:pt x="304" y="586"/>
                    </a:cubicBezTo>
                    <a:cubicBezTo>
                      <a:pt x="316" y="567"/>
                      <a:pt x="324" y="537"/>
                      <a:pt x="341" y="532"/>
                    </a:cubicBezTo>
                    <a:cubicBezTo>
                      <a:pt x="476" y="488"/>
                      <a:pt x="527" y="370"/>
                      <a:pt x="586" y="260"/>
                    </a:cubicBezTo>
                    <a:cubicBezTo>
                      <a:pt x="593" y="248"/>
                      <a:pt x="601" y="234"/>
                      <a:pt x="612" y="227"/>
                    </a:cubicBezTo>
                    <a:cubicBezTo>
                      <a:pt x="662" y="196"/>
                      <a:pt x="714" y="167"/>
                      <a:pt x="765" y="138"/>
                    </a:cubicBezTo>
                    <a:cubicBezTo>
                      <a:pt x="765" y="133"/>
                      <a:pt x="765" y="128"/>
                      <a:pt x="765" y="124"/>
                    </a:cubicBezTo>
                    <a:cubicBezTo>
                      <a:pt x="747" y="122"/>
                      <a:pt x="727" y="114"/>
                      <a:pt x="711" y="119"/>
                    </a:cubicBezTo>
                    <a:cubicBezTo>
                      <a:pt x="689" y="127"/>
                      <a:pt x="671" y="146"/>
                      <a:pt x="649" y="155"/>
                    </a:cubicBezTo>
                    <a:cubicBezTo>
                      <a:pt x="577" y="188"/>
                      <a:pt x="524" y="235"/>
                      <a:pt x="510" y="317"/>
                    </a:cubicBezTo>
                    <a:cubicBezTo>
                      <a:pt x="507" y="332"/>
                      <a:pt x="495" y="347"/>
                      <a:pt x="483" y="356"/>
                    </a:cubicBezTo>
                    <a:cubicBezTo>
                      <a:pt x="447" y="385"/>
                      <a:pt x="411" y="414"/>
                      <a:pt x="371" y="436"/>
                    </a:cubicBezTo>
                    <a:cubicBezTo>
                      <a:pt x="328" y="459"/>
                      <a:pt x="281" y="476"/>
                      <a:pt x="235" y="493"/>
                    </a:cubicBezTo>
                    <a:cubicBezTo>
                      <a:pt x="229" y="495"/>
                      <a:pt x="216" y="476"/>
                      <a:pt x="201" y="463"/>
                    </a:cubicBezTo>
                    <a:cubicBezTo>
                      <a:pt x="273" y="435"/>
                      <a:pt x="244" y="381"/>
                      <a:pt x="246" y="338"/>
                    </a:cubicBezTo>
                    <a:cubicBezTo>
                      <a:pt x="250" y="271"/>
                      <a:pt x="165" y="280"/>
                      <a:pt x="143" y="221"/>
                    </a:cubicBezTo>
                    <a:cubicBezTo>
                      <a:pt x="248" y="155"/>
                      <a:pt x="354" y="89"/>
                      <a:pt x="460" y="22"/>
                    </a:cubicBezTo>
                    <a:cubicBezTo>
                      <a:pt x="455" y="15"/>
                      <a:pt x="451" y="8"/>
                      <a:pt x="446" y="0"/>
                    </a:cubicBezTo>
                    <a:cubicBezTo>
                      <a:pt x="325" y="72"/>
                      <a:pt x="203" y="143"/>
                      <a:pt x="80" y="215"/>
                    </a:cubicBezTo>
                    <a:cubicBezTo>
                      <a:pt x="54" y="189"/>
                      <a:pt x="28" y="178"/>
                      <a:pt x="0" y="180"/>
                    </a:cubicBezTo>
                    <a:cubicBezTo>
                      <a:pt x="0" y="1761"/>
                      <a:pt x="0" y="1761"/>
                      <a:pt x="0" y="1761"/>
                    </a:cubicBezTo>
                    <a:cubicBezTo>
                      <a:pt x="23" y="1752"/>
                      <a:pt x="46" y="1736"/>
                      <a:pt x="73" y="1712"/>
                    </a:cubicBezTo>
                    <a:cubicBezTo>
                      <a:pt x="83" y="1704"/>
                      <a:pt x="91" y="1693"/>
                      <a:pt x="100" y="1683"/>
                    </a:cubicBezTo>
                    <a:cubicBezTo>
                      <a:pt x="170" y="1607"/>
                      <a:pt x="209" y="1513"/>
                      <a:pt x="238" y="1416"/>
                    </a:cubicBezTo>
                    <a:cubicBezTo>
                      <a:pt x="255" y="1354"/>
                      <a:pt x="263" y="1290"/>
                      <a:pt x="277" y="1222"/>
                    </a:cubicBezTo>
                    <a:cubicBezTo>
                      <a:pt x="363" y="1408"/>
                      <a:pt x="468" y="1575"/>
                      <a:pt x="651" y="1682"/>
                    </a:cubicBezTo>
                    <a:cubicBezTo>
                      <a:pt x="653" y="1668"/>
                      <a:pt x="652" y="1653"/>
                      <a:pt x="644" y="1646"/>
                    </a:cubicBezTo>
                    <a:cubicBezTo>
                      <a:pt x="627" y="1629"/>
                      <a:pt x="604" y="1619"/>
                      <a:pt x="586" y="1603"/>
                    </a:cubicBezTo>
                    <a:cubicBezTo>
                      <a:pt x="558" y="1578"/>
                      <a:pt x="507" y="1547"/>
                      <a:pt x="510" y="1524"/>
                    </a:cubicBezTo>
                    <a:cubicBezTo>
                      <a:pt x="516" y="1466"/>
                      <a:pt x="470" y="1448"/>
                      <a:pt x="450" y="1411"/>
                    </a:cubicBezTo>
                    <a:cubicBezTo>
                      <a:pt x="441" y="1394"/>
                      <a:pt x="428" y="1378"/>
                      <a:pt x="419" y="1360"/>
                    </a:cubicBezTo>
                    <a:cubicBezTo>
                      <a:pt x="390" y="1302"/>
                      <a:pt x="369" y="1238"/>
                      <a:pt x="331" y="1186"/>
                    </a:cubicBezTo>
                    <a:cubicBezTo>
                      <a:pt x="287" y="1126"/>
                      <a:pt x="245" y="1069"/>
                      <a:pt x="240" y="986"/>
                    </a:cubicBezTo>
                    <a:cubicBezTo>
                      <a:pt x="254" y="990"/>
                      <a:pt x="266" y="992"/>
                      <a:pt x="276" y="998"/>
                    </a:cubicBezTo>
                    <a:cubicBezTo>
                      <a:pt x="348" y="1037"/>
                      <a:pt x="419" y="1077"/>
                      <a:pt x="490" y="1117"/>
                    </a:cubicBezTo>
                    <a:cubicBezTo>
                      <a:pt x="498" y="1122"/>
                      <a:pt x="504" y="1135"/>
                      <a:pt x="507" y="1145"/>
                    </a:cubicBezTo>
                    <a:cubicBezTo>
                      <a:pt x="538" y="1280"/>
                      <a:pt x="638" y="1347"/>
                      <a:pt x="755" y="1394"/>
                    </a:cubicBezTo>
                    <a:cubicBezTo>
                      <a:pt x="768" y="1399"/>
                      <a:pt x="788" y="1388"/>
                      <a:pt x="808" y="1384"/>
                    </a:cubicBezTo>
                    <a:cubicBezTo>
                      <a:pt x="746" y="1347"/>
                      <a:pt x="693" y="1320"/>
                      <a:pt x="646" y="1285"/>
                    </a:cubicBezTo>
                    <a:cubicBezTo>
                      <a:pt x="622" y="1267"/>
                      <a:pt x="605" y="1236"/>
                      <a:pt x="591" y="1208"/>
                    </a:cubicBezTo>
                    <a:cubicBezTo>
                      <a:pt x="534" y="1094"/>
                      <a:pt x="485" y="972"/>
                      <a:pt x="328" y="966"/>
                    </a:cubicBezTo>
                    <a:cubicBezTo>
                      <a:pt x="310" y="965"/>
                      <a:pt x="291" y="950"/>
                      <a:pt x="274" y="940"/>
                    </a:cubicBezTo>
                    <a:cubicBezTo>
                      <a:pt x="248" y="924"/>
                      <a:pt x="222" y="907"/>
                      <a:pt x="200" y="887"/>
                    </a:cubicBezTo>
                    <a:cubicBezTo>
                      <a:pt x="188" y="877"/>
                      <a:pt x="173" y="857"/>
                      <a:pt x="176" y="846"/>
                    </a:cubicBezTo>
                    <a:cubicBezTo>
                      <a:pt x="179" y="834"/>
                      <a:pt x="204" y="819"/>
                      <a:pt x="216" y="821"/>
                    </a:cubicBezTo>
                    <a:cubicBezTo>
                      <a:pt x="241" y="825"/>
                      <a:pt x="264" y="839"/>
                      <a:pt x="287" y="851"/>
                    </a:cubicBezTo>
                    <a:cubicBezTo>
                      <a:pt x="367" y="893"/>
                      <a:pt x="443" y="943"/>
                      <a:pt x="527" y="975"/>
                    </a:cubicBezTo>
                    <a:cubicBezTo>
                      <a:pt x="591" y="999"/>
                      <a:pt x="670" y="1023"/>
                      <a:pt x="731" y="1006"/>
                    </a:cubicBezTo>
                    <a:cubicBezTo>
                      <a:pt x="844" y="975"/>
                      <a:pt x="960" y="935"/>
                      <a:pt x="1038" y="835"/>
                    </a:cubicBezTo>
                    <a:cubicBezTo>
                      <a:pt x="1044" y="828"/>
                      <a:pt x="1058" y="823"/>
                      <a:pt x="1068" y="823"/>
                    </a:cubicBezTo>
                    <a:cubicBezTo>
                      <a:pt x="1229" y="827"/>
                      <a:pt x="1326" y="734"/>
                      <a:pt x="1399" y="605"/>
                    </a:cubicBezTo>
                    <a:cubicBezTo>
                      <a:pt x="1446" y="522"/>
                      <a:pt x="1423" y="465"/>
                      <a:pt x="1330" y="4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12" name="Freeform 6">
                <a:extLst>
                  <a:ext uri="{FF2B5EF4-FFF2-40B4-BE49-F238E27FC236}">
                    <a16:creationId xmlns:a16="http://schemas.microsoft.com/office/drawing/2014/main" id="{C6C8FF8D-3319-41AA-8724-14D216F07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25474" y="2125310"/>
                <a:ext cx="2015975" cy="2512945"/>
              </a:xfrm>
              <a:custGeom>
                <a:avLst/>
                <a:gdLst>
                  <a:gd name="T0" fmla="*/ 1420 w 1463"/>
                  <a:gd name="T1" fmla="*/ 232 h 1821"/>
                  <a:gd name="T2" fmla="*/ 1375 w 1463"/>
                  <a:gd name="T3" fmla="*/ 228 h 1821"/>
                  <a:gd name="T4" fmla="*/ 1199 w 1463"/>
                  <a:gd name="T5" fmla="*/ 100 h 1821"/>
                  <a:gd name="T6" fmla="*/ 1059 w 1463"/>
                  <a:gd name="T7" fmla="*/ 0 h 1821"/>
                  <a:gd name="T8" fmla="*/ 1048 w 1463"/>
                  <a:gd name="T9" fmla="*/ 17 h 1821"/>
                  <a:gd name="T10" fmla="*/ 1358 w 1463"/>
                  <a:gd name="T11" fmla="*/ 265 h 1821"/>
                  <a:gd name="T12" fmla="*/ 1239 w 1463"/>
                  <a:gd name="T13" fmla="*/ 364 h 1821"/>
                  <a:gd name="T14" fmla="*/ 1260 w 1463"/>
                  <a:gd name="T15" fmla="*/ 517 h 1821"/>
                  <a:gd name="T16" fmla="*/ 1089 w 1463"/>
                  <a:gd name="T17" fmla="*/ 427 h 1821"/>
                  <a:gd name="T18" fmla="*/ 946 w 1463"/>
                  <a:gd name="T19" fmla="*/ 242 h 1821"/>
                  <a:gd name="T20" fmla="*/ 934 w 1463"/>
                  <a:gd name="T21" fmla="*/ 225 h 1821"/>
                  <a:gd name="T22" fmla="*/ 778 w 1463"/>
                  <a:gd name="T23" fmla="*/ 100 h 1821"/>
                  <a:gd name="T24" fmla="*/ 722 w 1463"/>
                  <a:gd name="T25" fmla="*/ 107 h 1821"/>
                  <a:gd name="T26" fmla="*/ 862 w 1463"/>
                  <a:gd name="T27" fmla="*/ 199 h 1821"/>
                  <a:gd name="T28" fmla="*/ 899 w 1463"/>
                  <a:gd name="T29" fmla="*/ 243 h 1821"/>
                  <a:gd name="T30" fmla="*/ 1055 w 1463"/>
                  <a:gd name="T31" fmla="*/ 484 h 1821"/>
                  <a:gd name="T32" fmla="*/ 1179 w 1463"/>
                  <a:gd name="T33" fmla="*/ 625 h 1821"/>
                  <a:gd name="T34" fmla="*/ 1105 w 1463"/>
                  <a:gd name="T35" fmla="*/ 620 h 1821"/>
                  <a:gd name="T36" fmla="*/ 687 w 1463"/>
                  <a:gd name="T37" fmla="*/ 471 h 1821"/>
                  <a:gd name="T38" fmla="*/ 331 w 1463"/>
                  <a:gd name="T39" fmla="*/ 373 h 1821"/>
                  <a:gd name="T40" fmla="*/ 75 w 1463"/>
                  <a:gd name="T41" fmla="*/ 396 h 1821"/>
                  <a:gd name="T42" fmla="*/ 30 w 1463"/>
                  <a:gd name="T43" fmla="*/ 504 h 1821"/>
                  <a:gd name="T44" fmla="*/ 401 w 1463"/>
                  <a:gd name="T45" fmla="*/ 770 h 1821"/>
                  <a:gd name="T46" fmla="*/ 494 w 1463"/>
                  <a:gd name="T47" fmla="*/ 894 h 1821"/>
                  <a:gd name="T48" fmla="*/ 600 w 1463"/>
                  <a:gd name="T49" fmla="*/ 959 h 1821"/>
                  <a:gd name="T50" fmla="*/ 847 w 1463"/>
                  <a:gd name="T51" fmla="*/ 996 h 1821"/>
                  <a:gd name="T52" fmla="*/ 979 w 1463"/>
                  <a:gd name="T53" fmla="*/ 948 h 1821"/>
                  <a:gd name="T54" fmla="*/ 1214 w 1463"/>
                  <a:gd name="T55" fmla="*/ 843 h 1821"/>
                  <a:gd name="T56" fmla="*/ 1240 w 1463"/>
                  <a:gd name="T57" fmla="*/ 897 h 1821"/>
                  <a:gd name="T58" fmla="*/ 1169 w 1463"/>
                  <a:gd name="T59" fmla="*/ 916 h 1821"/>
                  <a:gd name="T60" fmla="*/ 943 w 1463"/>
                  <a:gd name="T61" fmla="*/ 1011 h 1821"/>
                  <a:gd name="T62" fmla="*/ 887 w 1463"/>
                  <a:gd name="T63" fmla="*/ 1044 h 1821"/>
                  <a:gd name="T64" fmla="*/ 817 w 1463"/>
                  <a:gd name="T65" fmla="*/ 1176 h 1821"/>
                  <a:gd name="T66" fmla="*/ 693 w 1463"/>
                  <a:gd name="T67" fmla="*/ 1314 h 1821"/>
                  <a:gd name="T68" fmla="*/ 597 w 1463"/>
                  <a:gd name="T69" fmla="*/ 1353 h 1821"/>
                  <a:gd name="T70" fmla="*/ 653 w 1463"/>
                  <a:gd name="T71" fmla="*/ 1379 h 1821"/>
                  <a:gd name="T72" fmla="*/ 856 w 1463"/>
                  <a:gd name="T73" fmla="*/ 1222 h 1821"/>
                  <a:gd name="T74" fmla="*/ 955 w 1463"/>
                  <a:gd name="T75" fmla="*/ 1102 h 1821"/>
                  <a:gd name="T76" fmla="*/ 1152 w 1463"/>
                  <a:gd name="T77" fmla="*/ 999 h 1821"/>
                  <a:gd name="T78" fmla="*/ 1170 w 1463"/>
                  <a:gd name="T79" fmla="*/ 1011 h 1821"/>
                  <a:gd name="T80" fmla="*/ 1131 w 1463"/>
                  <a:gd name="T81" fmla="*/ 1115 h 1821"/>
                  <a:gd name="T82" fmla="*/ 985 w 1463"/>
                  <a:gd name="T83" fmla="*/ 1367 h 1821"/>
                  <a:gd name="T84" fmla="*/ 951 w 1463"/>
                  <a:gd name="T85" fmla="*/ 1403 h 1821"/>
                  <a:gd name="T86" fmla="*/ 870 w 1463"/>
                  <a:gd name="T87" fmla="*/ 1506 h 1821"/>
                  <a:gd name="T88" fmla="*/ 856 w 1463"/>
                  <a:gd name="T89" fmla="*/ 1523 h 1821"/>
                  <a:gd name="T90" fmla="*/ 676 w 1463"/>
                  <a:gd name="T91" fmla="*/ 1650 h 1821"/>
                  <a:gd name="T92" fmla="*/ 745 w 1463"/>
                  <a:gd name="T93" fmla="*/ 1649 h 1821"/>
                  <a:gd name="T94" fmla="*/ 931 w 1463"/>
                  <a:gd name="T95" fmla="*/ 1509 h 1821"/>
                  <a:gd name="T96" fmla="*/ 1070 w 1463"/>
                  <a:gd name="T97" fmla="*/ 1332 h 1821"/>
                  <a:gd name="T98" fmla="*/ 1119 w 1463"/>
                  <a:gd name="T99" fmla="*/ 1260 h 1821"/>
                  <a:gd name="T100" fmla="*/ 1123 w 1463"/>
                  <a:gd name="T101" fmla="*/ 1296 h 1821"/>
                  <a:gd name="T102" fmla="*/ 1319 w 1463"/>
                  <a:gd name="T103" fmla="*/ 1745 h 1821"/>
                  <a:gd name="T104" fmla="*/ 1463 w 1463"/>
                  <a:gd name="T105" fmla="*/ 1802 h 1821"/>
                  <a:gd name="T106" fmla="*/ 1463 w 1463"/>
                  <a:gd name="T107" fmla="*/ 221 h 1821"/>
                  <a:gd name="T108" fmla="*/ 1420 w 1463"/>
                  <a:gd name="T109" fmla="*/ 232 h 1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3" h="1821">
                    <a:moveTo>
                      <a:pt x="1420" y="232"/>
                    </a:moveTo>
                    <a:cubicBezTo>
                      <a:pt x="1408" y="238"/>
                      <a:pt x="1386" y="236"/>
                      <a:pt x="1375" y="228"/>
                    </a:cubicBezTo>
                    <a:cubicBezTo>
                      <a:pt x="1316" y="187"/>
                      <a:pt x="1258" y="142"/>
                      <a:pt x="1199" y="100"/>
                    </a:cubicBezTo>
                    <a:cubicBezTo>
                      <a:pt x="1153" y="66"/>
                      <a:pt x="1106" y="33"/>
                      <a:pt x="1059" y="0"/>
                    </a:cubicBezTo>
                    <a:cubicBezTo>
                      <a:pt x="1056" y="6"/>
                      <a:pt x="1052" y="11"/>
                      <a:pt x="1048" y="17"/>
                    </a:cubicBezTo>
                    <a:cubicBezTo>
                      <a:pt x="1150" y="99"/>
                      <a:pt x="1253" y="181"/>
                      <a:pt x="1358" y="265"/>
                    </a:cubicBezTo>
                    <a:cubicBezTo>
                      <a:pt x="1323" y="310"/>
                      <a:pt x="1235" y="285"/>
                      <a:pt x="1239" y="364"/>
                    </a:cubicBezTo>
                    <a:cubicBezTo>
                      <a:pt x="1242" y="415"/>
                      <a:pt x="1253" y="467"/>
                      <a:pt x="1260" y="517"/>
                    </a:cubicBezTo>
                    <a:cubicBezTo>
                      <a:pt x="1186" y="511"/>
                      <a:pt x="1134" y="484"/>
                      <a:pt x="1089" y="427"/>
                    </a:cubicBezTo>
                    <a:cubicBezTo>
                      <a:pt x="1040" y="367"/>
                      <a:pt x="939" y="347"/>
                      <a:pt x="946" y="242"/>
                    </a:cubicBezTo>
                    <a:cubicBezTo>
                      <a:pt x="947" y="237"/>
                      <a:pt x="939" y="229"/>
                      <a:pt x="934" y="225"/>
                    </a:cubicBezTo>
                    <a:cubicBezTo>
                      <a:pt x="882" y="182"/>
                      <a:pt x="831" y="139"/>
                      <a:pt x="778" y="100"/>
                    </a:cubicBezTo>
                    <a:cubicBezTo>
                      <a:pt x="770" y="94"/>
                      <a:pt x="751" y="102"/>
                      <a:pt x="722" y="107"/>
                    </a:cubicBezTo>
                    <a:cubicBezTo>
                      <a:pt x="778" y="143"/>
                      <a:pt x="821" y="169"/>
                      <a:pt x="862" y="199"/>
                    </a:cubicBezTo>
                    <a:cubicBezTo>
                      <a:pt x="878" y="210"/>
                      <a:pt x="898" y="227"/>
                      <a:pt x="899" y="243"/>
                    </a:cubicBezTo>
                    <a:cubicBezTo>
                      <a:pt x="907" y="353"/>
                      <a:pt x="975" y="430"/>
                      <a:pt x="1055" y="484"/>
                    </a:cubicBezTo>
                    <a:cubicBezTo>
                      <a:pt x="1112" y="522"/>
                      <a:pt x="1136" y="577"/>
                      <a:pt x="1179" y="625"/>
                    </a:cubicBezTo>
                    <a:cubicBezTo>
                      <a:pt x="1153" y="627"/>
                      <a:pt x="1127" y="628"/>
                      <a:pt x="1105" y="620"/>
                    </a:cubicBezTo>
                    <a:cubicBezTo>
                      <a:pt x="965" y="571"/>
                      <a:pt x="824" y="525"/>
                      <a:pt x="687" y="471"/>
                    </a:cubicBezTo>
                    <a:cubicBezTo>
                      <a:pt x="571" y="425"/>
                      <a:pt x="456" y="376"/>
                      <a:pt x="331" y="373"/>
                    </a:cubicBezTo>
                    <a:cubicBezTo>
                      <a:pt x="246" y="371"/>
                      <a:pt x="159" y="379"/>
                      <a:pt x="75" y="396"/>
                    </a:cubicBezTo>
                    <a:cubicBezTo>
                      <a:pt x="15" y="408"/>
                      <a:pt x="0" y="450"/>
                      <a:pt x="30" y="504"/>
                    </a:cubicBezTo>
                    <a:cubicBezTo>
                      <a:pt x="111" y="648"/>
                      <a:pt x="204" y="780"/>
                      <a:pt x="401" y="770"/>
                    </a:cubicBezTo>
                    <a:cubicBezTo>
                      <a:pt x="403" y="834"/>
                      <a:pt x="443" y="867"/>
                      <a:pt x="494" y="894"/>
                    </a:cubicBezTo>
                    <a:cubicBezTo>
                      <a:pt x="530" y="914"/>
                      <a:pt x="565" y="936"/>
                      <a:pt x="600" y="959"/>
                    </a:cubicBezTo>
                    <a:cubicBezTo>
                      <a:pt x="676" y="1010"/>
                      <a:pt x="759" y="1023"/>
                      <a:pt x="847" y="996"/>
                    </a:cubicBezTo>
                    <a:cubicBezTo>
                      <a:pt x="892" y="983"/>
                      <a:pt x="936" y="966"/>
                      <a:pt x="979" y="948"/>
                    </a:cubicBezTo>
                    <a:cubicBezTo>
                      <a:pt x="1056" y="915"/>
                      <a:pt x="1132" y="879"/>
                      <a:pt x="1214" y="843"/>
                    </a:cubicBezTo>
                    <a:cubicBezTo>
                      <a:pt x="1223" y="862"/>
                      <a:pt x="1231" y="879"/>
                      <a:pt x="1240" y="897"/>
                    </a:cubicBezTo>
                    <a:cubicBezTo>
                      <a:pt x="1212" y="905"/>
                      <a:pt x="1189" y="908"/>
                      <a:pt x="1169" y="916"/>
                    </a:cubicBezTo>
                    <a:cubicBezTo>
                      <a:pt x="1093" y="947"/>
                      <a:pt x="1018" y="979"/>
                      <a:pt x="943" y="1011"/>
                    </a:cubicBezTo>
                    <a:cubicBezTo>
                      <a:pt x="923" y="1020"/>
                      <a:pt x="898" y="1028"/>
                      <a:pt x="887" y="1044"/>
                    </a:cubicBezTo>
                    <a:cubicBezTo>
                      <a:pt x="859" y="1085"/>
                      <a:pt x="827" y="1129"/>
                      <a:pt x="817" y="1176"/>
                    </a:cubicBezTo>
                    <a:cubicBezTo>
                      <a:pt x="801" y="1250"/>
                      <a:pt x="749" y="1283"/>
                      <a:pt x="693" y="1314"/>
                    </a:cubicBezTo>
                    <a:cubicBezTo>
                      <a:pt x="663" y="1331"/>
                      <a:pt x="629" y="1340"/>
                      <a:pt x="597" y="1353"/>
                    </a:cubicBezTo>
                    <a:cubicBezTo>
                      <a:pt x="615" y="1370"/>
                      <a:pt x="637" y="1384"/>
                      <a:pt x="653" y="1379"/>
                    </a:cubicBezTo>
                    <a:cubicBezTo>
                      <a:pt x="740" y="1353"/>
                      <a:pt x="812" y="1302"/>
                      <a:pt x="856" y="1222"/>
                    </a:cubicBezTo>
                    <a:cubicBezTo>
                      <a:pt x="882" y="1175"/>
                      <a:pt x="900" y="1127"/>
                      <a:pt x="955" y="1102"/>
                    </a:cubicBezTo>
                    <a:cubicBezTo>
                      <a:pt x="1022" y="1072"/>
                      <a:pt x="1086" y="1034"/>
                      <a:pt x="1152" y="999"/>
                    </a:cubicBezTo>
                    <a:cubicBezTo>
                      <a:pt x="1158" y="1003"/>
                      <a:pt x="1164" y="1007"/>
                      <a:pt x="1170" y="1011"/>
                    </a:cubicBezTo>
                    <a:cubicBezTo>
                      <a:pt x="1157" y="1046"/>
                      <a:pt x="1148" y="1083"/>
                      <a:pt x="1131" y="1115"/>
                    </a:cubicBezTo>
                    <a:cubicBezTo>
                      <a:pt x="1084" y="1200"/>
                      <a:pt x="1035" y="1283"/>
                      <a:pt x="985" y="1367"/>
                    </a:cubicBezTo>
                    <a:cubicBezTo>
                      <a:pt x="977" y="1380"/>
                      <a:pt x="964" y="1392"/>
                      <a:pt x="951" y="1403"/>
                    </a:cubicBezTo>
                    <a:cubicBezTo>
                      <a:pt x="917" y="1431"/>
                      <a:pt x="858" y="1440"/>
                      <a:pt x="870" y="1506"/>
                    </a:cubicBezTo>
                    <a:cubicBezTo>
                      <a:pt x="871" y="1511"/>
                      <a:pt x="862" y="1519"/>
                      <a:pt x="856" y="1523"/>
                    </a:cubicBezTo>
                    <a:cubicBezTo>
                      <a:pt x="802" y="1562"/>
                      <a:pt x="747" y="1601"/>
                      <a:pt x="676" y="1650"/>
                    </a:cubicBezTo>
                    <a:cubicBezTo>
                      <a:pt x="708" y="1650"/>
                      <a:pt x="732" y="1658"/>
                      <a:pt x="745" y="1649"/>
                    </a:cubicBezTo>
                    <a:cubicBezTo>
                      <a:pt x="809" y="1605"/>
                      <a:pt x="876" y="1563"/>
                      <a:pt x="931" y="1509"/>
                    </a:cubicBezTo>
                    <a:cubicBezTo>
                      <a:pt x="984" y="1457"/>
                      <a:pt x="1025" y="1392"/>
                      <a:pt x="1070" y="1332"/>
                    </a:cubicBezTo>
                    <a:cubicBezTo>
                      <a:pt x="1085" y="1312"/>
                      <a:pt x="1098" y="1291"/>
                      <a:pt x="1119" y="1260"/>
                    </a:cubicBezTo>
                    <a:cubicBezTo>
                      <a:pt x="1121" y="1280"/>
                      <a:pt x="1124" y="1288"/>
                      <a:pt x="1123" y="1296"/>
                    </a:cubicBezTo>
                    <a:cubicBezTo>
                      <a:pt x="1120" y="1476"/>
                      <a:pt x="1209" y="1616"/>
                      <a:pt x="1319" y="1745"/>
                    </a:cubicBezTo>
                    <a:cubicBezTo>
                      <a:pt x="1370" y="1804"/>
                      <a:pt x="1413" y="1821"/>
                      <a:pt x="1463" y="1802"/>
                    </a:cubicBezTo>
                    <a:cubicBezTo>
                      <a:pt x="1463" y="221"/>
                      <a:pt x="1463" y="221"/>
                      <a:pt x="1463" y="221"/>
                    </a:cubicBezTo>
                    <a:cubicBezTo>
                      <a:pt x="1449" y="222"/>
                      <a:pt x="1435" y="226"/>
                      <a:pt x="1420" y="2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</p:grpSp>
      </p:grpSp>
      <p:sp>
        <p:nvSpPr>
          <p:cNvPr id="214" name="Hexágono 8">
            <a:extLst>
              <a:ext uri="{FF2B5EF4-FFF2-40B4-BE49-F238E27FC236}">
                <a16:creationId xmlns:a16="http://schemas.microsoft.com/office/drawing/2014/main" id="{444DFC2A-A37B-4D8B-9FB4-EA247172F931}"/>
              </a:ext>
            </a:extLst>
          </p:cNvPr>
          <p:cNvSpPr/>
          <p:nvPr/>
        </p:nvSpPr>
        <p:spPr>
          <a:xfrm rot="5400000">
            <a:off x="1790524" y="5752493"/>
            <a:ext cx="934806" cy="829132"/>
          </a:xfrm>
          <a:custGeom>
            <a:avLst/>
            <a:gdLst>
              <a:gd name="connsiteX0" fmla="*/ 0 w 3053214"/>
              <a:gd name="connsiteY0" fmla="*/ 1316041 h 2632081"/>
              <a:gd name="connsiteX1" fmla="*/ 658020 w 3053214"/>
              <a:gd name="connsiteY1" fmla="*/ 1 h 2632081"/>
              <a:gd name="connsiteX2" fmla="*/ 2395194 w 3053214"/>
              <a:gd name="connsiteY2" fmla="*/ 1 h 2632081"/>
              <a:gd name="connsiteX3" fmla="*/ 3053214 w 3053214"/>
              <a:gd name="connsiteY3" fmla="*/ 1316041 h 2632081"/>
              <a:gd name="connsiteX4" fmla="*/ 2395194 w 3053214"/>
              <a:gd name="connsiteY4" fmla="*/ 2632080 h 2632081"/>
              <a:gd name="connsiteX5" fmla="*/ 658020 w 3053214"/>
              <a:gd name="connsiteY5" fmla="*/ 2632080 h 2632081"/>
              <a:gd name="connsiteX6" fmla="*/ 0 w 3053214"/>
              <a:gd name="connsiteY6" fmla="*/ 1316041 h 2632081"/>
              <a:gd name="connsiteX0" fmla="*/ 0 w 3053214"/>
              <a:gd name="connsiteY0" fmla="*/ 1316040 h 2701527"/>
              <a:gd name="connsiteX1" fmla="*/ 658020 w 3053214"/>
              <a:gd name="connsiteY1" fmla="*/ 0 h 2701527"/>
              <a:gd name="connsiteX2" fmla="*/ 2395194 w 3053214"/>
              <a:gd name="connsiteY2" fmla="*/ 0 h 2701527"/>
              <a:gd name="connsiteX3" fmla="*/ 3053214 w 3053214"/>
              <a:gd name="connsiteY3" fmla="*/ 1316040 h 2701527"/>
              <a:gd name="connsiteX4" fmla="*/ 2395194 w 3053214"/>
              <a:gd name="connsiteY4" fmla="*/ 2632079 h 2701527"/>
              <a:gd name="connsiteX5" fmla="*/ 762194 w 3053214"/>
              <a:gd name="connsiteY5" fmla="*/ 2701527 h 2701527"/>
              <a:gd name="connsiteX6" fmla="*/ 0 w 3053214"/>
              <a:gd name="connsiteY6" fmla="*/ 1316040 h 2701527"/>
              <a:gd name="connsiteX0" fmla="*/ 0 w 3053214"/>
              <a:gd name="connsiteY0" fmla="*/ 1397063 h 2782550"/>
              <a:gd name="connsiteX1" fmla="*/ 785345 w 3053214"/>
              <a:gd name="connsiteY1" fmla="*/ 0 h 2782550"/>
              <a:gd name="connsiteX2" fmla="*/ 2395194 w 3053214"/>
              <a:gd name="connsiteY2" fmla="*/ 81023 h 2782550"/>
              <a:gd name="connsiteX3" fmla="*/ 3053214 w 3053214"/>
              <a:gd name="connsiteY3" fmla="*/ 1397063 h 2782550"/>
              <a:gd name="connsiteX4" fmla="*/ 2395194 w 3053214"/>
              <a:gd name="connsiteY4" fmla="*/ 2713102 h 2782550"/>
              <a:gd name="connsiteX5" fmla="*/ 762194 w 3053214"/>
              <a:gd name="connsiteY5" fmla="*/ 2782550 h 2782550"/>
              <a:gd name="connsiteX6" fmla="*/ 0 w 3053214"/>
              <a:gd name="connsiteY6" fmla="*/ 1397063 h 2782550"/>
              <a:gd name="connsiteX0" fmla="*/ 0 w 2682824"/>
              <a:gd name="connsiteY0" fmla="*/ 1397063 h 2782550"/>
              <a:gd name="connsiteX1" fmla="*/ 785345 w 2682824"/>
              <a:gd name="connsiteY1" fmla="*/ 0 h 2782550"/>
              <a:gd name="connsiteX2" fmla="*/ 2395194 w 2682824"/>
              <a:gd name="connsiteY2" fmla="*/ 81023 h 2782550"/>
              <a:gd name="connsiteX3" fmla="*/ 2682824 w 2682824"/>
              <a:gd name="connsiteY3" fmla="*/ 1362338 h 2782550"/>
              <a:gd name="connsiteX4" fmla="*/ 2395194 w 2682824"/>
              <a:gd name="connsiteY4" fmla="*/ 2713102 h 2782550"/>
              <a:gd name="connsiteX5" fmla="*/ 762194 w 2682824"/>
              <a:gd name="connsiteY5" fmla="*/ 2782550 h 2782550"/>
              <a:gd name="connsiteX6" fmla="*/ 0 w 2682824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95194 w 3111088"/>
              <a:gd name="connsiteY2" fmla="*/ 81023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31850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60469 w 3111088"/>
              <a:gd name="connsiteY4" fmla="*/ 2747826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55446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98068"/>
              <a:gd name="connsiteX1" fmla="*/ 770272 w 3111088"/>
              <a:gd name="connsiteY1" fmla="*/ 6996 h 2798068"/>
              <a:gd name="connsiteX2" fmla="*/ 2331850 w 3111088"/>
              <a:gd name="connsiteY2" fmla="*/ 0 h 2798068"/>
              <a:gd name="connsiteX3" fmla="*/ 3111088 w 3111088"/>
              <a:gd name="connsiteY3" fmla="*/ 1373914 h 2798068"/>
              <a:gd name="connsiteX4" fmla="*/ 2350424 w 3111088"/>
              <a:gd name="connsiteY4" fmla="*/ 2798068 h 2798068"/>
              <a:gd name="connsiteX5" fmla="*/ 762194 w 3111088"/>
              <a:gd name="connsiteY5" fmla="*/ 2759401 h 2798068"/>
              <a:gd name="connsiteX6" fmla="*/ 0 w 3111088"/>
              <a:gd name="connsiteY6" fmla="*/ 1373914 h 2798068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45400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088" h="2759401">
                <a:moveTo>
                  <a:pt x="0" y="1373914"/>
                </a:moveTo>
                <a:lnTo>
                  <a:pt x="770272" y="6996"/>
                </a:lnTo>
                <a:lnTo>
                  <a:pt x="2331850" y="0"/>
                </a:lnTo>
                <a:lnTo>
                  <a:pt x="3111088" y="1373914"/>
                </a:lnTo>
                <a:lnTo>
                  <a:pt x="2345400" y="2752850"/>
                </a:lnTo>
                <a:lnTo>
                  <a:pt x="762194" y="2759401"/>
                </a:lnTo>
                <a:lnTo>
                  <a:pt x="0" y="1373914"/>
                </a:lnTo>
                <a:close/>
              </a:path>
            </a:pathLst>
          </a:custGeom>
          <a:solidFill>
            <a:srgbClr val="FED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56DFC0E-F710-5315-72B4-AD9EE996FDCD}"/>
              </a:ext>
            </a:extLst>
          </p:cNvPr>
          <p:cNvGrpSpPr/>
          <p:nvPr/>
        </p:nvGrpSpPr>
        <p:grpSpPr>
          <a:xfrm>
            <a:off x="1981766" y="5839557"/>
            <a:ext cx="549260" cy="677502"/>
            <a:chOff x="1981766" y="5839557"/>
            <a:chExt cx="549260" cy="677502"/>
          </a:xfrm>
        </p:grpSpPr>
        <p:sp>
          <p:nvSpPr>
            <p:cNvPr id="215" name="Freeform 17">
              <a:extLst>
                <a:ext uri="{FF2B5EF4-FFF2-40B4-BE49-F238E27FC236}">
                  <a16:creationId xmlns:a16="http://schemas.microsoft.com/office/drawing/2014/main" id="{B49A7365-C3F1-44E6-9BCD-31F5D8A2B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239" y="6050067"/>
              <a:ext cx="198411" cy="171795"/>
            </a:xfrm>
            <a:custGeom>
              <a:avLst/>
              <a:gdLst>
                <a:gd name="T0" fmla="*/ 61 w 246"/>
                <a:gd name="T1" fmla="*/ 0 h 213"/>
                <a:gd name="T2" fmla="*/ 0 w 246"/>
                <a:gd name="T3" fmla="*/ 107 h 213"/>
                <a:gd name="T4" fmla="*/ 61 w 246"/>
                <a:gd name="T5" fmla="*/ 213 h 213"/>
                <a:gd name="T6" fmla="*/ 184 w 246"/>
                <a:gd name="T7" fmla="*/ 213 h 213"/>
                <a:gd name="T8" fmla="*/ 246 w 246"/>
                <a:gd name="T9" fmla="*/ 107 h 213"/>
                <a:gd name="T10" fmla="*/ 184 w 246"/>
                <a:gd name="T11" fmla="*/ 0 h 213"/>
                <a:gd name="T12" fmla="*/ 61 w 246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13">
                  <a:moveTo>
                    <a:pt x="61" y="0"/>
                  </a:moveTo>
                  <a:lnTo>
                    <a:pt x="0" y="107"/>
                  </a:lnTo>
                  <a:lnTo>
                    <a:pt x="61" y="213"/>
                  </a:lnTo>
                  <a:lnTo>
                    <a:pt x="184" y="213"/>
                  </a:lnTo>
                  <a:lnTo>
                    <a:pt x="246" y="107"/>
                  </a:lnTo>
                  <a:lnTo>
                    <a:pt x="184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6" name="Freeform 18">
              <a:extLst>
                <a:ext uri="{FF2B5EF4-FFF2-40B4-BE49-F238E27FC236}">
                  <a16:creationId xmlns:a16="http://schemas.microsoft.com/office/drawing/2014/main" id="{1CFBA606-F4E2-436D-B011-5E51A588E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239" y="5839557"/>
              <a:ext cx="198411" cy="170988"/>
            </a:xfrm>
            <a:custGeom>
              <a:avLst/>
              <a:gdLst>
                <a:gd name="T0" fmla="*/ 184 w 246"/>
                <a:gd name="T1" fmla="*/ 212 h 212"/>
                <a:gd name="T2" fmla="*/ 246 w 246"/>
                <a:gd name="T3" fmla="*/ 106 h 212"/>
                <a:gd name="T4" fmla="*/ 184 w 246"/>
                <a:gd name="T5" fmla="*/ 0 h 212"/>
                <a:gd name="T6" fmla="*/ 61 w 246"/>
                <a:gd name="T7" fmla="*/ 0 h 212"/>
                <a:gd name="T8" fmla="*/ 0 w 246"/>
                <a:gd name="T9" fmla="*/ 106 h 212"/>
                <a:gd name="T10" fmla="*/ 61 w 246"/>
                <a:gd name="T11" fmla="*/ 212 h 212"/>
                <a:gd name="T12" fmla="*/ 184 w 246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12">
                  <a:moveTo>
                    <a:pt x="184" y="212"/>
                  </a:moveTo>
                  <a:lnTo>
                    <a:pt x="246" y="106"/>
                  </a:lnTo>
                  <a:lnTo>
                    <a:pt x="184" y="0"/>
                  </a:lnTo>
                  <a:lnTo>
                    <a:pt x="61" y="0"/>
                  </a:lnTo>
                  <a:lnTo>
                    <a:pt x="0" y="106"/>
                  </a:lnTo>
                  <a:lnTo>
                    <a:pt x="61" y="212"/>
                  </a:lnTo>
                  <a:lnTo>
                    <a:pt x="184" y="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7E343DBB-DA38-46A7-B024-76159C9B2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787" y="6257350"/>
              <a:ext cx="217768" cy="259709"/>
            </a:xfrm>
            <a:custGeom>
              <a:avLst/>
              <a:gdLst>
                <a:gd name="T0" fmla="*/ 125 w 176"/>
                <a:gd name="T1" fmla="*/ 0 h 209"/>
                <a:gd name="T2" fmla="*/ 45 w 176"/>
                <a:gd name="T3" fmla="*/ 0 h 209"/>
                <a:gd name="T4" fmla="*/ 5 w 176"/>
                <a:gd name="T5" fmla="*/ 69 h 209"/>
                <a:gd name="T6" fmla="*/ 18 w 176"/>
                <a:gd name="T7" fmla="*/ 172 h 209"/>
                <a:gd name="T8" fmla="*/ 29 w 176"/>
                <a:gd name="T9" fmla="*/ 138 h 209"/>
                <a:gd name="T10" fmla="*/ 53 w 176"/>
                <a:gd name="T11" fmla="*/ 202 h 209"/>
                <a:gd name="T12" fmla="*/ 85 w 176"/>
                <a:gd name="T13" fmla="*/ 151 h 209"/>
                <a:gd name="T14" fmla="*/ 106 w 176"/>
                <a:gd name="T15" fmla="*/ 181 h 209"/>
                <a:gd name="T16" fmla="*/ 143 w 176"/>
                <a:gd name="T17" fmla="*/ 155 h 209"/>
                <a:gd name="T18" fmla="*/ 143 w 176"/>
                <a:gd name="T19" fmla="*/ 193 h 209"/>
                <a:gd name="T20" fmla="*/ 165 w 176"/>
                <a:gd name="T21" fmla="*/ 69 h 209"/>
                <a:gd name="T22" fmla="*/ 125 w 176"/>
                <a:gd name="T2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09">
                  <a:moveTo>
                    <a:pt x="12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0" y="169"/>
                    <a:pt x="18" y="172"/>
                  </a:cubicBezTo>
                  <a:cubicBezTo>
                    <a:pt x="36" y="174"/>
                    <a:pt x="13" y="138"/>
                    <a:pt x="29" y="138"/>
                  </a:cubicBezTo>
                  <a:cubicBezTo>
                    <a:pt x="45" y="138"/>
                    <a:pt x="26" y="195"/>
                    <a:pt x="53" y="202"/>
                  </a:cubicBezTo>
                  <a:cubicBezTo>
                    <a:pt x="80" y="209"/>
                    <a:pt x="59" y="144"/>
                    <a:pt x="85" y="151"/>
                  </a:cubicBezTo>
                  <a:cubicBezTo>
                    <a:pt x="111" y="158"/>
                    <a:pt x="87" y="179"/>
                    <a:pt x="106" y="181"/>
                  </a:cubicBezTo>
                  <a:cubicBezTo>
                    <a:pt x="125" y="183"/>
                    <a:pt x="133" y="153"/>
                    <a:pt x="143" y="155"/>
                  </a:cubicBezTo>
                  <a:cubicBezTo>
                    <a:pt x="153" y="158"/>
                    <a:pt x="117" y="197"/>
                    <a:pt x="143" y="193"/>
                  </a:cubicBezTo>
                  <a:cubicBezTo>
                    <a:pt x="169" y="188"/>
                    <a:pt x="176" y="134"/>
                    <a:pt x="165" y="69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8" name="Freeform 20">
              <a:extLst>
                <a:ext uri="{FF2B5EF4-FFF2-40B4-BE49-F238E27FC236}">
                  <a16:creationId xmlns:a16="http://schemas.microsoft.com/office/drawing/2014/main" id="{34D2BE34-9BBF-4891-9DDC-8FBD77B64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766" y="6155724"/>
              <a:ext cx="197605" cy="257289"/>
            </a:xfrm>
            <a:custGeom>
              <a:avLst/>
              <a:gdLst>
                <a:gd name="T0" fmla="*/ 159 w 159"/>
                <a:gd name="T1" fmla="*/ 69 h 207"/>
                <a:gd name="T2" fmla="*/ 119 w 159"/>
                <a:gd name="T3" fmla="*/ 0 h 207"/>
                <a:gd name="T4" fmla="*/ 40 w 159"/>
                <a:gd name="T5" fmla="*/ 0 h 207"/>
                <a:gd name="T6" fmla="*/ 0 w 159"/>
                <a:gd name="T7" fmla="*/ 69 h 207"/>
                <a:gd name="T8" fmla="*/ 19 w 159"/>
                <a:gd name="T9" fmla="*/ 138 h 207"/>
                <a:gd name="T10" fmla="*/ 35 w 159"/>
                <a:gd name="T11" fmla="*/ 203 h 207"/>
                <a:gd name="T12" fmla="*/ 58 w 159"/>
                <a:gd name="T13" fmla="*/ 151 h 207"/>
                <a:gd name="T14" fmla="*/ 79 w 159"/>
                <a:gd name="T15" fmla="*/ 177 h 207"/>
                <a:gd name="T16" fmla="*/ 98 w 159"/>
                <a:gd name="T17" fmla="*/ 151 h 207"/>
                <a:gd name="T18" fmla="*/ 124 w 159"/>
                <a:gd name="T19" fmla="*/ 165 h 207"/>
                <a:gd name="T20" fmla="*/ 141 w 159"/>
                <a:gd name="T21" fmla="*/ 101 h 207"/>
                <a:gd name="T22" fmla="*/ 159 w 159"/>
                <a:gd name="T23" fmla="*/ 6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9" h="207">
                  <a:moveTo>
                    <a:pt x="159" y="69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112"/>
                    <a:pt x="19" y="138"/>
                  </a:cubicBezTo>
                  <a:cubicBezTo>
                    <a:pt x="33" y="163"/>
                    <a:pt x="17" y="198"/>
                    <a:pt x="35" y="203"/>
                  </a:cubicBezTo>
                  <a:cubicBezTo>
                    <a:pt x="54" y="207"/>
                    <a:pt x="42" y="140"/>
                    <a:pt x="58" y="151"/>
                  </a:cubicBezTo>
                  <a:cubicBezTo>
                    <a:pt x="75" y="163"/>
                    <a:pt x="61" y="175"/>
                    <a:pt x="79" y="177"/>
                  </a:cubicBezTo>
                  <a:cubicBezTo>
                    <a:pt x="98" y="179"/>
                    <a:pt x="84" y="147"/>
                    <a:pt x="98" y="151"/>
                  </a:cubicBezTo>
                  <a:cubicBezTo>
                    <a:pt x="112" y="156"/>
                    <a:pt x="101" y="179"/>
                    <a:pt x="124" y="165"/>
                  </a:cubicBezTo>
                  <a:cubicBezTo>
                    <a:pt x="140" y="155"/>
                    <a:pt x="138" y="123"/>
                    <a:pt x="141" y="101"/>
                  </a:cubicBezTo>
                  <a:lnTo>
                    <a:pt x="159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EC7C9AA6-C467-4934-96DD-903081827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766" y="5945215"/>
              <a:ext cx="197605" cy="170988"/>
            </a:xfrm>
            <a:custGeom>
              <a:avLst/>
              <a:gdLst>
                <a:gd name="T0" fmla="*/ 183 w 245"/>
                <a:gd name="T1" fmla="*/ 212 h 212"/>
                <a:gd name="T2" fmla="*/ 245 w 245"/>
                <a:gd name="T3" fmla="*/ 106 h 212"/>
                <a:gd name="T4" fmla="*/ 183 w 245"/>
                <a:gd name="T5" fmla="*/ 0 h 212"/>
                <a:gd name="T6" fmla="*/ 62 w 245"/>
                <a:gd name="T7" fmla="*/ 0 h 212"/>
                <a:gd name="T8" fmla="*/ 0 w 245"/>
                <a:gd name="T9" fmla="*/ 106 h 212"/>
                <a:gd name="T10" fmla="*/ 62 w 245"/>
                <a:gd name="T11" fmla="*/ 212 h 212"/>
                <a:gd name="T12" fmla="*/ 183 w 245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12">
                  <a:moveTo>
                    <a:pt x="183" y="212"/>
                  </a:moveTo>
                  <a:lnTo>
                    <a:pt x="245" y="106"/>
                  </a:lnTo>
                  <a:lnTo>
                    <a:pt x="183" y="0"/>
                  </a:lnTo>
                  <a:lnTo>
                    <a:pt x="62" y="0"/>
                  </a:lnTo>
                  <a:lnTo>
                    <a:pt x="0" y="106"/>
                  </a:lnTo>
                  <a:lnTo>
                    <a:pt x="62" y="212"/>
                  </a:lnTo>
                  <a:lnTo>
                    <a:pt x="183" y="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39232A29-2BAC-45FE-84DA-B81E33D5F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228" y="6155724"/>
              <a:ext cx="196798" cy="291971"/>
            </a:xfrm>
            <a:custGeom>
              <a:avLst/>
              <a:gdLst>
                <a:gd name="T0" fmla="*/ 40 w 159"/>
                <a:gd name="T1" fmla="*/ 0 h 235"/>
                <a:gd name="T2" fmla="*/ 0 w 159"/>
                <a:gd name="T3" fmla="*/ 69 h 235"/>
                <a:gd name="T4" fmla="*/ 40 w 159"/>
                <a:gd name="T5" fmla="*/ 138 h 235"/>
                <a:gd name="T6" fmla="*/ 54 w 159"/>
                <a:gd name="T7" fmla="*/ 186 h 235"/>
                <a:gd name="T8" fmla="*/ 80 w 159"/>
                <a:gd name="T9" fmla="*/ 162 h 235"/>
                <a:gd name="T10" fmla="*/ 98 w 159"/>
                <a:gd name="T11" fmla="*/ 233 h 235"/>
                <a:gd name="T12" fmla="*/ 114 w 159"/>
                <a:gd name="T13" fmla="*/ 151 h 235"/>
                <a:gd name="T14" fmla="*/ 135 w 159"/>
                <a:gd name="T15" fmla="*/ 185 h 235"/>
                <a:gd name="T16" fmla="*/ 159 w 159"/>
                <a:gd name="T17" fmla="*/ 69 h 235"/>
                <a:gd name="T18" fmla="*/ 119 w 159"/>
                <a:gd name="T19" fmla="*/ 0 h 235"/>
                <a:gd name="T20" fmla="*/ 40 w 159"/>
                <a:gd name="T2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235">
                  <a:moveTo>
                    <a:pt x="4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79"/>
                    <a:pt x="54" y="186"/>
                  </a:cubicBezTo>
                  <a:cubicBezTo>
                    <a:pt x="68" y="193"/>
                    <a:pt x="63" y="147"/>
                    <a:pt x="80" y="162"/>
                  </a:cubicBezTo>
                  <a:cubicBezTo>
                    <a:pt x="96" y="177"/>
                    <a:pt x="70" y="235"/>
                    <a:pt x="98" y="233"/>
                  </a:cubicBezTo>
                  <a:cubicBezTo>
                    <a:pt x="126" y="230"/>
                    <a:pt x="91" y="147"/>
                    <a:pt x="114" y="151"/>
                  </a:cubicBezTo>
                  <a:cubicBezTo>
                    <a:pt x="138" y="156"/>
                    <a:pt x="114" y="189"/>
                    <a:pt x="135" y="185"/>
                  </a:cubicBezTo>
                  <a:cubicBezTo>
                    <a:pt x="156" y="182"/>
                    <a:pt x="159" y="69"/>
                    <a:pt x="159" y="69"/>
                  </a:cubicBezTo>
                  <a:cubicBezTo>
                    <a:pt x="119" y="0"/>
                    <a:pt x="119" y="0"/>
                    <a:pt x="119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1" name="Freeform 23">
              <a:extLst>
                <a:ext uri="{FF2B5EF4-FFF2-40B4-BE49-F238E27FC236}">
                  <a16:creationId xmlns:a16="http://schemas.microsoft.com/office/drawing/2014/main" id="{393804DC-6C3B-41D2-9577-55CCD70E0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228" y="5945215"/>
              <a:ext cx="196798" cy="170988"/>
            </a:xfrm>
            <a:custGeom>
              <a:avLst/>
              <a:gdLst>
                <a:gd name="T0" fmla="*/ 61 w 244"/>
                <a:gd name="T1" fmla="*/ 212 h 212"/>
                <a:gd name="T2" fmla="*/ 183 w 244"/>
                <a:gd name="T3" fmla="*/ 212 h 212"/>
                <a:gd name="T4" fmla="*/ 244 w 244"/>
                <a:gd name="T5" fmla="*/ 106 h 212"/>
                <a:gd name="T6" fmla="*/ 183 w 244"/>
                <a:gd name="T7" fmla="*/ 0 h 212"/>
                <a:gd name="T8" fmla="*/ 61 w 244"/>
                <a:gd name="T9" fmla="*/ 0 h 212"/>
                <a:gd name="T10" fmla="*/ 0 w 244"/>
                <a:gd name="T11" fmla="*/ 106 h 212"/>
                <a:gd name="T12" fmla="*/ 61 w 244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212">
                  <a:moveTo>
                    <a:pt x="61" y="212"/>
                  </a:moveTo>
                  <a:lnTo>
                    <a:pt x="183" y="212"/>
                  </a:lnTo>
                  <a:lnTo>
                    <a:pt x="244" y="106"/>
                  </a:lnTo>
                  <a:lnTo>
                    <a:pt x="183" y="0"/>
                  </a:lnTo>
                  <a:lnTo>
                    <a:pt x="61" y="0"/>
                  </a:lnTo>
                  <a:lnTo>
                    <a:pt x="0" y="106"/>
                  </a:lnTo>
                  <a:lnTo>
                    <a:pt x="61" y="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223" name="Hexágono 8">
            <a:extLst>
              <a:ext uri="{FF2B5EF4-FFF2-40B4-BE49-F238E27FC236}">
                <a16:creationId xmlns:a16="http://schemas.microsoft.com/office/drawing/2014/main" id="{81274C51-0C11-4858-9FDC-DC459D492F76}"/>
              </a:ext>
            </a:extLst>
          </p:cNvPr>
          <p:cNvSpPr/>
          <p:nvPr/>
        </p:nvSpPr>
        <p:spPr>
          <a:xfrm rot="5400000">
            <a:off x="775624" y="5752493"/>
            <a:ext cx="934806" cy="829132"/>
          </a:xfrm>
          <a:custGeom>
            <a:avLst/>
            <a:gdLst>
              <a:gd name="connsiteX0" fmla="*/ 0 w 3053214"/>
              <a:gd name="connsiteY0" fmla="*/ 1316041 h 2632081"/>
              <a:gd name="connsiteX1" fmla="*/ 658020 w 3053214"/>
              <a:gd name="connsiteY1" fmla="*/ 1 h 2632081"/>
              <a:gd name="connsiteX2" fmla="*/ 2395194 w 3053214"/>
              <a:gd name="connsiteY2" fmla="*/ 1 h 2632081"/>
              <a:gd name="connsiteX3" fmla="*/ 3053214 w 3053214"/>
              <a:gd name="connsiteY3" fmla="*/ 1316041 h 2632081"/>
              <a:gd name="connsiteX4" fmla="*/ 2395194 w 3053214"/>
              <a:gd name="connsiteY4" fmla="*/ 2632080 h 2632081"/>
              <a:gd name="connsiteX5" fmla="*/ 658020 w 3053214"/>
              <a:gd name="connsiteY5" fmla="*/ 2632080 h 2632081"/>
              <a:gd name="connsiteX6" fmla="*/ 0 w 3053214"/>
              <a:gd name="connsiteY6" fmla="*/ 1316041 h 2632081"/>
              <a:gd name="connsiteX0" fmla="*/ 0 w 3053214"/>
              <a:gd name="connsiteY0" fmla="*/ 1316040 h 2701527"/>
              <a:gd name="connsiteX1" fmla="*/ 658020 w 3053214"/>
              <a:gd name="connsiteY1" fmla="*/ 0 h 2701527"/>
              <a:gd name="connsiteX2" fmla="*/ 2395194 w 3053214"/>
              <a:gd name="connsiteY2" fmla="*/ 0 h 2701527"/>
              <a:gd name="connsiteX3" fmla="*/ 3053214 w 3053214"/>
              <a:gd name="connsiteY3" fmla="*/ 1316040 h 2701527"/>
              <a:gd name="connsiteX4" fmla="*/ 2395194 w 3053214"/>
              <a:gd name="connsiteY4" fmla="*/ 2632079 h 2701527"/>
              <a:gd name="connsiteX5" fmla="*/ 762194 w 3053214"/>
              <a:gd name="connsiteY5" fmla="*/ 2701527 h 2701527"/>
              <a:gd name="connsiteX6" fmla="*/ 0 w 3053214"/>
              <a:gd name="connsiteY6" fmla="*/ 1316040 h 2701527"/>
              <a:gd name="connsiteX0" fmla="*/ 0 w 3053214"/>
              <a:gd name="connsiteY0" fmla="*/ 1397063 h 2782550"/>
              <a:gd name="connsiteX1" fmla="*/ 785345 w 3053214"/>
              <a:gd name="connsiteY1" fmla="*/ 0 h 2782550"/>
              <a:gd name="connsiteX2" fmla="*/ 2395194 w 3053214"/>
              <a:gd name="connsiteY2" fmla="*/ 81023 h 2782550"/>
              <a:gd name="connsiteX3" fmla="*/ 3053214 w 3053214"/>
              <a:gd name="connsiteY3" fmla="*/ 1397063 h 2782550"/>
              <a:gd name="connsiteX4" fmla="*/ 2395194 w 3053214"/>
              <a:gd name="connsiteY4" fmla="*/ 2713102 h 2782550"/>
              <a:gd name="connsiteX5" fmla="*/ 762194 w 3053214"/>
              <a:gd name="connsiteY5" fmla="*/ 2782550 h 2782550"/>
              <a:gd name="connsiteX6" fmla="*/ 0 w 3053214"/>
              <a:gd name="connsiteY6" fmla="*/ 1397063 h 2782550"/>
              <a:gd name="connsiteX0" fmla="*/ 0 w 2682824"/>
              <a:gd name="connsiteY0" fmla="*/ 1397063 h 2782550"/>
              <a:gd name="connsiteX1" fmla="*/ 785345 w 2682824"/>
              <a:gd name="connsiteY1" fmla="*/ 0 h 2782550"/>
              <a:gd name="connsiteX2" fmla="*/ 2395194 w 2682824"/>
              <a:gd name="connsiteY2" fmla="*/ 81023 h 2782550"/>
              <a:gd name="connsiteX3" fmla="*/ 2682824 w 2682824"/>
              <a:gd name="connsiteY3" fmla="*/ 1362338 h 2782550"/>
              <a:gd name="connsiteX4" fmla="*/ 2395194 w 2682824"/>
              <a:gd name="connsiteY4" fmla="*/ 2713102 h 2782550"/>
              <a:gd name="connsiteX5" fmla="*/ 762194 w 2682824"/>
              <a:gd name="connsiteY5" fmla="*/ 2782550 h 2782550"/>
              <a:gd name="connsiteX6" fmla="*/ 0 w 2682824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95194 w 3111088"/>
              <a:gd name="connsiteY2" fmla="*/ 81023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31850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60469 w 3111088"/>
              <a:gd name="connsiteY4" fmla="*/ 2747826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55446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98068"/>
              <a:gd name="connsiteX1" fmla="*/ 770272 w 3111088"/>
              <a:gd name="connsiteY1" fmla="*/ 6996 h 2798068"/>
              <a:gd name="connsiteX2" fmla="*/ 2331850 w 3111088"/>
              <a:gd name="connsiteY2" fmla="*/ 0 h 2798068"/>
              <a:gd name="connsiteX3" fmla="*/ 3111088 w 3111088"/>
              <a:gd name="connsiteY3" fmla="*/ 1373914 h 2798068"/>
              <a:gd name="connsiteX4" fmla="*/ 2350424 w 3111088"/>
              <a:gd name="connsiteY4" fmla="*/ 2798068 h 2798068"/>
              <a:gd name="connsiteX5" fmla="*/ 762194 w 3111088"/>
              <a:gd name="connsiteY5" fmla="*/ 2759401 h 2798068"/>
              <a:gd name="connsiteX6" fmla="*/ 0 w 3111088"/>
              <a:gd name="connsiteY6" fmla="*/ 1373914 h 2798068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45400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088" h="2759401">
                <a:moveTo>
                  <a:pt x="0" y="1373914"/>
                </a:moveTo>
                <a:lnTo>
                  <a:pt x="770272" y="6996"/>
                </a:lnTo>
                <a:lnTo>
                  <a:pt x="2331850" y="0"/>
                </a:lnTo>
                <a:lnTo>
                  <a:pt x="3111088" y="1373914"/>
                </a:lnTo>
                <a:lnTo>
                  <a:pt x="2345400" y="2752850"/>
                </a:lnTo>
                <a:lnTo>
                  <a:pt x="762194" y="2759401"/>
                </a:lnTo>
                <a:lnTo>
                  <a:pt x="0" y="1373914"/>
                </a:lnTo>
                <a:close/>
              </a:path>
            </a:pathLst>
          </a:custGeom>
          <a:solidFill>
            <a:srgbClr val="FED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A4B04DF-2C4A-BF59-FD08-B2E53962F57E}"/>
              </a:ext>
            </a:extLst>
          </p:cNvPr>
          <p:cNvGrpSpPr/>
          <p:nvPr/>
        </p:nvGrpSpPr>
        <p:grpSpPr>
          <a:xfrm>
            <a:off x="1030230" y="5834358"/>
            <a:ext cx="455700" cy="675888"/>
            <a:chOff x="1030230" y="5834358"/>
            <a:chExt cx="455700" cy="675888"/>
          </a:xfrm>
        </p:grpSpPr>
        <p:sp>
          <p:nvSpPr>
            <p:cNvPr id="224" name="Freeform 28">
              <a:extLst>
                <a:ext uri="{FF2B5EF4-FFF2-40B4-BE49-F238E27FC236}">
                  <a16:creationId xmlns:a16="http://schemas.microsoft.com/office/drawing/2014/main" id="{3BAE906C-DCE5-4C02-B76D-92ABBD12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105" y="5970664"/>
              <a:ext cx="375851" cy="83881"/>
            </a:xfrm>
            <a:custGeom>
              <a:avLst/>
              <a:gdLst>
                <a:gd name="T0" fmla="*/ 34 w 303"/>
                <a:gd name="T1" fmla="*/ 68 h 68"/>
                <a:gd name="T2" fmla="*/ 269 w 303"/>
                <a:gd name="T3" fmla="*/ 68 h 68"/>
                <a:gd name="T4" fmla="*/ 303 w 303"/>
                <a:gd name="T5" fmla="*/ 34 h 68"/>
                <a:gd name="T6" fmla="*/ 269 w 303"/>
                <a:gd name="T7" fmla="*/ 0 h 68"/>
                <a:gd name="T8" fmla="*/ 34 w 303"/>
                <a:gd name="T9" fmla="*/ 0 h 68"/>
                <a:gd name="T10" fmla="*/ 0 w 303"/>
                <a:gd name="T11" fmla="*/ 34 h 68"/>
                <a:gd name="T12" fmla="*/ 34 w 303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8">
                  <a:moveTo>
                    <a:pt x="34" y="68"/>
                  </a:moveTo>
                  <a:cubicBezTo>
                    <a:pt x="269" y="68"/>
                    <a:pt x="269" y="68"/>
                    <a:pt x="269" y="68"/>
                  </a:cubicBezTo>
                  <a:cubicBezTo>
                    <a:pt x="287" y="68"/>
                    <a:pt x="303" y="52"/>
                    <a:pt x="303" y="34"/>
                  </a:cubicBezTo>
                  <a:cubicBezTo>
                    <a:pt x="303" y="15"/>
                    <a:pt x="287" y="0"/>
                    <a:pt x="26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21BA79D5-5418-4396-9208-96C25D314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230" y="6079548"/>
              <a:ext cx="455700" cy="80655"/>
            </a:xfrm>
            <a:custGeom>
              <a:avLst/>
              <a:gdLst>
                <a:gd name="T0" fmla="*/ 335 w 367"/>
                <a:gd name="T1" fmla="*/ 0 h 65"/>
                <a:gd name="T2" fmla="*/ 33 w 367"/>
                <a:gd name="T3" fmla="*/ 0 h 65"/>
                <a:gd name="T4" fmla="*/ 0 w 367"/>
                <a:gd name="T5" fmla="*/ 33 h 65"/>
                <a:gd name="T6" fmla="*/ 33 w 367"/>
                <a:gd name="T7" fmla="*/ 65 h 65"/>
                <a:gd name="T8" fmla="*/ 335 w 367"/>
                <a:gd name="T9" fmla="*/ 65 h 65"/>
                <a:gd name="T10" fmla="*/ 367 w 367"/>
                <a:gd name="T11" fmla="*/ 33 h 65"/>
                <a:gd name="T12" fmla="*/ 335 w 367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65">
                  <a:moveTo>
                    <a:pt x="33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53" y="65"/>
                    <a:pt x="367" y="50"/>
                    <a:pt x="367" y="33"/>
                  </a:cubicBezTo>
                  <a:cubicBezTo>
                    <a:pt x="367" y="15"/>
                    <a:pt x="353" y="0"/>
                    <a:pt x="3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6" name="Freeform 30">
              <a:extLst>
                <a:ext uri="{FF2B5EF4-FFF2-40B4-BE49-F238E27FC236}">
                  <a16:creationId xmlns:a16="http://schemas.microsoft.com/office/drawing/2014/main" id="{470DE156-5EE7-462F-A2BA-2B2146D08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715" y="6169075"/>
              <a:ext cx="431503" cy="84688"/>
            </a:xfrm>
            <a:custGeom>
              <a:avLst/>
              <a:gdLst>
                <a:gd name="T0" fmla="*/ 314 w 348"/>
                <a:gd name="T1" fmla="*/ 0 h 68"/>
                <a:gd name="T2" fmla="*/ 34 w 348"/>
                <a:gd name="T3" fmla="*/ 0 h 68"/>
                <a:gd name="T4" fmla="*/ 0 w 348"/>
                <a:gd name="T5" fmla="*/ 34 h 68"/>
                <a:gd name="T6" fmla="*/ 34 w 348"/>
                <a:gd name="T7" fmla="*/ 68 h 68"/>
                <a:gd name="T8" fmla="*/ 314 w 348"/>
                <a:gd name="T9" fmla="*/ 68 h 68"/>
                <a:gd name="T10" fmla="*/ 348 w 348"/>
                <a:gd name="T11" fmla="*/ 34 h 68"/>
                <a:gd name="T12" fmla="*/ 314 w 348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68">
                  <a:moveTo>
                    <a:pt x="31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314" y="68"/>
                    <a:pt x="314" y="68"/>
                    <a:pt x="314" y="68"/>
                  </a:cubicBezTo>
                  <a:cubicBezTo>
                    <a:pt x="333" y="68"/>
                    <a:pt x="348" y="53"/>
                    <a:pt x="348" y="34"/>
                  </a:cubicBezTo>
                  <a:cubicBezTo>
                    <a:pt x="348" y="16"/>
                    <a:pt x="333" y="0"/>
                    <a:pt x="3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7" name="Freeform 31">
              <a:extLst>
                <a:ext uri="{FF2B5EF4-FFF2-40B4-BE49-F238E27FC236}">
                  <a16:creationId xmlns:a16="http://schemas.microsoft.com/office/drawing/2014/main" id="{0B1049A8-7032-45EA-9BE0-9E7B13ED9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236" y="6281992"/>
              <a:ext cx="357301" cy="89527"/>
            </a:xfrm>
            <a:custGeom>
              <a:avLst/>
              <a:gdLst>
                <a:gd name="T0" fmla="*/ 252 w 288"/>
                <a:gd name="T1" fmla="*/ 0 h 72"/>
                <a:gd name="T2" fmla="*/ 36 w 288"/>
                <a:gd name="T3" fmla="*/ 0 h 72"/>
                <a:gd name="T4" fmla="*/ 0 w 288"/>
                <a:gd name="T5" fmla="*/ 36 h 72"/>
                <a:gd name="T6" fmla="*/ 36 w 288"/>
                <a:gd name="T7" fmla="*/ 72 h 72"/>
                <a:gd name="T8" fmla="*/ 252 w 288"/>
                <a:gd name="T9" fmla="*/ 72 h 72"/>
                <a:gd name="T10" fmla="*/ 288 w 288"/>
                <a:gd name="T11" fmla="*/ 36 h 72"/>
                <a:gd name="T12" fmla="*/ 252 w 288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72">
                  <a:moveTo>
                    <a:pt x="25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252" y="72"/>
                    <a:pt x="252" y="72"/>
                    <a:pt x="252" y="72"/>
                  </a:cubicBezTo>
                  <a:cubicBezTo>
                    <a:pt x="272" y="72"/>
                    <a:pt x="288" y="56"/>
                    <a:pt x="288" y="36"/>
                  </a:cubicBezTo>
                  <a:cubicBezTo>
                    <a:pt x="288" y="16"/>
                    <a:pt x="272" y="0"/>
                    <a:pt x="2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8" name="Freeform 32">
              <a:extLst>
                <a:ext uri="{FF2B5EF4-FFF2-40B4-BE49-F238E27FC236}">
                  <a16:creationId xmlns:a16="http://schemas.microsoft.com/office/drawing/2014/main" id="{758F357B-8AC2-46BF-B311-532C1471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96" y="5899688"/>
              <a:ext cx="253256" cy="55652"/>
            </a:xfrm>
            <a:custGeom>
              <a:avLst/>
              <a:gdLst>
                <a:gd name="T0" fmla="*/ 23 w 204"/>
                <a:gd name="T1" fmla="*/ 45 h 45"/>
                <a:gd name="T2" fmla="*/ 182 w 204"/>
                <a:gd name="T3" fmla="*/ 45 h 45"/>
                <a:gd name="T4" fmla="*/ 204 w 204"/>
                <a:gd name="T5" fmla="*/ 22 h 45"/>
                <a:gd name="T6" fmla="*/ 182 w 204"/>
                <a:gd name="T7" fmla="*/ 0 h 45"/>
                <a:gd name="T8" fmla="*/ 23 w 204"/>
                <a:gd name="T9" fmla="*/ 0 h 45"/>
                <a:gd name="T10" fmla="*/ 0 w 204"/>
                <a:gd name="T11" fmla="*/ 22 h 45"/>
                <a:gd name="T12" fmla="*/ 23 w 204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45">
                  <a:moveTo>
                    <a:pt x="23" y="45"/>
                  </a:moveTo>
                  <a:cubicBezTo>
                    <a:pt x="182" y="45"/>
                    <a:pt x="182" y="45"/>
                    <a:pt x="182" y="45"/>
                  </a:cubicBezTo>
                  <a:cubicBezTo>
                    <a:pt x="194" y="45"/>
                    <a:pt x="204" y="35"/>
                    <a:pt x="204" y="22"/>
                  </a:cubicBezTo>
                  <a:cubicBezTo>
                    <a:pt x="204" y="10"/>
                    <a:pt x="194" y="0"/>
                    <a:pt x="18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3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9" name="Freeform 33">
              <a:extLst>
                <a:ext uri="{FF2B5EF4-FFF2-40B4-BE49-F238E27FC236}">
                  <a16:creationId xmlns:a16="http://schemas.microsoft.com/office/drawing/2014/main" id="{81F83332-1E85-4721-B3B0-8AFC69422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307" y="6383617"/>
              <a:ext cx="235512" cy="66137"/>
            </a:xfrm>
            <a:custGeom>
              <a:avLst/>
              <a:gdLst>
                <a:gd name="T0" fmla="*/ 163 w 190"/>
                <a:gd name="T1" fmla="*/ 0 h 53"/>
                <a:gd name="T2" fmla="*/ 27 w 190"/>
                <a:gd name="T3" fmla="*/ 0 h 53"/>
                <a:gd name="T4" fmla="*/ 0 w 190"/>
                <a:gd name="T5" fmla="*/ 26 h 53"/>
                <a:gd name="T6" fmla="*/ 27 w 190"/>
                <a:gd name="T7" fmla="*/ 53 h 53"/>
                <a:gd name="T8" fmla="*/ 163 w 190"/>
                <a:gd name="T9" fmla="*/ 53 h 53"/>
                <a:gd name="T10" fmla="*/ 190 w 190"/>
                <a:gd name="T11" fmla="*/ 26 h 53"/>
                <a:gd name="T12" fmla="*/ 163 w 19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53">
                  <a:moveTo>
                    <a:pt x="16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78" y="53"/>
                    <a:pt x="190" y="41"/>
                    <a:pt x="190" y="26"/>
                  </a:cubicBezTo>
                  <a:cubicBezTo>
                    <a:pt x="190" y="11"/>
                    <a:pt x="178" y="0"/>
                    <a:pt x="1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0" name="Freeform 34">
              <a:extLst>
                <a:ext uri="{FF2B5EF4-FFF2-40B4-BE49-F238E27FC236}">
                  <a16:creationId xmlns:a16="http://schemas.microsoft.com/office/drawing/2014/main" id="{D4046D08-5329-4554-94AC-9ECBAC923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572" y="5834358"/>
              <a:ext cx="121789" cy="50813"/>
            </a:xfrm>
            <a:custGeom>
              <a:avLst/>
              <a:gdLst>
                <a:gd name="T0" fmla="*/ 21 w 98"/>
                <a:gd name="T1" fmla="*/ 41 h 41"/>
                <a:gd name="T2" fmla="*/ 77 w 98"/>
                <a:gd name="T3" fmla="*/ 41 h 41"/>
                <a:gd name="T4" fmla="*/ 98 w 98"/>
                <a:gd name="T5" fmla="*/ 21 h 41"/>
                <a:gd name="T6" fmla="*/ 77 w 98"/>
                <a:gd name="T7" fmla="*/ 0 h 41"/>
                <a:gd name="T8" fmla="*/ 21 w 98"/>
                <a:gd name="T9" fmla="*/ 0 h 41"/>
                <a:gd name="T10" fmla="*/ 0 w 98"/>
                <a:gd name="T11" fmla="*/ 21 h 41"/>
                <a:gd name="T12" fmla="*/ 21 w 98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41">
                  <a:moveTo>
                    <a:pt x="21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89" y="41"/>
                    <a:pt x="98" y="32"/>
                    <a:pt x="98" y="21"/>
                  </a:cubicBezTo>
                  <a:cubicBezTo>
                    <a:pt x="98" y="9"/>
                    <a:pt x="89" y="0"/>
                    <a:pt x="7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9" y="41"/>
                    <a:pt x="21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1" name="Freeform 35">
              <a:extLst>
                <a:ext uri="{FF2B5EF4-FFF2-40B4-BE49-F238E27FC236}">
                  <a16:creationId xmlns:a16="http://schemas.microsoft.com/office/drawing/2014/main" id="{88DBDA59-B44D-445A-998D-BDDA552E1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444" y="6457820"/>
              <a:ext cx="112917" cy="52426"/>
            </a:xfrm>
            <a:custGeom>
              <a:avLst/>
              <a:gdLst>
                <a:gd name="T0" fmla="*/ 70 w 91"/>
                <a:gd name="T1" fmla="*/ 0 h 42"/>
                <a:gd name="T2" fmla="*/ 21 w 91"/>
                <a:gd name="T3" fmla="*/ 0 h 42"/>
                <a:gd name="T4" fmla="*/ 0 w 91"/>
                <a:gd name="T5" fmla="*/ 21 h 42"/>
                <a:gd name="T6" fmla="*/ 21 w 91"/>
                <a:gd name="T7" fmla="*/ 42 h 42"/>
                <a:gd name="T8" fmla="*/ 70 w 91"/>
                <a:gd name="T9" fmla="*/ 42 h 42"/>
                <a:gd name="T10" fmla="*/ 91 w 91"/>
                <a:gd name="T11" fmla="*/ 21 h 42"/>
                <a:gd name="T12" fmla="*/ 70 w 91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42">
                  <a:moveTo>
                    <a:pt x="7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82" y="42"/>
                    <a:pt x="91" y="32"/>
                    <a:pt x="91" y="21"/>
                  </a:cubicBezTo>
                  <a:cubicBezTo>
                    <a:pt x="91" y="9"/>
                    <a:pt x="82" y="0"/>
                    <a:pt x="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233" name="Hexágono 8">
            <a:extLst>
              <a:ext uri="{FF2B5EF4-FFF2-40B4-BE49-F238E27FC236}">
                <a16:creationId xmlns:a16="http://schemas.microsoft.com/office/drawing/2014/main" id="{4F327822-DE9B-4B7E-A333-A95496F393C8}"/>
              </a:ext>
            </a:extLst>
          </p:cNvPr>
          <p:cNvSpPr/>
          <p:nvPr/>
        </p:nvSpPr>
        <p:spPr>
          <a:xfrm rot="5400000">
            <a:off x="2792208" y="5722632"/>
            <a:ext cx="934806" cy="829132"/>
          </a:xfrm>
          <a:custGeom>
            <a:avLst/>
            <a:gdLst>
              <a:gd name="connsiteX0" fmla="*/ 0 w 3053214"/>
              <a:gd name="connsiteY0" fmla="*/ 1316041 h 2632081"/>
              <a:gd name="connsiteX1" fmla="*/ 658020 w 3053214"/>
              <a:gd name="connsiteY1" fmla="*/ 1 h 2632081"/>
              <a:gd name="connsiteX2" fmla="*/ 2395194 w 3053214"/>
              <a:gd name="connsiteY2" fmla="*/ 1 h 2632081"/>
              <a:gd name="connsiteX3" fmla="*/ 3053214 w 3053214"/>
              <a:gd name="connsiteY3" fmla="*/ 1316041 h 2632081"/>
              <a:gd name="connsiteX4" fmla="*/ 2395194 w 3053214"/>
              <a:gd name="connsiteY4" fmla="*/ 2632080 h 2632081"/>
              <a:gd name="connsiteX5" fmla="*/ 658020 w 3053214"/>
              <a:gd name="connsiteY5" fmla="*/ 2632080 h 2632081"/>
              <a:gd name="connsiteX6" fmla="*/ 0 w 3053214"/>
              <a:gd name="connsiteY6" fmla="*/ 1316041 h 2632081"/>
              <a:gd name="connsiteX0" fmla="*/ 0 w 3053214"/>
              <a:gd name="connsiteY0" fmla="*/ 1316040 h 2701527"/>
              <a:gd name="connsiteX1" fmla="*/ 658020 w 3053214"/>
              <a:gd name="connsiteY1" fmla="*/ 0 h 2701527"/>
              <a:gd name="connsiteX2" fmla="*/ 2395194 w 3053214"/>
              <a:gd name="connsiteY2" fmla="*/ 0 h 2701527"/>
              <a:gd name="connsiteX3" fmla="*/ 3053214 w 3053214"/>
              <a:gd name="connsiteY3" fmla="*/ 1316040 h 2701527"/>
              <a:gd name="connsiteX4" fmla="*/ 2395194 w 3053214"/>
              <a:gd name="connsiteY4" fmla="*/ 2632079 h 2701527"/>
              <a:gd name="connsiteX5" fmla="*/ 762194 w 3053214"/>
              <a:gd name="connsiteY5" fmla="*/ 2701527 h 2701527"/>
              <a:gd name="connsiteX6" fmla="*/ 0 w 3053214"/>
              <a:gd name="connsiteY6" fmla="*/ 1316040 h 2701527"/>
              <a:gd name="connsiteX0" fmla="*/ 0 w 3053214"/>
              <a:gd name="connsiteY0" fmla="*/ 1397063 h 2782550"/>
              <a:gd name="connsiteX1" fmla="*/ 785345 w 3053214"/>
              <a:gd name="connsiteY1" fmla="*/ 0 h 2782550"/>
              <a:gd name="connsiteX2" fmla="*/ 2395194 w 3053214"/>
              <a:gd name="connsiteY2" fmla="*/ 81023 h 2782550"/>
              <a:gd name="connsiteX3" fmla="*/ 3053214 w 3053214"/>
              <a:gd name="connsiteY3" fmla="*/ 1397063 h 2782550"/>
              <a:gd name="connsiteX4" fmla="*/ 2395194 w 3053214"/>
              <a:gd name="connsiteY4" fmla="*/ 2713102 h 2782550"/>
              <a:gd name="connsiteX5" fmla="*/ 762194 w 3053214"/>
              <a:gd name="connsiteY5" fmla="*/ 2782550 h 2782550"/>
              <a:gd name="connsiteX6" fmla="*/ 0 w 3053214"/>
              <a:gd name="connsiteY6" fmla="*/ 1397063 h 2782550"/>
              <a:gd name="connsiteX0" fmla="*/ 0 w 2682824"/>
              <a:gd name="connsiteY0" fmla="*/ 1397063 h 2782550"/>
              <a:gd name="connsiteX1" fmla="*/ 785345 w 2682824"/>
              <a:gd name="connsiteY1" fmla="*/ 0 h 2782550"/>
              <a:gd name="connsiteX2" fmla="*/ 2395194 w 2682824"/>
              <a:gd name="connsiteY2" fmla="*/ 81023 h 2782550"/>
              <a:gd name="connsiteX3" fmla="*/ 2682824 w 2682824"/>
              <a:gd name="connsiteY3" fmla="*/ 1362338 h 2782550"/>
              <a:gd name="connsiteX4" fmla="*/ 2395194 w 2682824"/>
              <a:gd name="connsiteY4" fmla="*/ 2713102 h 2782550"/>
              <a:gd name="connsiteX5" fmla="*/ 762194 w 2682824"/>
              <a:gd name="connsiteY5" fmla="*/ 2782550 h 2782550"/>
              <a:gd name="connsiteX6" fmla="*/ 0 w 2682824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95194 w 3111088"/>
              <a:gd name="connsiteY2" fmla="*/ 81023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31850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60469 w 3111088"/>
              <a:gd name="connsiteY4" fmla="*/ 2747826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55446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98068"/>
              <a:gd name="connsiteX1" fmla="*/ 770272 w 3111088"/>
              <a:gd name="connsiteY1" fmla="*/ 6996 h 2798068"/>
              <a:gd name="connsiteX2" fmla="*/ 2331850 w 3111088"/>
              <a:gd name="connsiteY2" fmla="*/ 0 h 2798068"/>
              <a:gd name="connsiteX3" fmla="*/ 3111088 w 3111088"/>
              <a:gd name="connsiteY3" fmla="*/ 1373914 h 2798068"/>
              <a:gd name="connsiteX4" fmla="*/ 2350424 w 3111088"/>
              <a:gd name="connsiteY4" fmla="*/ 2798068 h 2798068"/>
              <a:gd name="connsiteX5" fmla="*/ 762194 w 3111088"/>
              <a:gd name="connsiteY5" fmla="*/ 2759401 h 2798068"/>
              <a:gd name="connsiteX6" fmla="*/ 0 w 3111088"/>
              <a:gd name="connsiteY6" fmla="*/ 1373914 h 2798068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45400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088" h="2759401">
                <a:moveTo>
                  <a:pt x="0" y="1373914"/>
                </a:moveTo>
                <a:lnTo>
                  <a:pt x="770272" y="6996"/>
                </a:lnTo>
                <a:lnTo>
                  <a:pt x="2331850" y="0"/>
                </a:lnTo>
                <a:lnTo>
                  <a:pt x="3111088" y="1373914"/>
                </a:lnTo>
                <a:lnTo>
                  <a:pt x="2345400" y="2752850"/>
                </a:lnTo>
                <a:lnTo>
                  <a:pt x="762194" y="2759401"/>
                </a:lnTo>
                <a:lnTo>
                  <a:pt x="0" y="1373914"/>
                </a:lnTo>
                <a:close/>
              </a:path>
            </a:pathLst>
          </a:custGeom>
          <a:solidFill>
            <a:srgbClr val="FED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34" name="Grupo 233">
            <a:extLst>
              <a:ext uri="{FF2B5EF4-FFF2-40B4-BE49-F238E27FC236}">
                <a16:creationId xmlns:a16="http://schemas.microsoft.com/office/drawing/2014/main" id="{6CE33B39-3F3F-4F29-B014-7BA9C3B201E0}"/>
              </a:ext>
            </a:extLst>
          </p:cNvPr>
          <p:cNvGrpSpPr/>
          <p:nvPr/>
        </p:nvGrpSpPr>
        <p:grpSpPr>
          <a:xfrm>
            <a:off x="2877775" y="5890469"/>
            <a:ext cx="737086" cy="527187"/>
            <a:chOff x="9580563" y="3981450"/>
            <a:chExt cx="1198563" cy="857250"/>
          </a:xfrm>
          <a:solidFill>
            <a:schemeClr val="bg1"/>
          </a:solidFill>
        </p:grpSpPr>
        <p:sp>
          <p:nvSpPr>
            <p:cNvPr id="235" name="Freeform 103">
              <a:extLst>
                <a:ext uri="{FF2B5EF4-FFF2-40B4-BE49-F238E27FC236}">
                  <a16:creationId xmlns:a16="http://schemas.microsoft.com/office/drawing/2014/main" id="{F4DDCF63-BE70-4505-ADEB-66174584D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4187825"/>
              <a:ext cx="146050" cy="239713"/>
            </a:xfrm>
            <a:custGeom>
              <a:avLst/>
              <a:gdLst>
                <a:gd name="T0" fmla="*/ 59 w 60"/>
                <a:gd name="T1" fmla="*/ 1 h 98"/>
                <a:gd name="T2" fmla="*/ 34 w 60"/>
                <a:gd name="T3" fmla="*/ 7 h 98"/>
                <a:gd name="T4" fmla="*/ 2 w 60"/>
                <a:gd name="T5" fmla="*/ 88 h 98"/>
                <a:gd name="T6" fmla="*/ 22 w 60"/>
                <a:gd name="T7" fmla="*/ 93 h 98"/>
                <a:gd name="T8" fmla="*/ 40 w 60"/>
                <a:gd name="T9" fmla="*/ 21 h 98"/>
                <a:gd name="T10" fmla="*/ 60 w 60"/>
                <a:gd name="T11" fmla="*/ 15 h 98"/>
                <a:gd name="T12" fmla="*/ 59 w 60"/>
                <a:gd name="T13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98">
                  <a:moveTo>
                    <a:pt x="59" y="1"/>
                  </a:moveTo>
                  <a:cubicBezTo>
                    <a:pt x="59" y="1"/>
                    <a:pt x="45" y="0"/>
                    <a:pt x="34" y="7"/>
                  </a:cubicBezTo>
                  <a:cubicBezTo>
                    <a:pt x="24" y="14"/>
                    <a:pt x="0" y="79"/>
                    <a:pt x="2" y="88"/>
                  </a:cubicBezTo>
                  <a:cubicBezTo>
                    <a:pt x="4" y="97"/>
                    <a:pt x="16" y="98"/>
                    <a:pt x="22" y="93"/>
                  </a:cubicBezTo>
                  <a:cubicBezTo>
                    <a:pt x="28" y="87"/>
                    <a:pt x="36" y="25"/>
                    <a:pt x="40" y="21"/>
                  </a:cubicBezTo>
                  <a:cubicBezTo>
                    <a:pt x="45" y="16"/>
                    <a:pt x="60" y="15"/>
                    <a:pt x="60" y="15"/>
                  </a:cubicBezTo>
                  <a:lnTo>
                    <a:pt x="5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grpSp>
          <p:nvGrpSpPr>
            <p:cNvPr id="236" name="Grupo 235">
              <a:extLst>
                <a:ext uri="{FF2B5EF4-FFF2-40B4-BE49-F238E27FC236}">
                  <a16:creationId xmlns:a16="http://schemas.microsoft.com/office/drawing/2014/main" id="{F16AD01F-17A1-424D-B71A-F5910A6D03F4}"/>
                </a:ext>
              </a:extLst>
            </p:cNvPr>
            <p:cNvGrpSpPr/>
            <p:nvPr/>
          </p:nvGrpSpPr>
          <p:grpSpPr>
            <a:xfrm>
              <a:off x="9723438" y="3981450"/>
              <a:ext cx="1055688" cy="857250"/>
              <a:chOff x="9723438" y="3981450"/>
              <a:chExt cx="1055688" cy="857250"/>
            </a:xfrm>
            <a:grpFill/>
          </p:grpSpPr>
          <p:sp>
            <p:nvSpPr>
              <p:cNvPr id="237" name="Freeform 100">
                <a:extLst>
                  <a:ext uri="{FF2B5EF4-FFF2-40B4-BE49-F238E27FC236}">
                    <a16:creationId xmlns:a16="http://schemas.microsoft.com/office/drawing/2014/main" id="{D407F66C-5A8F-411F-BA4A-D63EB8DCB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9351" y="3981450"/>
                <a:ext cx="739775" cy="317500"/>
              </a:xfrm>
              <a:custGeom>
                <a:avLst/>
                <a:gdLst>
                  <a:gd name="T0" fmla="*/ 4 w 303"/>
                  <a:gd name="T1" fmla="*/ 99 h 130"/>
                  <a:gd name="T2" fmla="*/ 255 w 303"/>
                  <a:gd name="T3" fmla="*/ 13 h 130"/>
                  <a:gd name="T4" fmla="*/ 277 w 303"/>
                  <a:gd name="T5" fmla="*/ 106 h 130"/>
                  <a:gd name="T6" fmla="*/ 4 w 303"/>
                  <a:gd name="T7" fmla="*/ 9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130">
                    <a:moveTo>
                      <a:pt x="4" y="99"/>
                    </a:moveTo>
                    <a:cubicBezTo>
                      <a:pt x="0" y="87"/>
                      <a:pt x="211" y="0"/>
                      <a:pt x="255" y="13"/>
                    </a:cubicBezTo>
                    <a:cubicBezTo>
                      <a:pt x="299" y="25"/>
                      <a:pt x="303" y="85"/>
                      <a:pt x="277" y="106"/>
                    </a:cubicBezTo>
                    <a:cubicBezTo>
                      <a:pt x="252" y="126"/>
                      <a:pt x="16" y="130"/>
                      <a:pt x="4" y="9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38" name="Freeform 101">
                <a:extLst>
                  <a:ext uri="{FF2B5EF4-FFF2-40B4-BE49-F238E27FC236}">
                    <a16:creationId xmlns:a16="http://schemas.microsoft.com/office/drawing/2014/main" id="{287C179C-017C-4AC6-A5A1-DBE7DB02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5213" y="4173538"/>
                <a:ext cx="307975" cy="338138"/>
              </a:xfrm>
              <a:custGeom>
                <a:avLst/>
                <a:gdLst>
                  <a:gd name="T0" fmla="*/ 43 w 126"/>
                  <a:gd name="T1" fmla="*/ 0 h 138"/>
                  <a:gd name="T2" fmla="*/ 27 w 126"/>
                  <a:gd name="T3" fmla="*/ 32 h 138"/>
                  <a:gd name="T4" fmla="*/ 115 w 126"/>
                  <a:gd name="T5" fmla="*/ 52 h 138"/>
                  <a:gd name="T6" fmla="*/ 76 w 126"/>
                  <a:gd name="T7" fmla="*/ 117 h 138"/>
                  <a:gd name="T8" fmla="*/ 5 w 126"/>
                  <a:gd name="T9" fmla="*/ 54 h 138"/>
                  <a:gd name="T10" fmla="*/ 43 w 126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38">
                    <a:moveTo>
                      <a:pt x="43" y="0"/>
                    </a:moveTo>
                    <a:cubicBezTo>
                      <a:pt x="43" y="0"/>
                      <a:pt x="13" y="11"/>
                      <a:pt x="27" y="32"/>
                    </a:cubicBezTo>
                    <a:cubicBezTo>
                      <a:pt x="41" y="53"/>
                      <a:pt x="110" y="53"/>
                      <a:pt x="115" y="52"/>
                    </a:cubicBezTo>
                    <a:cubicBezTo>
                      <a:pt x="115" y="52"/>
                      <a:pt x="126" y="96"/>
                      <a:pt x="76" y="117"/>
                    </a:cubicBezTo>
                    <a:cubicBezTo>
                      <a:pt x="26" y="138"/>
                      <a:pt x="9" y="83"/>
                      <a:pt x="5" y="54"/>
                    </a:cubicBezTo>
                    <a:cubicBezTo>
                      <a:pt x="0" y="25"/>
                      <a:pt x="14" y="3"/>
                      <a:pt x="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39" name="Freeform 102">
                <a:extLst>
                  <a:ext uri="{FF2B5EF4-FFF2-40B4-BE49-F238E27FC236}">
                    <a16:creationId xmlns:a16="http://schemas.microsoft.com/office/drawing/2014/main" id="{65039D32-26B7-41F5-9001-AA0F7ADBF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3438" y="4124325"/>
                <a:ext cx="285750" cy="312738"/>
              </a:xfrm>
              <a:custGeom>
                <a:avLst/>
                <a:gdLst>
                  <a:gd name="T0" fmla="*/ 71 w 117"/>
                  <a:gd name="T1" fmla="*/ 2 h 128"/>
                  <a:gd name="T2" fmla="*/ 13 w 117"/>
                  <a:gd name="T3" fmla="*/ 73 h 128"/>
                  <a:gd name="T4" fmla="*/ 57 w 117"/>
                  <a:gd name="T5" fmla="*/ 122 h 128"/>
                  <a:gd name="T6" fmla="*/ 71 w 117"/>
                  <a:gd name="T7" fmla="*/ 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7" h="128">
                    <a:moveTo>
                      <a:pt x="71" y="2"/>
                    </a:moveTo>
                    <a:cubicBezTo>
                      <a:pt x="29" y="0"/>
                      <a:pt x="0" y="27"/>
                      <a:pt x="13" y="73"/>
                    </a:cubicBezTo>
                    <a:cubicBezTo>
                      <a:pt x="25" y="120"/>
                      <a:pt x="37" y="128"/>
                      <a:pt x="57" y="122"/>
                    </a:cubicBezTo>
                    <a:cubicBezTo>
                      <a:pt x="77" y="116"/>
                      <a:pt x="117" y="5"/>
                      <a:pt x="7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40" name="Freeform 104">
                <a:extLst>
                  <a:ext uri="{FF2B5EF4-FFF2-40B4-BE49-F238E27FC236}">
                    <a16:creationId xmlns:a16="http://schemas.microsoft.com/office/drawing/2014/main" id="{66FEE332-B237-4242-AC1F-72DE50202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3338" y="4283075"/>
                <a:ext cx="511175" cy="479425"/>
              </a:xfrm>
              <a:custGeom>
                <a:avLst/>
                <a:gdLst>
                  <a:gd name="T0" fmla="*/ 31 w 210"/>
                  <a:gd name="T1" fmla="*/ 20 h 196"/>
                  <a:gd name="T2" fmla="*/ 11 w 210"/>
                  <a:gd name="T3" fmla="*/ 70 h 196"/>
                  <a:gd name="T4" fmla="*/ 63 w 210"/>
                  <a:gd name="T5" fmla="*/ 146 h 196"/>
                  <a:gd name="T6" fmla="*/ 196 w 210"/>
                  <a:gd name="T7" fmla="*/ 180 h 196"/>
                  <a:gd name="T8" fmla="*/ 31 w 210"/>
                  <a:gd name="T9" fmla="*/ 2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96">
                    <a:moveTo>
                      <a:pt x="31" y="20"/>
                    </a:moveTo>
                    <a:cubicBezTo>
                      <a:pt x="31" y="20"/>
                      <a:pt x="32" y="48"/>
                      <a:pt x="11" y="70"/>
                    </a:cubicBezTo>
                    <a:cubicBezTo>
                      <a:pt x="11" y="70"/>
                      <a:pt x="0" y="114"/>
                      <a:pt x="63" y="146"/>
                    </a:cubicBezTo>
                    <a:cubicBezTo>
                      <a:pt x="127" y="179"/>
                      <a:pt x="182" y="196"/>
                      <a:pt x="196" y="180"/>
                    </a:cubicBezTo>
                    <a:cubicBezTo>
                      <a:pt x="210" y="164"/>
                      <a:pt x="157" y="0"/>
                      <a:pt x="31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41" name="Freeform 105">
                <a:extLst>
                  <a:ext uri="{FF2B5EF4-FFF2-40B4-BE49-F238E27FC236}">
                    <a16:creationId xmlns:a16="http://schemas.microsoft.com/office/drawing/2014/main" id="{745D856E-0E3C-42B0-AF67-3C6416243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9638" y="4408488"/>
                <a:ext cx="176213" cy="280988"/>
              </a:xfrm>
              <a:custGeom>
                <a:avLst/>
                <a:gdLst>
                  <a:gd name="T0" fmla="*/ 62 w 72"/>
                  <a:gd name="T1" fmla="*/ 1 h 115"/>
                  <a:gd name="T2" fmla="*/ 25 w 72"/>
                  <a:gd name="T3" fmla="*/ 39 h 115"/>
                  <a:gd name="T4" fmla="*/ 5 w 72"/>
                  <a:gd name="T5" fmla="*/ 87 h 115"/>
                  <a:gd name="T6" fmla="*/ 32 w 72"/>
                  <a:gd name="T7" fmla="*/ 109 h 115"/>
                  <a:gd name="T8" fmla="*/ 18 w 72"/>
                  <a:gd name="T9" fmla="*/ 81 h 115"/>
                  <a:gd name="T10" fmla="*/ 70 w 72"/>
                  <a:gd name="T11" fmla="*/ 15 h 115"/>
                  <a:gd name="T12" fmla="*/ 62 w 72"/>
                  <a:gd name="T13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15">
                    <a:moveTo>
                      <a:pt x="62" y="1"/>
                    </a:moveTo>
                    <a:cubicBezTo>
                      <a:pt x="62" y="1"/>
                      <a:pt x="46" y="17"/>
                      <a:pt x="25" y="39"/>
                    </a:cubicBezTo>
                    <a:cubicBezTo>
                      <a:pt x="4" y="62"/>
                      <a:pt x="0" y="77"/>
                      <a:pt x="5" y="87"/>
                    </a:cubicBezTo>
                    <a:cubicBezTo>
                      <a:pt x="11" y="96"/>
                      <a:pt x="27" y="115"/>
                      <a:pt x="32" y="109"/>
                    </a:cubicBezTo>
                    <a:cubicBezTo>
                      <a:pt x="36" y="104"/>
                      <a:pt x="17" y="92"/>
                      <a:pt x="18" y="81"/>
                    </a:cubicBezTo>
                    <a:cubicBezTo>
                      <a:pt x="20" y="71"/>
                      <a:pt x="67" y="18"/>
                      <a:pt x="70" y="15"/>
                    </a:cubicBezTo>
                    <a:cubicBezTo>
                      <a:pt x="72" y="11"/>
                      <a:pt x="69" y="0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42" name="Freeform 106">
                <a:extLst>
                  <a:ext uri="{FF2B5EF4-FFF2-40B4-BE49-F238E27FC236}">
                    <a16:creationId xmlns:a16="http://schemas.microsoft.com/office/drawing/2014/main" id="{0CC5912A-1C98-4C42-8BE1-15FDB2262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401" y="4459288"/>
                <a:ext cx="95250" cy="307975"/>
              </a:xfrm>
              <a:custGeom>
                <a:avLst/>
                <a:gdLst>
                  <a:gd name="T0" fmla="*/ 29 w 39"/>
                  <a:gd name="T1" fmla="*/ 6 h 126"/>
                  <a:gd name="T2" fmla="*/ 0 w 39"/>
                  <a:gd name="T3" fmla="*/ 97 h 126"/>
                  <a:gd name="T4" fmla="*/ 37 w 39"/>
                  <a:gd name="T5" fmla="*/ 121 h 126"/>
                  <a:gd name="T6" fmla="*/ 15 w 39"/>
                  <a:gd name="T7" fmla="*/ 102 h 126"/>
                  <a:gd name="T8" fmla="*/ 38 w 39"/>
                  <a:gd name="T9" fmla="*/ 14 h 126"/>
                  <a:gd name="T10" fmla="*/ 29 w 39"/>
                  <a:gd name="T11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26">
                    <a:moveTo>
                      <a:pt x="29" y="6"/>
                    </a:moveTo>
                    <a:cubicBezTo>
                      <a:pt x="26" y="8"/>
                      <a:pt x="0" y="80"/>
                      <a:pt x="0" y="97"/>
                    </a:cubicBezTo>
                    <a:cubicBezTo>
                      <a:pt x="0" y="113"/>
                      <a:pt x="35" y="126"/>
                      <a:pt x="37" y="121"/>
                    </a:cubicBezTo>
                    <a:cubicBezTo>
                      <a:pt x="39" y="116"/>
                      <a:pt x="18" y="110"/>
                      <a:pt x="15" y="102"/>
                    </a:cubicBezTo>
                    <a:cubicBezTo>
                      <a:pt x="11" y="94"/>
                      <a:pt x="37" y="19"/>
                      <a:pt x="38" y="14"/>
                    </a:cubicBezTo>
                    <a:cubicBezTo>
                      <a:pt x="39" y="9"/>
                      <a:pt x="38" y="0"/>
                      <a:pt x="2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43" name="Freeform 107">
                <a:extLst>
                  <a:ext uri="{FF2B5EF4-FFF2-40B4-BE49-F238E27FC236}">
                    <a16:creationId xmlns:a16="http://schemas.microsoft.com/office/drawing/2014/main" id="{EB51C3F3-67C3-484F-A523-6D0F59CEF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9838" y="4476750"/>
                <a:ext cx="204788" cy="361950"/>
              </a:xfrm>
              <a:custGeom>
                <a:avLst/>
                <a:gdLst>
                  <a:gd name="T0" fmla="*/ 0 w 84"/>
                  <a:gd name="T1" fmla="*/ 9 h 148"/>
                  <a:gd name="T2" fmla="*/ 36 w 84"/>
                  <a:gd name="T3" fmla="*/ 136 h 148"/>
                  <a:gd name="T4" fmla="*/ 82 w 84"/>
                  <a:gd name="T5" fmla="*/ 142 h 148"/>
                  <a:gd name="T6" fmla="*/ 73 w 84"/>
                  <a:gd name="T7" fmla="*/ 140 h 148"/>
                  <a:gd name="T8" fmla="*/ 49 w 84"/>
                  <a:gd name="T9" fmla="*/ 134 h 148"/>
                  <a:gd name="T10" fmla="*/ 16 w 84"/>
                  <a:gd name="T11" fmla="*/ 7 h 148"/>
                  <a:gd name="T12" fmla="*/ 0 w 84"/>
                  <a:gd name="T13" fmla="*/ 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48">
                    <a:moveTo>
                      <a:pt x="0" y="9"/>
                    </a:moveTo>
                    <a:cubicBezTo>
                      <a:pt x="0" y="9"/>
                      <a:pt x="29" y="124"/>
                      <a:pt x="36" y="136"/>
                    </a:cubicBezTo>
                    <a:cubicBezTo>
                      <a:pt x="43" y="148"/>
                      <a:pt x="79" y="146"/>
                      <a:pt x="82" y="142"/>
                    </a:cubicBezTo>
                    <a:cubicBezTo>
                      <a:pt x="84" y="140"/>
                      <a:pt x="79" y="140"/>
                      <a:pt x="73" y="140"/>
                    </a:cubicBezTo>
                    <a:cubicBezTo>
                      <a:pt x="64" y="140"/>
                      <a:pt x="51" y="140"/>
                      <a:pt x="49" y="134"/>
                    </a:cubicBezTo>
                    <a:cubicBezTo>
                      <a:pt x="45" y="123"/>
                      <a:pt x="21" y="11"/>
                      <a:pt x="16" y="7"/>
                    </a:cubicBezTo>
                    <a:cubicBezTo>
                      <a:pt x="12" y="4"/>
                      <a:pt x="0" y="0"/>
                      <a:pt x="0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44" name="Freeform 136">
                <a:extLst>
                  <a:ext uri="{FF2B5EF4-FFF2-40B4-BE49-F238E27FC236}">
                    <a16:creationId xmlns:a16="http://schemas.microsoft.com/office/drawing/2014/main" id="{5F4AD1C3-E611-43F3-A097-E4EDCBB59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9688" y="4008438"/>
                <a:ext cx="579438" cy="269875"/>
              </a:xfrm>
              <a:custGeom>
                <a:avLst/>
                <a:gdLst>
                  <a:gd name="T0" fmla="*/ 178 w 237"/>
                  <a:gd name="T1" fmla="*/ 0 h 111"/>
                  <a:gd name="T2" fmla="*/ 0 w 237"/>
                  <a:gd name="T3" fmla="*/ 53 h 111"/>
                  <a:gd name="T4" fmla="*/ 0 w 237"/>
                  <a:gd name="T5" fmla="*/ 107 h 111"/>
                  <a:gd name="T6" fmla="*/ 76 w 237"/>
                  <a:gd name="T7" fmla="*/ 111 h 111"/>
                  <a:gd name="T8" fmla="*/ 211 w 237"/>
                  <a:gd name="T9" fmla="*/ 95 h 111"/>
                  <a:gd name="T10" fmla="*/ 189 w 237"/>
                  <a:gd name="T11" fmla="*/ 2 h 111"/>
                  <a:gd name="T12" fmla="*/ 178 w 237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11">
                    <a:moveTo>
                      <a:pt x="178" y="0"/>
                    </a:moveTo>
                    <a:cubicBezTo>
                      <a:pt x="141" y="0"/>
                      <a:pt x="58" y="29"/>
                      <a:pt x="0" y="53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23" y="110"/>
                      <a:pt x="50" y="111"/>
                      <a:pt x="76" y="111"/>
                    </a:cubicBezTo>
                    <a:cubicBezTo>
                      <a:pt x="138" y="111"/>
                      <a:pt x="199" y="105"/>
                      <a:pt x="211" y="95"/>
                    </a:cubicBezTo>
                    <a:cubicBezTo>
                      <a:pt x="237" y="74"/>
                      <a:pt x="233" y="14"/>
                      <a:pt x="189" y="2"/>
                    </a:cubicBezTo>
                    <a:cubicBezTo>
                      <a:pt x="186" y="1"/>
                      <a:pt x="183" y="0"/>
                      <a:pt x="17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45" name="Freeform 137">
                <a:extLst>
                  <a:ext uri="{FF2B5EF4-FFF2-40B4-BE49-F238E27FC236}">
                    <a16:creationId xmlns:a16="http://schemas.microsoft.com/office/drawing/2014/main" id="{E6D76D79-3951-4A3E-9675-D68CF504F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9688" y="4300538"/>
                <a:ext cx="53975" cy="120650"/>
              </a:xfrm>
              <a:custGeom>
                <a:avLst/>
                <a:gdLst>
                  <a:gd name="T0" fmla="*/ 15 w 22"/>
                  <a:gd name="T1" fmla="*/ 0 h 49"/>
                  <a:gd name="T2" fmla="*/ 6 w 22"/>
                  <a:gd name="T3" fmla="*/ 0 h 49"/>
                  <a:gd name="T4" fmla="*/ 0 w 22"/>
                  <a:gd name="T5" fmla="*/ 0 h 49"/>
                  <a:gd name="T6" fmla="*/ 0 w 22"/>
                  <a:gd name="T7" fmla="*/ 49 h 49"/>
                  <a:gd name="T8" fmla="*/ 15 w 22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9">
                    <a:moveTo>
                      <a:pt x="15" y="0"/>
                    </a:moveTo>
                    <a:cubicBezTo>
                      <a:pt x="14" y="0"/>
                      <a:pt x="11" y="0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22" y="27"/>
                      <a:pt x="15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46" name="Freeform 138">
                <a:extLst>
                  <a:ext uri="{FF2B5EF4-FFF2-40B4-BE49-F238E27FC236}">
                    <a16:creationId xmlns:a16="http://schemas.microsoft.com/office/drawing/2014/main" id="{2BBE2A86-B3ED-4EF8-BD5B-CAD9CF371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3338" y="4327525"/>
                <a:ext cx="509588" cy="411163"/>
              </a:xfrm>
              <a:custGeom>
                <a:avLst/>
                <a:gdLst>
                  <a:gd name="T0" fmla="*/ 52 w 209"/>
                  <a:gd name="T1" fmla="*/ 0 h 168"/>
                  <a:gd name="T2" fmla="*/ 31 w 209"/>
                  <a:gd name="T3" fmla="*/ 2 h 168"/>
                  <a:gd name="T4" fmla="*/ 11 w 209"/>
                  <a:gd name="T5" fmla="*/ 52 h 168"/>
                  <a:gd name="T6" fmla="*/ 63 w 209"/>
                  <a:gd name="T7" fmla="*/ 128 h 168"/>
                  <a:gd name="T8" fmla="*/ 177 w 209"/>
                  <a:gd name="T9" fmla="*/ 168 h 168"/>
                  <a:gd name="T10" fmla="*/ 196 w 209"/>
                  <a:gd name="T11" fmla="*/ 162 h 168"/>
                  <a:gd name="T12" fmla="*/ 52 w 209"/>
                  <a:gd name="T13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168">
                    <a:moveTo>
                      <a:pt x="52" y="0"/>
                    </a:moveTo>
                    <a:cubicBezTo>
                      <a:pt x="45" y="0"/>
                      <a:pt x="38" y="1"/>
                      <a:pt x="31" y="2"/>
                    </a:cubicBezTo>
                    <a:cubicBezTo>
                      <a:pt x="31" y="2"/>
                      <a:pt x="32" y="30"/>
                      <a:pt x="11" y="52"/>
                    </a:cubicBezTo>
                    <a:cubicBezTo>
                      <a:pt x="11" y="52"/>
                      <a:pt x="0" y="96"/>
                      <a:pt x="63" y="128"/>
                    </a:cubicBezTo>
                    <a:cubicBezTo>
                      <a:pt x="111" y="152"/>
                      <a:pt x="153" y="168"/>
                      <a:pt x="177" y="168"/>
                    </a:cubicBezTo>
                    <a:cubicBezTo>
                      <a:pt x="186" y="168"/>
                      <a:pt x="192" y="166"/>
                      <a:pt x="196" y="162"/>
                    </a:cubicBezTo>
                    <a:cubicBezTo>
                      <a:pt x="209" y="147"/>
                      <a:pt x="163" y="0"/>
                      <a:pt x="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247" name="Freeform 139">
                <a:extLst>
                  <a:ext uri="{FF2B5EF4-FFF2-40B4-BE49-F238E27FC236}">
                    <a16:creationId xmlns:a16="http://schemas.microsoft.com/office/drawing/2014/main" id="{CB543C74-3E75-4294-BE20-07888C111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9688" y="4606925"/>
                <a:ext cx="134938" cy="223838"/>
              </a:xfrm>
              <a:custGeom>
                <a:avLst/>
                <a:gdLst>
                  <a:gd name="T0" fmla="*/ 0 w 55"/>
                  <a:gd name="T1" fmla="*/ 0 h 92"/>
                  <a:gd name="T2" fmla="*/ 0 w 55"/>
                  <a:gd name="T3" fmla="*/ 64 h 92"/>
                  <a:gd name="T4" fmla="*/ 7 w 55"/>
                  <a:gd name="T5" fmla="*/ 83 h 92"/>
                  <a:gd name="T6" fmla="*/ 36 w 55"/>
                  <a:gd name="T7" fmla="*/ 92 h 92"/>
                  <a:gd name="T8" fmla="*/ 53 w 55"/>
                  <a:gd name="T9" fmla="*/ 89 h 92"/>
                  <a:gd name="T10" fmla="*/ 44 w 55"/>
                  <a:gd name="T11" fmla="*/ 87 h 92"/>
                  <a:gd name="T12" fmla="*/ 20 w 55"/>
                  <a:gd name="T13" fmla="*/ 81 h 92"/>
                  <a:gd name="T14" fmla="*/ 0 w 55"/>
                  <a:gd name="T1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92">
                    <a:moveTo>
                      <a:pt x="0" y="0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3" y="74"/>
                      <a:pt x="6" y="81"/>
                      <a:pt x="7" y="83"/>
                    </a:cubicBezTo>
                    <a:cubicBezTo>
                      <a:pt x="11" y="90"/>
                      <a:pt x="25" y="92"/>
                      <a:pt x="36" y="92"/>
                    </a:cubicBezTo>
                    <a:cubicBezTo>
                      <a:pt x="45" y="92"/>
                      <a:pt x="52" y="91"/>
                      <a:pt x="53" y="89"/>
                    </a:cubicBezTo>
                    <a:cubicBezTo>
                      <a:pt x="55" y="87"/>
                      <a:pt x="50" y="87"/>
                      <a:pt x="44" y="87"/>
                    </a:cubicBezTo>
                    <a:cubicBezTo>
                      <a:pt x="35" y="87"/>
                      <a:pt x="22" y="87"/>
                      <a:pt x="20" y="81"/>
                    </a:cubicBezTo>
                    <a:cubicBezTo>
                      <a:pt x="18" y="75"/>
                      <a:pt x="8" y="3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</p:grpSp>
      </p:grpSp>
      <p:sp>
        <p:nvSpPr>
          <p:cNvPr id="249" name="Hexágono 8">
            <a:extLst>
              <a:ext uri="{FF2B5EF4-FFF2-40B4-BE49-F238E27FC236}">
                <a16:creationId xmlns:a16="http://schemas.microsoft.com/office/drawing/2014/main" id="{EDD845DC-A53E-48D5-BCBC-95B7547693C5}"/>
              </a:ext>
            </a:extLst>
          </p:cNvPr>
          <p:cNvSpPr/>
          <p:nvPr/>
        </p:nvSpPr>
        <p:spPr>
          <a:xfrm rot="5400000">
            <a:off x="3789235" y="5741158"/>
            <a:ext cx="934806" cy="829132"/>
          </a:xfrm>
          <a:custGeom>
            <a:avLst/>
            <a:gdLst>
              <a:gd name="connsiteX0" fmla="*/ 0 w 3053214"/>
              <a:gd name="connsiteY0" fmla="*/ 1316041 h 2632081"/>
              <a:gd name="connsiteX1" fmla="*/ 658020 w 3053214"/>
              <a:gd name="connsiteY1" fmla="*/ 1 h 2632081"/>
              <a:gd name="connsiteX2" fmla="*/ 2395194 w 3053214"/>
              <a:gd name="connsiteY2" fmla="*/ 1 h 2632081"/>
              <a:gd name="connsiteX3" fmla="*/ 3053214 w 3053214"/>
              <a:gd name="connsiteY3" fmla="*/ 1316041 h 2632081"/>
              <a:gd name="connsiteX4" fmla="*/ 2395194 w 3053214"/>
              <a:gd name="connsiteY4" fmla="*/ 2632080 h 2632081"/>
              <a:gd name="connsiteX5" fmla="*/ 658020 w 3053214"/>
              <a:gd name="connsiteY5" fmla="*/ 2632080 h 2632081"/>
              <a:gd name="connsiteX6" fmla="*/ 0 w 3053214"/>
              <a:gd name="connsiteY6" fmla="*/ 1316041 h 2632081"/>
              <a:gd name="connsiteX0" fmla="*/ 0 w 3053214"/>
              <a:gd name="connsiteY0" fmla="*/ 1316040 h 2701527"/>
              <a:gd name="connsiteX1" fmla="*/ 658020 w 3053214"/>
              <a:gd name="connsiteY1" fmla="*/ 0 h 2701527"/>
              <a:gd name="connsiteX2" fmla="*/ 2395194 w 3053214"/>
              <a:gd name="connsiteY2" fmla="*/ 0 h 2701527"/>
              <a:gd name="connsiteX3" fmla="*/ 3053214 w 3053214"/>
              <a:gd name="connsiteY3" fmla="*/ 1316040 h 2701527"/>
              <a:gd name="connsiteX4" fmla="*/ 2395194 w 3053214"/>
              <a:gd name="connsiteY4" fmla="*/ 2632079 h 2701527"/>
              <a:gd name="connsiteX5" fmla="*/ 762194 w 3053214"/>
              <a:gd name="connsiteY5" fmla="*/ 2701527 h 2701527"/>
              <a:gd name="connsiteX6" fmla="*/ 0 w 3053214"/>
              <a:gd name="connsiteY6" fmla="*/ 1316040 h 2701527"/>
              <a:gd name="connsiteX0" fmla="*/ 0 w 3053214"/>
              <a:gd name="connsiteY0" fmla="*/ 1397063 h 2782550"/>
              <a:gd name="connsiteX1" fmla="*/ 785345 w 3053214"/>
              <a:gd name="connsiteY1" fmla="*/ 0 h 2782550"/>
              <a:gd name="connsiteX2" fmla="*/ 2395194 w 3053214"/>
              <a:gd name="connsiteY2" fmla="*/ 81023 h 2782550"/>
              <a:gd name="connsiteX3" fmla="*/ 3053214 w 3053214"/>
              <a:gd name="connsiteY3" fmla="*/ 1397063 h 2782550"/>
              <a:gd name="connsiteX4" fmla="*/ 2395194 w 3053214"/>
              <a:gd name="connsiteY4" fmla="*/ 2713102 h 2782550"/>
              <a:gd name="connsiteX5" fmla="*/ 762194 w 3053214"/>
              <a:gd name="connsiteY5" fmla="*/ 2782550 h 2782550"/>
              <a:gd name="connsiteX6" fmla="*/ 0 w 3053214"/>
              <a:gd name="connsiteY6" fmla="*/ 1397063 h 2782550"/>
              <a:gd name="connsiteX0" fmla="*/ 0 w 2682824"/>
              <a:gd name="connsiteY0" fmla="*/ 1397063 h 2782550"/>
              <a:gd name="connsiteX1" fmla="*/ 785345 w 2682824"/>
              <a:gd name="connsiteY1" fmla="*/ 0 h 2782550"/>
              <a:gd name="connsiteX2" fmla="*/ 2395194 w 2682824"/>
              <a:gd name="connsiteY2" fmla="*/ 81023 h 2782550"/>
              <a:gd name="connsiteX3" fmla="*/ 2682824 w 2682824"/>
              <a:gd name="connsiteY3" fmla="*/ 1362338 h 2782550"/>
              <a:gd name="connsiteX4" fmla="*/ 2395194 w 2682824"/>
              <a:gd name="connsiteY4" fmla="*/ 2713102 h 2782550"/>
              <a:gd name="connsiteX5" fmla="*/ 762194 w 2682824"/>
              <a:gd name="connsiteY5" fmla="*/ 2782550 h 2782550"/>
              <a:gd name="connsiteX6" fmla="*/ 0 w 2682824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95194 w 3111088"/>
              <a:gd name="connsiteY2" fmla="*/ 81023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95194 w 3111088"/>
              <a:gd name="connsiteY4" fmla="*/ 2713102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72044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97063 h 2782550"/>
              <a:gd name="connsiteX1" fmla="*/ 785345 w 3111088"/>
              <a:gd name="connsiteY1" fmla="*/ 0 h 2782550"/>
              <a:gd name="connsiteX2" fmla="*/ 2331850 w 3111088"/>
              <a:gd name="connsiteY2" fmla="*/ 23149 h 2782550"/>
              <a:gd name="connsiteX3" fmla="*/ 3111088 w 3111088"/>
              <a:gd name="connsiteY3" fmla="*/ 1397063 h 2782550"/>
              <a:gd name="connsiteX4" fmla="*/ 2360469 w 3111088"/>
              <a:gd name="connsiteY4" fmla="*/ 2770975 h 2782550"/>
              <a:gd name="connsiteX5" fmla="*/ 762194 w 3111088"/>
              <a:gd name="connsiteY5" fmla="*/ 2782550 h 2782550"/>
              <a:gd name="connsiteX6" fmla="*/ 0 w 3111088"/>
              <a:gd name="connsiteY6" fmla="*/ 1397063 h 2782550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60469 w 3111088"/>
              <a:gd name="connsiteY4" fmla="*/ 2747826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55446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  <a:gd name="connsiteX0" fmla="*/ 0 w 3111088"/>
              <a:gd name="connsiteY0" fmla="*/ 1373914 h 2798068"/>
              <a:gd name="connsiteX1" fmla="*/ 770272 w 3111088"/>
              <a:gd name="connsiteY1" fmla="*/ 6996 h 2798068"/>
              <a:gd name="connsiteX2" fmla="*/ 2331850 w 3111088"/>
              <a:gd name="connsiteY2" fmla="*/ 0 h 2798068"/>
              <a:gd name="connsiteX3" fmla="*/ 3111088 w 3111088"/>
              <a:gd name="connsiteY3" fmla="*/ 1373914 h 2798068"/>
              <a:gd name="connsiteX4" fmla="*/ 2350424 w 3111088"/>
              <a:gd name="connsiteY4" fmla="*/ 2798068 h 2798068"/>
              <a:gd name="connsiteX5" fmla="*/ 762194 w 3111088"/>
              <a:gd name="connsiteY5" fmla="*/ 2759401 h 2798068"/>
              <a:gd name="connsiteX6" fmla="*/ 0 w 3111088"/>
              <a:gd name="connsiteY6" fmla="*/ 1373914 h 2798068"/>
              <a:gd name="connsiteX0" fmla="*/ 0 w 3111088"/>
              <a:gd name="connsiteY0" fmla="*/ 1373914 h 2759401"/>
              <a:gd name="connsiteX1" fmla="*/ 770272 w 3111088"/>
              <a:gd name="connsiteY1" fmla="*/ 6996 h 2759401"/>
              <a:gd name="connsiteX2" fmla="*/ 2331850 w 3111088"/>
              <a:gd name="connsiteY2" fmla="*/ 0 h 2759401"/>
              <a:gd name="connsiteX3" fmla="*/ 3111088 w 3111088"/>
              <a:gd name="connsiteY3" fmla="*/ 1373914 h 2759401"/>
              <a:gd name="connsiteX4" fmla="*/ 2345400 w 3111088"/>
              <a:gd name="connsiteY4" fmla="*/ 2752850 h 2759401"/>
              <a:gd name="connsiteX5" fmla="*/ 762194 w 3111088"/>
              <a:gd name="connsiteY5" fmla="*/ 2759401 h 2759401"/>
              <a:gd name="connsiteX6" fmla="*/ 0 w 3111088"/>
              <a:gd name="connsiteY6" fmla="*/ 1373914 h 275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088" h="2759401">
                <a:moveTo>
                  <a:pt x="0" y="1373914"/>
                </a:moveTo>
                <a:lnTo>
                  <a:pt x="770272" y="6996"/>
                </a:lnTo>
                <a:lnTo>
                  <a:pt x="2331850" y="0"/>
                </a:lnTo>
                <a:lnTo>
                  <a:pt x="3111088" y="1373914"/>
                </a:lnTo>
                <a:lnTo>
                  <a:pt x="2345400" y="2752850"/>
                </a:lnTo>
                <a:lnTo>
                  <a:pt x="762194" y="2759401"/>
                </a:lnTo>
                <a:lnTo>
                  <a:pt x="0" y="1373914"/>
                </a:lnTo>
                <a:close/>
              </a:path>
            </a:pathLst>
          </a:custGeom>
          <a:solidFill>
            <a:srgbClr val="FED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50" name="Grupo 249">
            <a:extLst>
              <a:ext uri="{FF2B5EF4-FFF2-40B4-BE49-F238E27FC236}">
                <a16:creationId xmlns:a16="http://schemas.microsoft.com/office/drawing/2014/main" id="{0CDA71CA-A3D6-4694-8FC0-056E94DDF4D1}"/>
              </a:ext>
            </a:extLst>
          </p:cNvPr>
          <p:cNvGrpSpPr/>
          <p:nvPr/>
        </p:nvGrpSpPr>
        <p:grpSpPr>
          <a:xfrm>
            <a:off x="3976062" y="5883307"/>
            <a:ext cx="531546" cy="598753"/>
            <a:chOff x="5158020" y="5082723"/>
            <a:chExt cx="966788" cy="1089025"/>
          </a:xfrm>
        </p:grpSpPr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97C8312C-539B-4BC5-A97D-C44F20D83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445" y="5082723"/>
              <a:ext cx="744538" cy="158750"/>
            </a:xfrm>
            <a:custGeom>
              <a:avLst/>
              <a:gdLst>
                <a:gd name="T0" fmla="*/ 272 w 305"/>
                <a:gd name="T1" fmla="*/ 65 h 65"/>
                <a:gd name="T2" fmla="*/ 32 w 305"/>
                <a:gd name="T3" fmla="*/ 65 h 65"/>
                <a:gd name="T4" fmla="*/ 0 w 305"/>
                <a:gd name="T5" fmla="*/ 33 h 65"/>
                <a:gd name="T6" fmla="*/ 32 w 305"/>
                <a:gd name="T7" fmla="*/ 0 h 65"/>
                <a:gd name="T8" fmla="*/ 272 w 305"/>
                <a:gd name="T9" fmla="*/ 0 h 65"/>
                <a:gd name="T10" fmla="*/ 305 w 305"/>
                <a:gd name="T11" fmla="*/ 33 h 65"/>
                <a:gd name="T12" fmla="*/ 272 w 305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65">
                  <a:moveTo>
                    <a:pt x="272" y="65"/>
                  </a:move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90" y="0"/>
                    <a:pt x="305" y="15"/>
                    <a:pt x="305" y="33"/>
                  </a:cubicBezTo>
                  <a:cubicBezTo>
                    <a:pt x="305" y="50"/>
                    <a:pt x="290" y="65"/>
                    <a:pt x="272" y="6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52" name="Freeform 63">
              <a:extLst>
                <a:ext uri="{FF2B5EF4-FFF2-40B4-BE49-F238E27FC236}">
                  <a16:creationId xmlns:a16="http://schemas.microsoft.com/office/drawing/2014/main" id="{1702DF3B-0746-418A-B455-3DDAF1FB1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8020" y="5271635"/>
              <a:ext cx="966788" cy="900113"/>
            </a:xfrm>
            <a:custGeom>
              <a:avLst/>
              <a:gdLst>
                <a:gd name="T0" fmla="*/ 324 w 396"/>
                <a:gd name="T1" fmla="*/ 59 h 369"/>
                <a:gd name="T2" fmla="*/ 321 w 396"/>
                <a:gd name="T3" fmla="*/ 0 h 369"/>
                <a:gd name="T4" fmla="*/ 69 w 396"/>
                <a:gd name="T5" fmla="*/ 0 h 369"/>
                <a:gd name="T6" fmla="*/ 17 w 396"/>
                <a:gd name="T7" fmla="*/ 141 h 369"/>
                <a:gd name="T8" fmla="*/ 83 w 396"/>
                <a:gd name="T9" fmla="*/ 344 h 369"/>
                <a:gd name="T10" fmla="*/ 381 w 396"/>
                <a:gd name="T11" fmla="*/ 253 h 369"/>
                <a:gd name="T12" fmla="*/ 324 w 396"/>
                <a:gd name="T13" fmla="*/ 59 h 369"/>
                <a:gd name="T14" fmla="*/ 121 w 396"/>
                <a:gd name="T15" fmla="*/ 131 h 369"/>
                <a:gd name="T16" fmla="*/ 42 w 396"/>
                <a:gd name="T17" fmla="*/ 129 h 369"/>
                <a:gd name="T18" fmla="*/ 93 w 396"/>
                <a:gd name="T19" fmla="*/ 23 h 369"/>
                <a:gd name="T20" fmla="*/ 298 w 396"/>
                <a:gd name="T21" fmla="*/ 19 h 369"/>
                <a:gd name="T22" fmla="*/ 340 w 396"/>
                <a:gd name="T23" fmla="*/ 128 h 369"/>
                <a:gd name="T24" fmla="*/ 121 w 396"/>
                <a:gd name="T25" fmla="*/ 13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369">
                  <a:moveTo>
                    <a:pt x="324" y="59"/>
                  </a:moveTo>
                  <a:cubicBezTo>
                    <a:pt x="306" y="24"/>
                    <a:pt x="321" y="0"/>
                    <a:pt x="32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2" y="45"/>
                    <a:pt x="34" y="100"/>
                    <a:pt x="17" y="141"/>
                  </a:cubicBezTo>
                  <a:cubicBezTo>
                    <a:pt x="0" y="181"/>
                    <a:pt x="10" y="319"/>
                    <a:pt x="83" y="344"/>
                  </a:cubicBezTo>
                  <a:cubicBezTo>
                    <a:pt x="157" y="369"/>
                    <a:pt x="365" y="367"/>
                    <a:pt x="381" y="253"/>
                  </a:cubicBezTo>
                  <a:cubicBezTo>
                    <a:pt x="396" y="138"/>
                    <a:pt x="342" y="94"/>
                    <a:pt x="324" y="59"/>
                  </a:cubicBezTo>
                  <a:moveTo>
                    <a:pt x="121" y="131"/>
                  </a:moveTo>
                  <a:cubicBezTo>
                    <a:pt x="82" y="171"/>
                    <a:pt x="42" y="129"/>
                    <a:pt x="42" y="129"/>
                  </a:cubicBezTo>
                  <a:cubicBezTo>
                    <a:pt x="82" y="87"/>
                    <a:pt x="93" y="23"/>
                    <a:pt x="93" y="23"/>
                  </a:cubicBezTo>
                  <a:cubicBezTo>
                    <a:pt x="298" y="19"/>
                    <a:pt x="298" y="19"/>
                    <a:pt x="298" y="19"/>
                  </a:cubicBezTo>
                  <a:cubicBezTo>
                    <a:pt x="291" y="56"/>
                    <a:pt x="340" y="128"/>
                    <a:pt x="340" y="128"/>
                  </a:cubicBezTo>
                  <a:cubicBezTo>
                    <a:pt x="296" y="84"/>
                    <a:pt x="159" y="91"/>
                    <a:pt x="121" y="1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53" name="Freeform 142">
              <a:extLst>
                <a:ext uri="{FF2B5EF4-FFF2-40B4-BE49-F238E27FC236}">
                  <a16:creationId xmlns:a16="http://schemas.microsoft.com/office/drawing/2014/main" id="{338247F4-70D0-4411-AD19-81AF50F5C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195" y="5082723"/>
              <a:ext cx="331788" cy="158750"/>
            </a:xfrm>
            <a:custGeom>
              <a:avLst/>
              <a:gdLst>
                <a:gd name="T0" fmla="*/ 103 w 136"/>
                <a:gd name="T1" fmla="*/ 0 h 65"/>
                <a:gd name="T2" fmla="*/ 0 w 136"/>
                <a:gd name="T3" fmla="*/ 0 h 65"/>
                <a:gd name="T4" fmla="*/ 0 w 136"/>
                <a:gd name="T5" fmla="*/ 65 h 65"/>
                <a:gd name="T6" fmla="*/ 103 w 136"/>
                <a:gd name="T7" fmla="*/ 65 h 65"/>
                <a:gd name="T8" fmla="*/ 136 w 136"/>
                <a:gd name="T9" fmla="*/ 33 h 65"/>
                <a:gd name="T10" fmla="*/ 103 w 136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65">
                  <a:moveTo>
                    <a:pt x="1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21" y="65"/>
                    <a:pt x="136" y="50"/>
                    <a:pt x="136" y="33"/>
                  </a:cubicBezTo>
                  <a:cubicBezTo>
                    <a:pt x="136" y="15"/>
                    <a:pt x="121" y="0"/>
                    <a:pt x="10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54" name="Freeform 143">
              <a:extLst>
                <a:ext uri="{FF2B5EF4-FFF2-40B4-BE49-F238E27FC236}">
                  <a16:creationId xmlns:a16="http://schemas.microsoft.com/office/drawing/2014/main" id="{8BE41D0A-D268-4448-B96F-70DB1C1E5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195" y="5271635"/>
              <a:ext cx="455613" cy="868363"/>
            </a:xfrm>
            <a:custGeom>
              <a:avLst/>
              <a:gdLst>
                <a:gd name="T0" fmla="*/ 112 w 187"/>
                <a:gd name="T1" fmla="*/ 0 h 356"/>
                <a:gd name="T2" fmla="*/ 0 w 187"/>
                <a:gd name="T3" fmla="*/ 0 h 356"/>
                <a:gd name="T4" fmla="*/ 0 w 187"/>
                <a:gd name="T5" fmla="*/ 21 h 356"/>
                <a:gd name="T6" fmla="*/ 89 w 187"/>
                <a:gd name="T7" fmla="*/ 19 h 356"/>
                <a:gd name="T8" fmla="*/ 131 w 187"/>
                <a:gd name="T9" fmla="*/ 128 h 356"/>
                <a:gd name="T10" fmla="*/ 27 w 187"/>
                <a:gd name="T11" fmla="*/ 98 h 356"/>
                <a:gd name="T12" fmla="*/ 0 w 187"/>
                <a:gd name="T13" fmla="*/ 99 h 356"/>
                <a:gd name="T14" fmla="*/ 0 w 187"/>
                <a:gd name="T15" fmla="*/ 356 h 356"/>
                <a:gd name="T16" fmla="*/ 172 w 187"/>
                <a:gd name="T17" fmla="*/ 253 h 356"/>
                <a:gd name="T18" fmla="*/ 115 w 187"/>
                <a:gd name="T19" fmla="*/ 59 h 356"/>
                <a:gd name="T20" fmla="*/ 112 w 187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356">
                  <a:moveTo>
                    <a:pt x="1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2" y="56"/>
                    <a:pt x="131" y="128"/>
                    <a:pt x="131" y="128"/>
                  </a:cubicBezTo>
                  <a:cubicBezTo>
                    <a:pt x="111" y="107"/>
                    <a:pt x="69" y="98"/>
                    <a:pt x="27" y="98"/>
                  </a:cubicBezTo>
                  <a:cubicBezTo>
                    <a:pt x="18" y="98"/>
                    <a:pt x="9" y="98"/>
                    <a:pt x="0" y="99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79" y="351"/>
                    <a:pt x="162" y="323"/>
                    <a:pt x="172" y="253"/>
                  </a:cubicBezTo>
                  <a:cubicBezTo>
                    <a:pt x="187" y="138"/>
                    <a:pt x="133" y="94"/>
                    <a:pt x="115" y="59"/>
                  </a:cubicBezTo>
                  <a:cubicBezTo>
                    <a:pt x="97" y="24"/>
                    <a:pt x="112" y="0"/>
                    <a:pt x="11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7A0F298-CD05-4F44-84E5-5155531C73D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6973" y="1616699"/>
            <a:ext cx="6755027" cy="5241302"/>
          </a:xfrm>
          <a:prstGeom prst="rect">
            <a:avLst/>
          </a:prstGeom>
        </p:spPr>
      </p:pic>
      <p:sp>
        <p:nvSpPr>
          <p:cNvPr id="112" name="TextBox 59">
            <a:extLst>
              <a:ext uri="{FF2B5EF4-FFF2-40B4-BE49-F238E27FC236}">
                <a16:creationId xmlns:a16="http://schemas.microsoft.com/office/drawing/2014/main" id="{13DEA03D-2B67-438D-85A4-E5743C48CA31}"/>
              </a:ext>
            </a:extLst>
          </p:cNvPr>
          <p:cNvSpPr txBox="1"/>
          <p:nvPr/>
        </p:nvSpPr>
        <p:spPr>
          <a:xfrm>
            <a:off x="1035335" y="3254953"/>
            <a:ext cx="2947379" cy="338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05" tIns="60958" rIns="121905" bIns="60958" anchor="ctr" anchorCtr="0" compatLnSpc="1">
            <a:spAutoFit/>
          </a:bodyPr>
          <a:lstStyle/>
          <a:p>
            <a:pPr defTabSz="1219122">
              <a:spcBef>
                <a:spcPct val="0"/>
              </a:spcBef>
              <a:spcAft>
                <a:spcPct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kern="0" err="1">
                <a:solidFill>
                  <a:schemeClr val="accent1"/>
                </a:solidFill>
                <a:latin typeface="Arial"/>
                <a:ea typeface="Arial"/>
                <a:cs typeface="Arial"/>
              </a:rPr>
              <a:t>M</a:t>
            </a:r>
            <a:r>
              <a:rPr lang="en-US" sz="1400" kern="0" err="1">
                <a:solidFill>
                  <a:schemeClr val="bg2">
                    <a:lumMod val="76000"/>
                  </a:schemeClr>
                </a:solidFill>
                <a:latin typeface="Arial"/>
                <a:ea typeface="Arial"/>
                <a:cs typeface="Arial"/>
              </a:rPr>
              <a:t>onitoramento</a:t>
            </a:r>
            <a:r>
              <a:rPr lang="en-US" sz="1400" kern="0">
                <a:solidFill>
                  <a:schemeClr val="bg2">
                    <a:lumMod val="76000"/>
                  </a:schemeClr>
                </a:solidFill>
                <a:latin typeface="Arial"/>
                <a:ea typeface="Arial"/>
                <a:cs typeface="Arial"/>
              </a:rPr>
              <a:t> do </a:t>
            </a:r>
            <a:r>
              <a:rPr lang="en-US" sz="1400" kern="0" err="1">
                <a:solidFill>
                  <a:schemeClr val="accent1"/>
                </a:solidFill>
                <a:latin typeface="Arial"/>
                <a:ea typeface="Arial"/>
                <a:cs typeface="Arial"/>
              </a:rPr>
              <a:t>E</a:t>
            </a:r>
            <a:r>
              <a:rPr lang="en-US" sz="1400" kern="0" err="1">
                <a:solidFill>
                  <a:schemeClr val="bg2">
                    <a:lumMod val="76000"/>
                  </a:schemeClr>
                </a:solidFill>
                <a:latin typeface="Arial"/>
                <a:ea typeface="Arial"/>
                <a:cs typeface="Arial"/>
              </a:rPr>
              <a:t>spaço</a:t>
            </a:r>
            <a:r>
              <a:rPr lang="en-US" sz="1400" kern="0">
                <a:solidFill>
                  <a:schemeClr val="bg2">
                    <a:lumMod val="76000"/>
                  </a:schemeClr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400" kern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L</a:t>
            </a:r>
            <a:r>
              <a:rPr lang="en-US" sz="1400" kern="0">
                <a:solidFill>
                  <a:schemeClr val="bg2">
                    <a:lumMod val="76000"/>
                  </a:schemeClr>
                </a:solidFill>
                <a:latin typeface="Arial"/>
                <a:ea typeface="Arial"/>
                <a:cs typeface="Arial"/>
              </a:rPr>
              <a:t>ocal</a:t>
            </a:r>
            <a:endParaRPr lang="pt-BR">
              <a:solidFill>
                <a:schemeClr val="bg2">
                  <a:lumMod val="7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61" grpId="0"/>
      <p:bldP spid="61" grpId="1"/>
      <p:bldP spid="121" grpId="0" uiExpand="1" build="p"/>
      <p:bldP spid="1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>
            <a:extLst>
              <a:ext uri="{FF2B5EF4-FFF2-40B4-BE49-F238E27FC236}">
                <a16:creationId xmlns:a16="http://schemas.microsoft.com/office/drawing/2014/main" id="{661507AB-8CCC-47E5-BC7E-2C7A88D2BE3A}"/>
              </a:ext>
            </a:extLst>
          </p:cNvPr>
          <p:cNvGrpSpPr/>
          <p:nvPr/>
        </p:nvGrpSpPr>
        <p:grpSpPr>
          <a:xfrm>
            <a:off x="4094086" y="1232756"/>
            <a:ext cx="3667671" cy="1029717"/>
            <a:chOff x="4094085" y="1232756"/>
            <a:chExt cx="3667671" cy="1029717"/>
          </a:xfrm>
        </p:grpSpPr>
        <p:sp>
          <p:nvSpPr>
            <p:cNvPr id="4" name="TextBox 22">
              <a:extLst>
                <a:ext uri="{FF2B5EF4-FFF2-40B4-BE49-F238E27FC236}">
                  <a16:creationId xmlns:a16="http://schemas.microsoft.com/office/drawing/2014/main" id="{29CFF476-7671-4B51-8136-6ADD2721C679}"/>
                </a:ext>
              </a:extLst>
            </p:cNvPr>
            <p:cNvSpPr txBox="1"/>
            <p:nvPr/>
          </p:nvSpPr>
          <p:spPr>
            <a:xfrm>
              <a:off x="4094085" y="1232756"/>
              <a:ext cx="366767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85000" lnSpcReduction="20000"/>
            </a:bodyPr>
            <a:lstStyle/>
            <a:p>
              <a:r>
                <a:rPr lang="en-US" altLang="zh-CN" sz="2133" b="1">
                  <a:solidFill>
                    <a:schemeClr val="accent2"/>
                  </a:solidFill>
                </a:rPr>
                <a:t>Title text preset</a:t>
              </a:r>
              <a:endParaRPr lang="zh-CN" altLang="en-US" sz="2133" b="1">
                <a:solidFill>
                  <a:schemeClr val="accent2"/>
                </a:solidFill>
              </a:endParaRPr>
            </a:p>
          </p:txBody>
        </p:sp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F9C06C3C-BCA1-40BD-B143-CFC72F2EB008}"/>
                </a:ext>
              </a:extLst>
            </p:cNvPr>
            <p:cNvSpPr/>
            <p:nvPr/>
          </p:nvSpPr>
          <p:spPr>
            <a:xfrm>
              <a:off x="4094085" y="1478976"/>
              <a:ext cx="3667671" cy="783497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8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67"/>
                <a:t>This part of the content as a text typesetting placeholder display(Recommended theme font)</a:t>
              </a:r>
              <a:br>
                <a:rPr lang="zh-CN" altLang="en-US" sz="1467"/>
              </a:br>
              <a:r>
                <a:rPr lang="en-US" altLang="zh-CN" sz="1467"/>
                <a:t>If you need to change, please adjust it under the (Set Shape Format) menu (text option)</a:t>
              </a:r>
              <a:endParaRPr lang="zh-CN" altLang="en-US" sz="1467"/>
            </a:p>
          </p:txBody>
        </p:sp>
      </p:grpSp>
      <p:grpSp>
        <p:nvGrpSpPr>
          <p:cNvPr id="6" name="Group 25">
            <a:extLst>
              <a:ext uri="{FF2B5EF4-FFF2-40B4-BE49-F238E27FC236}">
                <a16:creationId xmlns:a16="http://schemas.microsoft.com/office/drawing/2014/main" id="{0FBA9769-9B21-41D7-A008-5362B6557F5D}"/>
              </a:ext>
            </a:extLst>
          </p:cNvPr>
          <p:cNvGrpSpPr/>
          <p:nvPr/>
        </p:nvGrpSpPr>
        <p:grpSpPr>
          <a:xfrm>
            <a:off x="6746943" y="3074182"/>
            <a:ext cx="3667671" cy="1029717"/>
            <a:chOff x="4094085" y="1232756"/>
            <a:chExt cx="3667671" cy="1029717"/>
          </a:xfrm>
        </p:grpSpPr>
        <p:sp>
          <p:nvSpPr>
            <p:cNvPr id="7" name="TextBox 26">
              <a:extLst>
                <a:ext uri="{FF2B5EF4-FFF2-40B4-BE49-F238E27FC236}">
                  <a16:creationId xmlns:a16="http://schemas.microsoft.com/office/drawing/2014/main" id="{D91EBEB1-B41F-4498-97F5-EC99012A8BC4}"/>
                </a:ext>
              </a:extLst>
            </p:cNvPr>
            <p:cNvSpPr txBox="1"/>
            <p:nvPr/>
          </p:nvSpPr>
          <p:spPr>
            <a:xfrm>
              <a:off x="4094085" y="1232756"/>
              <a:ext cx="366767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85000" lnSpcReduction="20000"/>
            </a:bodyPr>
            <a:lstStyle/>
            <a:p>
              <a:r>
                <a:rPr lang="en-US" altLang="zh-CN" sz="2133" b="1">
                  <a:solidFill>
                    <a:schemeClr val="accent4">
                      <a:lumMod val="100000"/>
                    </a:schemeClr>
                  </a:solidFill>
                </a:rPr>
                <a:t>Title text preset</a:t>
              </a:r>
              <a:endParaRPr lang="zh-CN" altLang="en-US" sz="2133" b="1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8" name="Rectangle 27">
              <a:extLst>
                <a:ext uri="{FF2B5EF4-FFF2-40B4-BE49-F238E27FC236}">
                  <a16:creationId xmlns:a16="http://schemas.microsoft.com/office/drawing/2014/main" id="{4A636B40-0692-4D16-8538-689EB5861126}"/>
                </a:ext>
              </a:extLst>
            </p:cNvPr>
            <p:cNvSpPr/>
            <p:nvPr/>
          </p:nvSpPr>
          <p:spPr>
            <a:xfrm>
              <a:off x="4094085" y="1478976"/>
              <a:ext cx="3667671" cy="783497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8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67"/>
                <a:t>This part of the content as a text typesetting placeholder display(Recommended theme font)</a:t>
              </a:r>
              <a:br>
                <a:rPr lang="zh-CN" altLang="en-US" sz="1467"/>
              </a:br>
              <a:r>
                <a:rPr lang="en-US" altLang="zh-CN" sz="1467"/>
                <a:t>If you need to change, please adjust it under the (Set Shape Format) menu (text option)</a:t>
              </a:r>
              <a:endParaRPr lang="zh-CN" altLang="en-US" sz="1467"/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1B08AF93-064A-4167-A502-FEF6039D5934}"/>
              </a:ext>
            </a:extLst>
          </p:cNvPr>
          <p:cNvGrpSpPr/>
          <p:nvPr/>
        </p:nvGrpSpPr>
        <p:grpSpPr>
          <a:xfrm>
            <a:off x="4552566" y="5062696"/>
            <a:ext cx="3667671" cy="1029717"/>
            <a:chOff x="4094085" y="1232756"/>
            <a:chExt cx="3667671" cy="1029717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8730634E-6B5F-4A4B-8B68-19A8A26CC445}"/>
                </a:ext>
              </a:extLst>
            </p:cNvPr>
            <p:cNvSpPr txBox="1"/>
            <p:nvPr/>
          </p:nvSpPr>
          <p:spPr>
            <a:xfrm>
              <a:off x="4094085" y="1232756"/>
              <a:ext cx="3667671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85000" lnSpcReduction="20000"/>
            </a:bodyPr>
            <a:lstStyle/>
            <a:p>
              <a:r>
                <a:rPr lang="en-US" altLang="zh-CN" sz="2133" b="1">
                  <a:solidFill>
                    <a:schemeClr val="accent3">
                      <a:lumMod val="100000"/>
                    </a:schemeClr>
                  </a:solidFill>
                </a:rPr>
                <a:t>Title text preset</a:t>
              </a:r>
              <a:endParaRPr lang="zh-CN" altLang="en-US" sz="2133" b="1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11" name="Rectangle 30">
              <a:extLst>
                <a:ext uri="{FF2B5EF4-FFF2-40B4-BE49-F238E27FC236}">
                  <a16:creationId xmlns:a16="http://schemas.microsoft.com/office/drawing/2014/main" id="{8B21DDB7-CEAF-4179-AE09-19F813A4B29C}"/>
                </a:ext>
              </a:extLst>
            </p:cNvPr>
            <p:cNvSpPr/>
            <p:nvPr/>
          </p:nvSpPr>
          <p:spPr>
            <a:xfrm>
              <a:off x="4094085" y="1478976"/>
              <a:ext cx="3667671" cy="783497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8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67"/>
                <a:t>This part of the content as a text typesetting placeholder display(Recommended theme font)</a:t>
              </a:r>
              <a:br>
                <a:rPr lang="zh-CN" altLang="en-US" sz="1467"/>
              </a:br>
              <a:r>
                <a:rPr lang="en-US" altLang="zh-CN" sz="1467"/>
                <a:t>If you need to change, please adjust it under the (Set Shape Format) menu (text option)</a:t>
              </a:r>
              <a:endParaRPr lang="zh-CN" altLang="en-US" sz="1467"/>
            </a:p>
          </p:txBody>
        </p:sp>
      </p:grpSp>
      <p:grpSp>
        <p:nvGrpSpPr>
          <p:cNvPr id="12" name="组合 1">
            <a:extLst>
              <a:ext uri="{FF2B5EF4-FFF2-40B4-BE49-F238E27FC236}">
                <a16:creationId xmlns:a16="http://schemas.microsoft.com/office/drawing/2014/main" id="{E2692DAE-0051-43AA-B953-D0083AF29ECC}"/>
              </a:ext>
            </a:extLst>
          </p:cNvPr>
          <p:cNvGrpSpPr/>
          <p:nvPr/>
        </p:nvGrpSpPr>
        <p:grpSpPr>
          <a:xfrm>
            <a:off x="2020964" y="1292658"/>
            <a:ext cx="4461675" cy="4599572"/>
            <a:chOff x="1515723" y="969493"/>
            <a:chExt cx="3346256" cy="3449679"/>
          </a:xfrm>
        </p:grpSpPr>
        <p:grpSp>
          <p:nvGrpSpPr>
            <p:cNvPr id="13" name="Group 1">
              <a:extLst>
                <a:ext uri="{FF2B5EF4-FFF2-40B4-BE49-F238E27FC236}">
                  <a16:creationId xmlns:a16="http://schemas.microsoft.com/office/drawing/2014/main" id="{34044001-1C2C-4385-A132-F95ABDE60E6B}"/>
                </a:ext>
              </a:extLst>
            </p:cNvPr>
            <p:cNvGrpSpPr/>
            <p:nvPr/>
          </p:nvGrpSpPr>
          <p:grpSpPr>
            <a:xfrm>
              <a:off x="1515723" y="969493"/>
              <a:ext cx="3346256" cy="3449679"/>
              <a:chOff x="2020964" y="1292657"/>
              <a:chExt cx="4461674" cy="4599572"/>
            </a:xfrm>
          </p:grpSpPr>
          <p:sp>
            <p:nvSpPr>
              <p:cNvPr id="15" name="Freeform: Shape 4">
                <a:extLst>
                  <a:ext uri="{FF2B5EF4-FFF2-40B4-BE49-F238E27FC236}">
                    <a16:creationId xmlns:a16="http://schemas.microsoft.com/office/drawing/2014/main" id="{9BE20B61-BE6C-48D8-B12C-4AFA0F020634}"/>
                  </a:ext>
                </a:extLst>
              </p:cNvPr>
              <p:cNvSpPr/>
              <p:nvPr/>
            </p:nvSpPr>
            <p:spPr>
              <a:xfrm>
                <a:off x="3009449" y="2425847"/>
                <a:ext cx="3473189" cy="2340000"/>
              </a:xfrm>
              <a:custGeom>
                <a:avLst/>
                <a:gdLst>
                  <a:gd name="connsiteX0" fmla="*/ 1170000 w 3473189"/>
                  <a:gd name="connsiteY0" fmla="*/ 0 h 2340000"/>
                  <a:gd name="connsiteX1" fmla="*/ 2316230 w 3473189"/>
                  <a:gd name="connsiteY1" fmla="*/ 934204 h 2340000"/>
                  <a:gd name="connsiteX2" fmla="*/ 2322677 w 3473189"/>
                  <a:gd name="connsiteY2" fmla="*/ 976446 h 2340000"/>
                  <a:gd name="connsiteX3" fmla="*/ 2762234 w 3473189"/>
                  <a:gd name="connsiteY3" fmla="*/ 976446 h 2340000"/>
                  <a:gd name="connsiteX4" fmla="*/ 2762234 w 3473189"/>
                  <a:gd name="connsiteY4" fmla="*/ 782892 h 2340000"/>
                  <a:gd name="connsiteX5" fmla="*/ 3473189 w 3473189"/>
                  <a:gd name="connsiteY5" fmla="*/ 1170000 h 2340000"/>
                  <a:gd name="connsiteX6" fmla="*/ 2762234 w 3473189"/>
                  <a:gd name="connsiteY6" fmla="*/ 1557108 h 2340000"/>
                  <a:gd name="connsiteX7" fmla="*/ 2762234 w 3473189"/>
                  <a:gd name="connsiteY7" fmla="*/ 1363554 h 2340000"/>
                  <a:gd name="connsiteX8" fmla="*/ 2322677 w 3473189"/>
                  <a:gd name="connsiteY8" fmla="*/ 1363554 h 2340000"/>
                  <a:gd name="connsiteX9" fmla="*/ 2316230 w 3473189"/>
                  <a:gd name="connsiteY9" fmla="*/ 1405796 h 2340000"/>
                  <a:gd name="connsiteX10" fmla="*/ 1170000 w 3473189"/>
                  <a:gd name="connsiteY10" fmla="*/ 2340000 h 2340000"/>
                  <a:gd name="connsiteX11" fmla="*/ 0 w 3473189"/>
                  <a:gd name="connsiteY11" fmla="*/ 1170000 h 2340000"/>
                  <a:gd name="connsiteX12" fmla="*/ 1170000 w 3473189"/>
                  <a:gd name="connsiteY12" fmla="*/ 0 h 23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3189" h="2340000">
                    <a:moveTo>
                      <a:pt x="1170000" y="0"/>
                    </a:moveTo>
                    <a:cubicBezTo>
                      <a:pt x="1735401" y="0"/>
                      <a:pt x="2207132" y="401055"/>
                      <a:pt x="2316230" y="934204"/>
                    </a:cubicBezTo>
                    <a:lnTo>
                      <a:pt x="2322677" y="976446"/>
                    </a:lnTo>
                    <a:lnTo>
                      <a:pt x="2762234" y="976446"/>
                    </a:lnTo>
                    <a:lnTo>
                      <a:pt x="2762234" y="782892"/>
                    </a:lnTo>
                    <a:lnTo>
                      <a:pt x="3473189" y="1170000"/>
                    </a:lnTo>
                    <a:lnTo>
                      <a:pt x="2762234" y="1557108"/>
                    </a:lnTo>
                    <a:lnTo>
                      <a:pt x="2762234" y="1363554"/>
                    </a:lnTo>
                    <a:lnTo>
                      <a:pt x="2322677" y="1363554"/>
                    </a:lnTo>
                    <a:lnTo>
                      <a:pt x="2316230" y="1405796"/>
                    </a:lnTo>
                    <a:cubicBezTo>
                      <a:pt x="2207132" y="1938945"/>
                      <a:pt x="1735401" y="2340000"/>
                      <a:pt x="1170000" y="2340000"/>
                    </a:cubicBezTo>
                    <a:cubicBezTo>
                      <a:pt x="523827" y="2340000"/>
                      <a:pt x="0" y="1816173"/>
                      <a:pt x="0" y="1170000"/>
                    </a:cubicBezTo>
                    <a:cubicBezTo>
                      <a:pt x="0" y="523827"/>
                      <a:pt x="523827" y="0"/>
                      <a:pt x="11700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6" name="Freeform: Shape 5">
                <a:extLst>
                  <a:ext uri="{FF2B5EF4-FFF2-40B4-BE49-F238E27FC236}">
                    <a16:creationId xmlns:a16="http://schemas.microsoft.com/office/drawing/2014/main" id="{7156868A-1781-4ADF-BDBB-DC66053CF767}"/>
                  </a:ext>
                </a:extLst>
              </p:cNvPr>
              <p:cNvSpPr/>
              <p:nvPr/>
            </p:nvSpPr>
            <p:spPr>
              <a:xfrm rot="5400000">
                <a:off x="2166476" y="2985635"/>
                <a:ext cx="3473189" cy="2340000"/>
              </a:xfrm>
              <a:custGeom>
                <a:avLst/>
                <a:gdLst>
                  <a:gd name="connsiteX0" fmla="*/ 1170000 w 3473189"/>
                  <a:gd name="connsiteY0" fmla="*/ 0 h 2340000"/>
                  <a:gd name="connsiteX1" fmla="*/ 2316230 w 3473189"/>
                  <a:gd name="connsiteY1" fmla="*/ 934204 h 2340000"/>
                  <a:gd name="connsiteX2" fmla="*/ 2322677 w 3473189"/>
                  <a:gd name="connsiteY2" fmla="*/ 976446 h 2340000"/>
                  <a:gd name="connsiteX3" fmla="*/ 2762234 w 3473189"/>
                  <a:gd name="connsiteY3" fmla="*/ 976446 h 2340000"/>
                  <a:gd name="connsiteX4" fmla="*/ 2762234 w 3473189"/>
                  <a:gd name="connsiteY4" fmla="*/ 782892 h 2340000"/>
                  <a:gd name="connsiteX5" fmla="*/ 3473189 w 3473189"/>
                  <a:gd name="connsiteY5" fmla="*/ 1170000 h 2340000"/>
                  <a:gd name="connsiteX6" fmla="*/ 2762234 w 3473189"/>
                  <a:gd name="connsiteY6" fmla="*/ 1557108 h 2340000"/>
                  <a:gd name="connsiteX7" fmla="*/ 2762234 w 3473189"/>
                  <a:gd name="connsiteY7" fmla="*/ 1363554 h 2340000"/>
                  <a:gd name="connsiteX8" fmla="*/ 2322677 w 3473189"/>
                  <a:gd name="connsiteY8" fmla="*/ 1363554 h 2340000"/>
                  <a:gd name="connsiteX9" fmla="*/ 2316230 w 3473189"/>
                  <a:gd name="connsiteY9" fmla="*/ 1405796 h 2340000"/>
                  <a:gd name="connsiteX10" fmla="*/ 1170000 w 3473189"/>
                  <a:gd name="connsiteY10" fmla="*/ 2340000 h 2340000"/>
                  <a:gd name="connsiteX11" fmla="*/ 0 w 3473189"/>
                  <a:gd name="connsiteY11" fmla="*/ 1170000 h 2340000"/>
                  <a:gd name="connsiteX12" fmla="*/ 1170000 w 3473189"/>
                  <a:gd name="connsiteY12" fmla="*/ 0 h 23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3189" h="2340000">
                    <a:moveTo>
                      <a:pt x="1170000" y="0"/>
                    </a:moveTo>
                    <a:cubicBezTo>
                      <a:pt x="1735401" y="0"/>
                      <a:pt x="2207132" y="401055"/>
                      <a:pt x="2316230" y="934204"/>
                    </a:cubicBezTo>
                    <a:lnTo>
                      <a:pt x="2322677" y="976446"/>
                    </a:lnTo>
                    <a:lnTo>
                      <a:pt x="2762234" y="976446"/>
                    </a:lnTo>
                    <a:lnTo>
                      <a:pt x="2762234" y="782892"/>
                    </a:lnTo>
                    <a:lnTo>
                      <a:pt x="3473189" y="1170000"/>
                    </a:lnTo>
                    <a:lnTo>
                      <a:pt x="2762234" y="1557108"/>
                    </a:lnTo>
                    <a:lnTo>
                      <a:pt x="2762234" y="1363554"/>
                    </a:lnTo>
                    <a:lnTo>
                      <a:pt x="2322677" y="1363554"/>
                    </a:lnTo>
                    <a:lnTo>
                      <a:pt x="2316230" y="1405796"/>
                    </a:lnTo>
                    <a:cubicBezTo>
                      <a:pt x="2207132" y="1938945"/>
                      <a:pt x="1735401" y="2340000"/>
                      <a:pt x="1170000" y="2340000"/>
                    </a:cubicBezTo>
                    <a:cubicBezTo>
                      <a:pt x="523827" y="2340000"/>
                      <a:pt x="0" y="1816173"/>
                      <a:pt x="0" y="1170000"/>
                    </a:cubicBezTo>
                    <a:cubicBezTo>
                      <a:pt x="0" y="523827"/>
                      <a:pt x="523827" y="0"/>
                      <a:pt x="11700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7" name="Freeform: Shape 6">
                <a:extLst>
                  <a:ext uri="{FF2B5EF4-FFF2-40B4-BE49-F238E27FC236}">
                    <a16:creationId xmlns:a16="http://schemas.microsoft.com/office/drawing/2014/main" id="{4E4E9635-5A2C-4FBD-AF20-96DDA19242B8}"/>
                  </a:ext>
                </a:extLst>
              </p:cNvPr>
              <p:cNvSpPr/>
              <p:nvPr/>
            </p:nvSpPr>
            <p:spPr>
              <a:xfrm rot="16200000">
                <a:off x="1810422" y="1859252"/>
                <a:ext cx="3473189" cy="2340000"/>
              </a:xfrm>
              <a:custGeom>
                <a:avLst/>
                <a:gdLst>
                  <a:gd name="connsiteX0" fmla="*/ 1170000 w 3473189"/>
                  <a:gd name="connsiteY0" fmla="*/ 0 h 2340000"/>
                  <a:gd name="connsiteX1" fmla="*/ 2316230 w 3473189"/>
                  <a:gd name="connsiteY1" fmla="*/ 934204 h 2340000"/>
                  <a:gd name="connsiteX2" fmla="*/ 2322677 w 3473189"/>
                  <a:gd name="connsiteY2" fmla="*/ 976446 h 2340000"/>
                  <a:gd name="connsiteX3" fmla="*/ 2762234 w 3473189"/>
                  <a:gd name="connsiteY3" fmla="*/ 976446 h 2340000"/>
                  <a:gd name="connsiteX4" fmla="*/ 2762234 w 3473189"/>
                  <a:gd name="connsiteY4" fmla="*/ 782892 h 2340000"/>
                  <a:gd name="connsiteX5" fmla="*/ 3473189 w 3473189"/>
                  <a:gd name="connsiteY5" fmla="*/ 1170000 h 2340000"/>
                  <a:gd name="connsiteX6" fmla="*/ 2762234 w 3473189"/>
                  <a:gd name="connsiteY6" fmla="*/ 1557108 h 2340000"/>
                  <a:gd name="connsiteX7" fmla="*/ 2762234 w 3473189"/>
                  <a:gd name="connsiteY7" fmla="*/ 1363554 h 2340000"/>
                  <a:gd name="connsiteX8" fmla="*/ 2322677 w 3473189"/>
                  <a:gd name="connsiteY8" fmla="*/ 1363554 h 2340000"/>
                  <a:gd name="connsiteX9" fmla="*/ 2316230 w 3473189"/>
                  <a:gd name="connsiteY9" fmla="*/ 1405796 h 2340000"/>
                  <a:gd name="connsiteX10" fmla="*/ 1170000 w 3473189"/>
                  <a:gd name="connsiteY10" fmla="*/ 2340000 h 2340000"/>
                  <a:gd name="connsiteX11" fmla="*/ 0 w 3473189"/>
                  <a:gd name="connsiteY11" fmla="*/ 1170000 h 2340000"/>
                  <a:gd name="connsiteX12" fmla="*/ 1170000 w 3473189"/>
                  <a:gd name="connsiteY12" fmla="*/ 0 h 23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3189" h="2340000">
                    <a:moveTo>
                      <a:pt x="1170000" y="0"/>
                    </a:moveTo>
                    <a:cubicBezTo>
                      <a:pt x="1735401" y="0"/>
                      <a:pt x="2207132" y="401055"/>
                      <a:pt x="2316230" y="934204"/>
                    </a:cubicBezTo>
                    <a:lnTo>
                      <a:pt x="2322677" y="976446"/>
                    </a:lnTo>
                    <a:lnTo>
                      <a:pt x="2762234" y="976446"/>
                    </a:lnTo>
                    <a:lnTo>
                      <a:pt x="2762234" y="782892"/>
                    </a:lnTo>
                    <a:lnTo>
                      <a:pt x="3473189" y="1170000"/>
                    </a:lnTo>
                    <a:lnTo>
                      <a:pt x="2762234" y="1557108"/>
                    </a:lnTo>
                    <a:lnTo>
                      <a:pt x="2762234" y="1363554"/>
                    </a:lnTo>
                    <a:lnTo>
                      <a:pt x="2322677" y="1363554"/>
                    </a:lnTo>
                    <a:lnTo>
                      <a:pt x="2316230" y="1405796"/>
                    </a:lnTo>
                    <a:cubicBezTo>
                      <a:pt x="2207132" y="1938945"/>
                      <a:pt x="1735401" y="2340000"/>
                      <a:pt x="1170000" y="2340000"/>
                    </a:cubicBezTo>
                    <a:cubicBezTo>
                      <a:pt x="523827" y="2340000"/>
                      <a:pt x="0" y="1816173"/>
                      <a:pt x="0" y="1170000"/>
                    </a:cubicBezTo>
                    <a:cubicBezTo>
                      <a:pt x="0" y="523827"/>
                      <a:pt x="523827" y="0"/>
                      <a:pt x="1170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18" name="Oval 7">
                <a:extLst>
                  <a:ext uri="{FF2B5EF4-FFF2-40B4-BE49-F238E27FC236}">
                    <a16:creationId xmlns:a16="http://schemas.microsoft.com/office/drawing/2014/main" id="{6DE03FF0-948C-44F0-98C6-F52866FF30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0964" y="2419040"/>
                <a:ext cx="2340000" cy="2340000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grpSp>
            <p:nvGrpSpPr>
              <p:cNvPr id="19" name="Group 8">
                <a:extLst>
                  <a:ext uri="{FF2B5EF4-FFF2-40B4-BE49-F238E27FC236}">
                    <a16:creationId xmlns:a16="http://schemas.microsoft.com/office/drawing/2014/main" id="{1683208B-E3AC-48A7-993D-D6BE04C6FD2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37797" y="2832824"/>
                <a:ext cx="701772" cy="355442"/>
                <a:chOff x="4325938" y="280988"/>
                <a:chExt cx="488950" cy="247650"/>
              </a:xfrm>
              <a:solidFill>
                <a:schemeClr val="bg1"/>
              </a:solidFill>
            </p:grpSpPr>
            <p:sp>
              <p:nvSpPr>
                <p:cNvPr id="21" name="Freeform: Shape 12">
                  <a:extLst>
                    <a:ext uri="{FF2B5EF4-FFF2-40B4-BE49-F238E27FC236}">
                      <a16:creationId xmlns:a16="http://schemas.microsoft.com/office/drawing/2014/main" id="{3E4F4EC2-E134-4AAD-B553-9CDDD72E73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5938" y="458788"/>
                  <a:ext cx="69850" cy="69850"/>
                </a:xfrm>
                <a:custGeom>
                  <a:avLst/>
                  <a:gdLst>
                    <a:gd name="T0" fmla="*/ 44 w 44"/>
                    <a:gd name="T1" fmla="*/ 22 h 44"/>
                    <a:gd name="T2" fmla="*/ 44 w 44"/>
                    <a:gd name="T3" fmla="*/ 22 h 44"/>
                    <a:gd name="T4" fmla="*/ 42 w 44"/>
                    <a:gd name="T5" fmla="*/ 30 h 44"/>
                    <a:gd name="T6" fmla="*/ 36 w 44"/>
                    <a:gd name="T7" fmla="*/ 36 h 44"/>
                    <a:gd name="T8" fmla="*/ 30 w 44"/>
                    <a:gd name="T9" fmla="*/ 42 h 44"/>
                    <a:gd name="T10" fmla="*/ 22 w 44"/>
                    <a:gd name="T11" fmla="*/ 44 h 44"/>
                    <a:gd name="T12" fmla="*/ 22 w 44"/>
                    <a:gd name="T13" fmla="*/ 44 h 44"/>
                    <a:gd name="T14" fmla="*/ 14 w 44"/>
                    <a:gd name="T15" fmla="*/ 42 h 44"/>
                    <a:gd name="T16" fmla="*/ 6 w 44"/>
                    <a:gd name="T17" fmla="*/ 36 h 44"/>
                    <a:gd name="T18" fmla="*/ 2 w 44"/>
                    <a:gd name="T19" fmla="*/ 30 h 44"/>
                    <a:gd name="T20" fmla="*/ 0 w 44"/>
                    <a:gd name="T21" fmla="*/ 22 h 44"/>
                    <a:gd name="T22" fmla="*/ 0 w 44"/>
                    <a:gd name="T23" fmla="*/ 22 h 44"/>
                    <a:gd name="T24" fmla="*/ 2 w 44"/>
                    <a:gd name="T25" fmla="*/ 14 h 44"/>
                    <a:gd name="T26" fmla="*/ 6 w 44"/>
                    <a:gd name="T27" fmla="*/ 6 h 44"/>
                    <a:gd name="T28" fmla="*/ 14 w 44"/>
                    <a:gd name="T29" fmla="*/ 2 h 44"/>
                    <a:gd name="T30" fmla="*/ 22 w 44"/>
                    <a:gd name="T31" fmla="*/ 0 h 44"/>
                    <a:gd name="T32" fmla="*/ 22 w 44"/>
                    <a:gd name="T33" fmla="*/ 0 h 44"/>
                    <a:gd name="T34" fmla="*/ 30 w 44"/>
                    <a:gd name="T35" fmla="*/ 2 h 44"/>
                    <a:gd name="T36" fmla="*/ 36 w 44"/>
                    <a:gd name="T37" fmla="*/ 6 h 44"/>
                    <a:gd name="T38" fmla="*/ 42 w 44"/>
                    <a:gd name="T39" fmla="*/ 14 h 44"/>
                    <a:gd name="T40" fmla="*/ 44 w 44"/>
                    <a:gd name="T41" fmla="*/ 22 h 44"/>
                    <a:gd name="T42" fmla="*/ 44 w 44"/>
                    <a:gd name="T43" fmla="*/ 2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4" h="44">
                      <a:moveTo>
                        <a:pt x="44" y="22"/>
                      </a:moveTo>
                      <a:lnTo>
                        <a:pt x="44" y="22"/>
                      </a:lnTo>
                      <a:lnTo>
                        <a:pt x="42" y="30"/>
                      </a:lnTo>
                      <a:lnTo>
                        <a:pt x="36" y="36"/>
                      </a:lnTo>
                      <a:lnTo>
                        <a:pt x="30" y="42"/>
                      </a:lnTo>
                      <a:lnTo>
                        <a:pt x="22" y="44"/>
                      </a:lnTo>
                      <a:lnTo>
                        <a:pt x="22" y="44"/>
                      </a:lnTo>
                      <a:lnTo>
                        <a:pt x="14" y="42"/>
                      </a:lnTo>
                      <a:lnTo>
                        <a:pt x="6" y="36"/>
                      </a:lnTo>
                      <a:lnTo>
                        <a:pt x="2" y="3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14"/>
                      </a:lnTo>
                      <a:lnTo>
                        <a:pt x="6" y="6"/>
                      </a:lnTo>
                      <a:lnTo>
                        <a:pt x="14" y="2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6" y="6"/>
                      </a:lnTo>
                      <a:lnTo>
                        <a:pt x="42" y="14"/>
                      </a:lnTo>
                      <a:lnTo>
                        <a:pt x="44" y="22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22" name="Freeform: Shape 13">
                  <a:extLst>
                    <a:ext uri="{FF2B5EF4-FFF2-40B4-BE49-F238E27FC236}">
                      <a16:creationId xmlns:a16="http://schemas.microsoft.com/office/drawing/2014/main" id="{4CAA9D90-89D3-4C52-8477-C61CA85DF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838" y="401638"/>
                  <a:ext cx="66675" cy="66675"/>
                </a:xfrm>
                <a:custGeom>
                  <a:avLst/>
                  <a:gdLst>
                    <a:gd name="T0" fmla="*/ 42 w 42"/>
                    <a:gd name="T1" fmla="*/ 20 h 42"/>
                    <a:gd name="T2" fmla="*/ 42 w 42"/>
                    <a:gd name="T3" fmla="*/ 20 h 42"/>
                    <a:gd name="T4" fmla="*/ 42 w 42"/>
                    <a:gd name="T5" fmla="*/ 30 h 42"/>
                    <a:gd name="T6" fmla="*/ 36 w 42"/>
                    <a:gd name="T7" fmla="*/ 36 h 42"/>
                    <a:gd name="T8" fmla="*/ 30 w 42"/>
                    <a:gd name="T9" fmla="*/ 40 h 42"/>
                    <a:gd name="T10" fmla="*/ 22 w 42"/>
                    <a:gd name="T11" fmla="*/ 42 h 42"/>
                    <a:gd name="T12" fmla="*/ 22 w 42"/>
                    <a:gd name="T13" fmla="*/ 42 h 42"/>
                    <a:gd name="T14" fmla="*/ 12 w 42"/>
                    <a:gd name="T15" fmla="*/ 40 h 42"/>
                    <a:gd name="T16" fmla="*/ 6 w 42"/>
                    <a:gd name="T17" fmla="*/ 36 h 42"/>
                    <a:gd name="T18" fmla="*/ 2 w 42"/>
                    <a:gd name="T19" fmla="*/ 30 h 42"/>
                    <a:gd name="T20" fmla="*/ 0 w 42"/>
                    <a:gd name="T21" fmla="*/ 20 h 42"/>
                    <a:gd name="T22" fmla="*/ 0 w 42"/>
                    <a:gd name="T23" fmla="*/ 20 h 42"/>
                    <a:gd name="T24" fmla="*/ 2 w 42"/>
                    <a:gd name="T25" fmla="*/ 12 h 42"/>
                    <a:gd name="T26" fmla="*/ 6 w 42"/>
                    <a:gd name="T27" fmla="*/ 6 h 42"/>
                    <a:gd name="T28" fmla="*/ 12 w 42"/>
                    <a:gd name="T29" fmla="*/ 0 h 42"/>
                    <a:gd name="T30" fmla="*/ 22 w 42"/>
                    <a:gd name="T31" fmla="*/ 0 h 42"/>
                    <a:gd name="T32" fmla="*/ 22 w 42"/>
                    <a:gd name="T33" fmla="*/ 0 h 42"/>
                    <a:gd name="T34" fmla="*/ 30 w 42"/>
                    <a:gd name="T35" fmla="*/ 0 h 42"/>
                    <a:gd name="T36" fmla="*/ 36 w 42"/>
                    <a:gd name="T37" fmla="*/ 6 h 42"/>
                    <a:gd name="T38" fmla="*/ 42 w 42"/>
                    <a:gd name="T39" fmla="*/ 12 h 42"/>
                    <a:gd name="T40" fmla="*/ 42 w 42"/>
                    <a:gd name="T41" fmla="*/ 20 h 42"/>
                    <a:gd name="T42" fmla="*/ 42 w 42"/>
                    <a:gd name="T43" fmla="*/ 2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2" h="42">
                      <a:moveTo>
                        <a:pt x="42" y="20"/>
                      </a:moveTo>
                      <a:lnTo>
                        <a:pt x="42" y="20"/>
                      </a:lnTo>
                      <a:lnTo>
                        <a:pt x="42" y="30"/>
                      </a:lnTo>
                      <a:lnTo>
                        <a:pt x="36" y="36"/>
                      </a:lnTo>
                      <a:lnTo>
                        <a:pt x="30" y="40"/>
                      </a:lnTo>
                      <a:lnTo>
                        <a:pt x="22" y="42"/>
                      </a:lnTo>
                      <a:lnTo>
                        <a:pt x="22" y="42"/>
                      </a:lnTo>
                      <a:lnTo>
                        <a:pt x="12" y="40"/>
                      </a:lnTo>
                      <a:lnTo>
                        <a:pt x="6" y="36"/>
                      </a:lnTo>
                      <a:lnTo>
                        <a:pt x="2" y="3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6" y="6"/>
                      </a:lnTo>
                      <a:lnTo>
                        <a:pt x="42" y="12"/>
                      </a:lnTo>
                      <a:lnTo>
                        <a:pt x="42" y="20"/>
                      </a:lnTo>
                      <a:lnTo>
                        <a:pt x="42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23" name="Freeform: Shape 14">
                  <a:extLst>
                    <a:ext uri="{FF2B5EF4-FFF2-40B4-BE49-F238E27FC236}">
                      <a16:creationId xmlns:a16="http://schemas.microsoft.com/office/drawing/2014/main" id="{DD56E9EB-8958-4253-8C39-6793BC440E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3263" y="427038"/>
                  <a:ext cx="69850" cy="69850"/>
                </a:xfrm>
                <a:custGeom>
                  <a:avLst/>
                  <a:gdLst>
                    <a:gd name="T0" fmla="*/ 44 w 44"/>
                    <a:gd name="T1" fmla="*/ 22 h 44"/>
                    <a:gd name="T2" fmla="*/ 44 w 44"/>
                    <a:gd name="T3" fmla="*/ 22 h 44"/>
                    <a:gd name="T4" fmla="*/ 42 w 44"/>
                    <a:gd name="T5" fmla="*/ 32 h 44"/>
                    <a:gd name="T6" fmla="*/ 36 w 44"/>
                    <a:gd name="T7" fmla="*/ 38 h 44"/>
                    <a:gd name="T8" fmla="*/ 30 w 44"/>
                    <a:gd name="T9" fmla="*/ 42 h 44"/>
                    <a:gd name="T10" fmla="*/ 22 w 44"/>
                    <a:gd name="T11" fmla="*/ 44 h 44"/>
                    <a:gd name="T12" fmla="*/ 22 w 44"/>
                    <a:gd name="T13" fmla="*/ 44 h 44"/>
                    <a:gd name="T14" fmla="*/ 14 w 44"/>
                    <a:gd name="T15" fmla="*/ 42 h 44"/>
                    <a:gd name="T16" fmla="*/ 6 w 44"/>
                    <a:gd name="T17" fmla="*/ 38 h 44"/>
                    <a:gd name="T18" fmla="*/ 2 w 44"/>
                    <a:gd name="T19" fmla="*/ 32 h 44"/>
                    <a:gd name="T20" fmla="*/ 0 w 44"/>
                    <a:gd name="T21" fmla="*/ 22 h 44"/>
                    <a:gd name="T22" fmla="*/ 0 w 44"/>
                    <a:gd name="T23" fmla="*/ 22 h 44"/>
                    <a:gd name="T24" fmla="*/ 2 w 44"/>
                    <a:gd name="T25" fmla="*/ 14 h 44"/>
                    <a:gd name="T26" fmla="*/ 6 w 44"/>
                    <a:gd name="T27" fmla="*/ 8 h 44"/>
                    <a:gd name="T28" fmla="*/ 14 w 44"/>
                    <a:gd name="T29" fmla="*/ 2 h 44"/>
                    <a:gd name="T30" fmla="*/ 22 w 44"/>
                    <a:gd name="T31" fmla="*/ 0 h 44"/>
                    <a:gd name="T32" fmla="*/ 22 w 44"/>
                    <a:gd name="T33" fmla="*/ 0 h 44"/>
                    <a:gd name="T34" fmla="*/ 30 w 44"/>
                    <a:gd name="T35" fmla="*/ 2 h 44"/>
                    <a:gd name="T36" fmla="*/ 36 w 44"/>
                    <a:gd name="T37" fmla="*/ 8 h 44"/>
                    <a:gd name="T38" fmla="*/ 42 w 44"/>
                    <a:gd name="T39" fmla="*/ 14 h 44"/>
                    <a:gd name="T40" fmla="*/ 44 w 44"/>
                    <a:gd name="T41" fmla="*/ 22 h 44"/>
                    <a:gd name="T42" fmla="*/ 44 w 44"/>
                    <a:gd name="T43" fmla="*/ 2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4" h="44">
                      <a:moveTo>
                        <a:pt x="44" y="22"/>
                      </a:moveTo>
                      <a:lnTo>
                        <a:pt x="44" y="22"/>
                      </a:lnTo>
                      <a:lnTo>
                        <a:pt x="42" y="32"/>
                      </a:lnTo>
                      <a:lnTo>
                        <a:pt x="36" y="38"/>
                      </a:lnTo>
                      <a:lnTo>
                        <a:pt x="30" y="42"/>
                      </a:lnTo>
                      <a:lnTo>
                        <a:pt x="22" y="44"/>
                      </a:lnTo>
                      <a:lnTo>
                        <a:pt x="22" y="44"/>
                      </a:lnTo>
                      <a:lnTo>
                        <a:pt x="14" y="42"/>
                      </a:lnTo>
                      <a:lnTo>
                        <a:pt x="6" y="38"/>
                      </a:lnTo>
                      <a:lnTo>
                        <a:pt x="2" y="3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14"/>
                      </a:lnTo>
                      <a:lnTo>
                        <a:pt x="6" y="8"/>
                      </a:lnTo>
                      <a:lnTo>
                        <a:pt x="14" y="2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6" y="8"/>
                      </a:lnTo>
                      <a:lnTo>
                        <a:pt x="42" y="14"/>
                      </a:lnTo>
                      <a:lnTo>
                        <a:pt x="44" y="22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24" name="Freeform: Shape 15">
                  <a:extLst>
                    <a:ext uri="{FF2B5EF4-FFF2-40B4-BE49-F238E27FC236}">
                      <a16:creationId xmlns:a16="http://schemas.microsoft.com/office/drawing/2014/main" id="{8AA4F3D3-9A4E-4F2C-B7B0-ED55EBE41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463" y="338138"/>
                  <a:ext cx="69850" cy="69850"/>
                </a:xfrm>
                <a:custGeom>
                  <a:avLst/>
                  <a:gdLst>
                    <a:gd name="T0" fmla="*/ 44 w 44"/>
                    <a:gd name="T1" fmla="*/ 22 h 44"/>
                    <a:gd name="T2" fmla="*/ 44 w 44"/>
                    <a:gd name="T3" fmla="*/ 22 h 44"/>
                    <a:gd name="T4" fmla="*/ 42 w 44"/>
                    <a:gd name="T5" fmla="*/ 30 h 44"/>
                    <a:gd name="T6" fmla="*/ 38 w 44"/>
                    <a:gd name="T7" fmla="*/ 38 h 44"/>
                    <a:gd name="T8" fmla="*/ 30 w 44"/>
                    <a:gd name="T9" fmla="*/ 42 h 44"/>
                    <a:gd name="T10" fmla="*/ 22 w 44"/>
                    <a:gd name="T11" fmla="*/ 44 h 44"/>
                    <a:gd name="T12" fmla="*/ 22 w 44"/>
                    <a:gd name="T13" fmla="*/ 44 h 44"/>
                    <a:gd name="T14" fmla="*/ 14 w 44"/>
                    <a:gd name="T15" fmla="*/ 42 h 44"/>
                    <a:gd name="T16" fmla="*/ 8 w 44"/>
                    <a:gd name="T17" fmla="*/ 38 h 44"/>
                    <a:gd name="T18" fmla="*/ 2 w 44"/>
                    <a:gd name="T19" fmla="*/ 30 h 44"/>
                    <a:gd name="T20" fmla="*/ 0 w 44"/>
                    <a:gd name="T21" fmla="*/ 22 h 44"/>
                    <a:gd name="T22" fmla="*/ 0 w 44"/>
                    <a:gd name="T23" fmla="*/ 22 h 44"/>
                    <a:gd name="T24" fmla="*/ 2 w 44"/>
                    <a:gd name="T25" fmla="*/ 14 h 44"/>
                    <a:gd name="T26" fmla="*/ 8 w 44"/>
                    <a:gd name="T27" fmla="*/ 6 h 44"/>
                    <a:gd name="T28" fmla="*/ 14 w 44"/>
                    <a:gd name="T29" fmla="*/ 2 h 44"/>
                    <a:gd name="T30" fmla="*/ 22 w 44"/>
                    <a:gd name="T31" fmla="*/ 0 h 44"/>
                    <a:gd name="T32" fmla="*/ 22 w 44"/>
                    <a:gd name="T33" fmla="*/ 0 h 44"/>
                    <a:gd name="T34" fmla="*/ 30 w 44"/>
                    <a:gd name="T35" fmla="*/ 2 h 44"/>
                    <a:gd name="T36" fmla="*/ 38 w 44"/>
                    <a:gd name="T37" fmla="*/ 6 h 44"/>
                    <a:gd name="T38" fmla="*/ 42 w 44"/>
                    <a:gd name="T39" fmla="*/ 14 h 44"/>
                    <a:gd name="T40" fmla="*/ 44 w 44"/>
                    <a:gd name="T41" fmla="*/ 22 h 44"/>
                    <a:gd name="T42" fmla="*/ 44 w 44"/>
                    <a:gd name="T43" fmla="*/ 2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4" h="44">
                      <a:moveTo>
                        <a:pt x="44" y="22"/>
                      </a:moveTo>
                      <a:lnTo>
                        <a:pt x="44" y="22"/>
                      </a:lnTo>
                      <a:lnTo>
                        <a:pt x="42" y="30"/>
                      </a:lnTo>
                      <a:lnTo>
                        <a:pt x="38" y="38"/>
                      </a:lnTo>
                      <a:lnTo>
                        <a:pt x="30" y="42"/>
                      </a:lnTo>
                      <a:lnTo>
                        <a:pt x="22" y="44"/>
                      </a:lnTo>
                      <a:lnTo>
                        <a:pt x="22" y="44"/>
                      </a:lnTo>
                      <a:lnTo>
                        <a:pt x="14" y="42"/>
                      </a:lnTo>
                      <a:lnTo>
                        <a:pt x="8" y="38"/>
                      </a:lnTo>
                      <a:lnTo>
                        <a:pt x="2" y="3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14"/>
                      </a:lnTo>
                      <a:lnTo>
                        <a:pt x="8" y="6"/>
                      </a:lnTo>
                      <a:lnTo>
                        <a:pt x="14" y="2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2" y="14"/>
                      </a:lnTo>
                      <a:lnTo>
                        <a:pt x="44" y="22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25" name="Freeform: Shape 16">
                  <a:extLst>
                    <a:ext uri="{FF2B5EF4-FFF2-40B4-BE49-F238E27FC236}">
                      <a16:creationId xmlns:a16="http://schemas.microsoft.com/office/drawing/2014/main" id="{056AC488-56D8-44BC-99EC-597D4E08C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5663" y="395288"/>
                  <a:ext cx="69850" cy="66675"/>
                </a:xfrm>
                <a:custGeom>
                  <a:avLst/>
                  <a:gdLst>
                    <a:gd name="T0" fmla="*/ 44 w 44"/>
                    <a:gd name="T1" fmla="*/ 20 h 42"/>
                    <a:gd name="T2" fmla="*/ 44 w 44"/>
                    <a:gd name="T3" fmla="*/ 20 h 42"/>
                    <a:gd name="T4" fmla="*/ 42 w 44"/>
                    <a:gd name="T5" fmla="*/ 30 h 42"/>
                    <a:gd name="T6" fmla="*/ 38 w 44"/>
                    <a:gd name="T7" fmla="*/ 36 h 42"/>
                    <a:gd name="T8" fmla="*/ 30 w 44"/>
                    <a:gd name="T9" fmla="*/ 40 h 42"/>
                    <a:gd name="T10" fmla="*/ 22 w 44"/>
                    <a:gd name="T11" fmla="*/ 42 h 42"/>
                    <a:gd name="T12" fmla="*/ 22 w 44"/>
                    <a:gd name="T13" fmla="*/ 42 h 42"/>
                    <a:gd name="T14" fmla="*/ 14 w 44"/>
                    <a:gd name="T15" fmla="*/ 40 h 42"/>
                    <a:gd name="T16" fmla="*/ 6 w 44"/>
                    <a:gd name="T17" fmla="*/ 36 h 42"/>
                    <a:gd name="T18" fmla="*/ 2 w 44"/>
                    <a:gd name="T19" fmla="*/ 30 h 42"/>
                    <a:gd name="T20" fmla="*/ 0 w 44"/>
                    <a:gd name="T21" fmla="*/ 20 h 42"/>
                    <a:gd name="T22" fmla="*/ 0 w 44"/>
                    <a:gd name="T23" fmla="*/ 20 h 42"/>
                    <a:gd name="T24" fmla="*/ 2 w 44"/>
                    <a:gd name="T25" fmla="*/ 12 h 42"/>
                    <a:gd name="T26" fmla="*/ 6 w 44"/>
                    <a:gd name="T27" fmla="*/ 6 h 42"/>
                    <a:gd name="T28" fmla="*/ 14 w 44"/>
                    <a:gd name="T29" fmla="*/ 0 h 42"/>
                    <a:gd name="T30" fmla="*/ 22 w 44"/>
                    <a:gd name="T31" fmla="*/ 0 h 42"/>
                    <a:gd name="T32" fmla="*/ 22 w 44"/>
                    <a:gd name="T33" fmla="*/ 0 h 42"/>
                    <a:gd name="T34" fmla="*/ 30 w 44"/>
                    <a:gd name="T35" fmla="*/ 0 h 42"/>
                    <a:gd name="T36" fmla="*/ 38 w 44"/>
                    <a:gd name="T37" fmla="*/ 6 h 42"/>
                    <a:gd name="T38" fmla="*/ 42 w 44"/>
                    <a:gd name="T39" fmla="*/ 12 h 42"/>
                    <a:gd name="T40" fmla="*/ 44 w 44"/>
                    <a:gd name="T41" fmla="*/ 20 h 42"/>
                    <a:gd name="T42" fmla="*/ 44 w 44"/>
                    <a:gd name="T43" fmla="*/ 2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4" h="42">
                      <a:moveTo>
                        <a:pt x="44" y="20"/>
                      </a:moveTo>
                      <a:lnTo>
                        <a:pt x="44" y="20"/>
                      </a:lnTo>
                      <a:lnTo>
                        <a:pt x="42" y="30"/>
                      </a:lnTo>
                      <a:lnTo>
                        <a:pt x="38" y="36"/>
                      </a:lnTo>
                      <a:lnTo>
                        <a:pt x="30" y="40"/>
                      </a:lnTo>
                      <a:lnTo>
                        <a:pt x="22" y="42"/>
                      </a:lnTo>
                      <a:lnTo>
                        <a:pt x="22" y="42"/>
                      </a:lnTo>
                      <a:lnTo>
                        <a:pt x="14" y="40"/>
                      </a:lnTo>
                      <a:lnTo>
                        <a:pt x="6" y="36"/>
                      </a:lnTo>
                      <a:lnTo>
                        <a:pt x="2" y="3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4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38" y="6"/>
                      </a:lnTo>
                      <a:lnTo>
                        <a:pt x="42" y="12"/>
                      </a:lnTo>
                      <a:lnTo>
                        <a:pt x="44" y="20"/>
                      </a:lnTo>
                      <a:lnTo>
                        <a:pt x="4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" name="Freeform: Shape 17">
                  <a:extLst>
                    <a:ext uri="{FF2B5EF4-FFF2-40B4-BE49-F238E27FC236}">
                      <a16:creationId xmlns:a16="http://schemas.microsoft.com/office/drawing/2014/main" id="{F9B5BAAD-CD72-4F85-82B6-1DBF809B0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5038" y="280988"/>
                  <a:ext cx="69850" cy="66675"/>
                </a:xfrm>
                <a:custGeom>
                  <a:avLst/>
                  <a:gdLst>
                    <a:gd name="T0" fmla="*/ 44 w 44"/>
                    <a:gd name="T1" fmla="*/ 22 h 42"/>
                    <a:gd name="T2" fmla="*/ 44 w 44"/>
                    <a:gd name="T3" fmla="*/ 22 h 42"/>
                    <a:gd name="T4" fmla="*/ 42 w 44"/>
                    <a:gd name="T5" fmla="*/ 30 h 42"/>
                    <a:gd name="T6" fmla="*/ 38 w 44"/>
                    <a:gd name="T7" fmla="*/ 36 h 42"/>
                    <a:gd name="T8" fmla="*/ 30 w 44"/>
                    <a:gd name="T9" fmla="*/ 42 h 42"/>
                    <a:gd name="T10" fmla="*/ 22 w 44"/>
                    <a:gd name="T11" fmla="*/ 42 h 42"/>
                    <a:gd name="T12" fmla="*/ 22 w 44"/>
                    <a:gd name="T13" fmla="*/ 42 h 42"/>
                    <a:gd name="T14" fmla="*/ 14 w 44"/>
                    <a:gd name="T15" fmla="*/ 42 h 42"/>
                    <a:gd name="T16" fmla="*/ 6 w 44"/>
                    <a:gd name="T17" fmla="*/ 36 h 42"/>
                    <a:gd name="T18" fmla="*/ 2 w 44"/>
                    <a:gd name="T19" fmla="*/ 30 h 42"/>
                    <a:gd name="T20" fmla="*/ 0 w 44"/>
                    <a:gd name="T21" fmla="*/ 22 h 42"/>
                    <a:gd name="T22" fmla="*/ 0 w 44"/>
                    <a:gd name="T23" fmla="*/ 22 h 42"/>
                    <a:gd name="T24" fmla="*/ 2 w 44"/>
                    <a:gd name="T25" fmla="*/ 12 h 42"/>
                    <a:gd name="T26" fmla="*/ 6 w 44"/>
                    <a:gd name="T27" fmla="*/ 6 h 42"/>
                    <a:gd name="T28" fmla="*/ 14 w 44"/>
                    <a:gd name="T29" fmla="*/ 2 h 42"/>
                    <a:gd name="T30" fmla="*/ 22 w 44"/>
                    <a:gd name="T31" fmla="*/ 0 h 42"/>
                    <a:gd name="T32" fmla="*/ 22 w 44"/>
                    <a:gd name="T33" fmla="*/ 0 h 42"/>
                    <a:gd name="T34" fmla="*/ 30 w 44"/>
                    <a:gd name="T35" fmla="*/ 2 h 42"/>
                    <a:gd name="T36" fmla="*/ 38 w 44"/>
                    <a:gd name="T37" fmla="*/ 6 h 42"/>
                    <a:gd name="T38" fmla="*/ 42 w 44"/>
                    <a:gd name="T39" fmla="*/ 12 h 42"/>
                    <a:gd name="T40" fmla="*/ 44 w 44"/>
                    <a:gd name="T41" fmla="*/ 22 h 42"/>
                    <a:gd name="T42" fmla="*/ 44 w 44"/>
                    <a:gd name="T43" fmla="*/ 2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4" h="42">
                      <a:moveTo>
                        <a:pt x="44" y="22"/>
                      </a:moveTo>
                      <a:lnTo>
                        <a:pt x="44" y="22"/>
                      </a:lnTo>
                      <a:lnTo>
                        <a:pt x="42" y="30"/>
                      </a:lnTo>
                      <a:lnTo>
                        <a:pt x="38" y="36"/>
                      </a:lnTo>
                      <a:lnTo>
                        <a:pt x="30" y="42"/>
                      </a:lnTo>
                      <a:lnTo>
                        <a:pt x="22" y="42"/>
                      </a:lnTo>
                      <a:lnTo>
                        <a:pt x="22" y="42"/>
                      </a:lnTo>
                      <a:lnTo>
                        <a:pt x="14" y="42"/>
                      </a:lnTo>
                      <a:lnTo>
                        <a:pt x="6" y="36"/>
                      </a:lnTo>
                      <a:lnTo>
                        <a:pt x="2" y="3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4" y="2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30" y="2"/>
                      </a:lnTo>
                      <a:lnTo>
                        <a:pt x="38" y="6"/>
                      </a:lnTo>
                      <a:lnTo>
                        <a:pt x="42" y="12"/>
                      </a:lnTo>
                      <a:lnTo>
                        <a:pt x="44" y="22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27" name="Freeform: Shape 18">
                  <a:extLst>
                    <a:ext uri="{FF2B5EF4-FFF2-40B4-BE49-F238E27FC236}">
                      <a16:creationId xmlns:a16="http://schemas.microsoft.com/office/drawing/2014/main" id="{72D35DD2-E8EE-498E-AC8C-A794A8EF8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8163" y="303213"/>
                  <a:ext cx="444500" cy="203200"/>
                </a:xfrm>
                <a:custGeom>
                  <a:avLst/>
                  <a:gdLst>
                    <a:gd name="T0" fmla="*/ 8 w 280"/>
                    <a:gd name="T1" fmla="*/ 128 h 128"/>
                    <a:gd name="T2" fmla="*/ 8 w 280"/>
                    <a:gd name="T3" fmla="*/ 128 h 128"/>
                    <a:gd name="T4" fmla="*/ 4 w 280"/>
                    <a:gd name="T5" fmla="*/ 126 h 128"/>
                    <a:gd name="T6" fmla="*/ 0 w 280"/>
                    <a:gd name="T7" fmla="*/ 124 h 128"/>
                    <a:gd name="T8" fmla="*/ 0 w 280"/>
                    <a:gd name="T9" fmla="*/ 124 h 128"/>
                    <a:gd name="T10" fmla="*/ 0 w 280"/>
                    <a:gd name="T11" fmla="*/ 122 h 128"/>
                    <a:gd name="T12" fmla="*/ 0 w 280"/>
                    <a:gd name="T13" fmla="*/ 118 h 128"/>
                    <a:gd name="T14" fmla="*/ 0 w 280"/>
                    <a:gd name="T15" fmla="*/ 116 h 128"/>
                    <a:gd name="T16" fmla="*/ 4 w 280"/>
                    <a:gd name="T17" fmla="*/ 112 h 128"/>
                    <a:gd name="T18" fmla="*/ 62 w 280"/>
                    <a:gd name="T19" fmla="*/ 74 h 128"/>
                    <a:gd name="T20" fmla="*/ 122 w 280"/>
                    <a:gd name="T21" fmla="*/ 92 h 128"/>
                    <a:gd name="T22" fmla="*/ 174 w 280"/>
                    <a:gd name="T23" fmla="*/ 32 h 128"/>
                    <a:gd name="T24" fmla="*/ 220 w 280"/>
                    <a:gd name="T25" fmla="*/ 68 h 128"/>
                    <a:gd name="T26" fmla="*/ 266 w 280"/>
                    <a:gd name="T27" fmla="*/ 2 h 128"/>
                    <a:gd name="T28" fmla="*/ 266 w 280"/>
                    <a:gd name="T29" fmla="*/ 2 h 128"/>
                    <a:gd name="T30" fmla="*/ 268 w 280"/>
                    <a:gd name="T31" fmla="*/ 0 h 128"/>
                    <a:gd name="T32" fmla="*/ 270 w 280"/>
                    <a:gd name="T33" fmla="*/ 0 h 128"/>
                    <a:gd name="T34" fmla="*/ 274 w 280"/>
                    <a:gd name="T35" fmla="*/ 0 h 128"/>
                    <a:gd name="T36" fmla="*/ 276 w 280"/>
                    <a:gd name="T37" fmla="*/ 0 h 128"/>
                    <a:gd name="T38" fmla="*/ 276 w 280"/>
                    <a:gd name="T39" fmla="*/ 0 h 128"/>
                    <a:gd name="T40" fmla="*/ 278 w 280"/>
                    <a:gd name="T41" fmla="*/ 2 h 128"/>
                    <a:gd name="T42" fmla="*/ 280 w 280"/>
                    <a:gd name="T43" fmla="*/ 6 h 128"/>
                    <a:gd name="T44" fmla="*/ 280 w 280"/>
                    <a:gd name="T45" fmla="*/ 8 h 128"/>
                    <a:gd name="T46" fmla="*/ 278 w 280"/>
                    <a:gd name="T47" fmla="*/ 12 h 128"/>
                    <a:gd name="T48" fmla="*/ 224 w 280"/>
                    <a:gd name="T49" fmla="*/ 90 h 128"/>
                    <a:gd name="T50" fmla="*/ 176 w 280"/>
                    <a:gd name="T51" fmla="*/ 54 h 128"/>
                    <a:gd name="T52" fmla="*/ 128 w 280"/>
                    <a:gd name="T53" fmla="*/ 110 h 128"/>
                    <a:gd name="T54" fmla="*/ 64 w 280"/>
                    <a:gd name="T55" fmla="*/ 92 h 128"/>
                    <a:gd name="T56" fmla="*/ 12 w 280"/>
                    <a:gd name="T57" fmla="*/ 126 h 128"/>
                    <a:gd name="T58" fmla="*/ 12 w 280"/>
                    <a:gd name="T59" fmla="*/ 126 h 128"/>
                    <a:gd name="T60" fmla="*/ 8 w 280"/>
                    <a:gd name="T61" fmla="*/ 128 h 128"/>
                    <a:gd name="T62" fmla="*/ 8 w 280"/>
                    <a:gd name="T63" fmla="*/ 12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0" h="128">
                      <a:moveTo>
                        <a:pt x="8" y="128"/>
                      </a:moveTo>
                      <a:lnTo>
                        <a:pt x="8" y="128"/>
                      </a:lnTo>
                      <a:lnTo>
                        <a:pt x="4" y="126"/>
                      </a:lnTo>
                      <a:lnTo>
                        <a:pt x="0" y="124"/>
                      </a:lnTo>
                      <a:lnTo>
                        <a:pt x="0" y="124"/>
                      </a:lnTo>
                      <a:lnTo>
                        <a:pt x="0" y="122"/>
                      </a:lnTo>
                      <a:lnTo>
                        <a:pt x="0" y="118"/>
                      </a:lnTo>
                      <a:lnTo>
                        <a:pt x="0" y="116"/>
                      </a:lnTo>
                      <a:lnTo>
                        <a:pt x="4" y="112"/>
                      </a:lnTo>
                      <a:lnTo>
                        <a:pt x="62" y="74"/>
                      </a:lnTo>
                      <a:lnTo>
                        <a:pt x="122" y="92"/>
                      </a:lnTo>
                      <a:lnTo>
                        <a:pt x="174" y="32"/>
                      </a:lnTo>
                      <a:lnTo>
                        <a:pt x="220" y="68"/>
                      </a:lnTo>
                      <a:lnTo>
                        <a:pt x="266" y="2"/>
                      </a:lnTo>
                      <a:lnTo>
                        <a:pt x="266" y="2"/>
                      </a:lnTo>
                      <a:lnTo>
                        <a:pt x="268" y="0"/>
                      </a:lnTo>
                      <a:lnTo>
                        <a:pt x="270" y="0"/>
                      </a:lnTo>
                      <a:lnTo>
                        <a:pt x="274" y="0"/>
                      </a:lnTo>
                      <a:lnTo>
                        <a:pt x="276" y="0"/>
                      </a:lnTo>
                      <a:lnTo>
                        <a:pt x="276" y="0"/>
                      </a:lnTo>
                      <a:lnTo>
                        <a:pt x="278" y="2"/>
                      </a:lnTo>
                      <a:lnTo>
                        <a:pt x="280" y="6"/>
                      </a:lnTo>
                      <a:lnTo>
                        <a:pt x="280" y="8"/>
                      </a:lnTo>
                      <a:lnTo>
                        <a:pt x="278" y="12"/>
                      </a:lnTo>
                      <a:lnTo>
                        <a:pt x="224" y="90"/>
                      </a:lnTo>
                      <a:lnTo>
                        <a:pt x="176" y="54"/>
                      </a:lnTo>
                      <a:lnTo>
                        <a:pt x="128" y="110"/>
                      </a:lnTo>
                      <a:lnTo>
                        <a:pt x="64" y="92"/>
                      </a:lnTo>
                      <a:lnTo>
                        <a:pt x="12" y="126"/>
                      </a:lnTo>
                      <a:lnTo>
                        <a:pt x="12" y="126"/>
                      </a:lnTo>
                      <a:lnTo>
                        <a:pt x="8" y="128"/>
                      </a:lnTo>
                      <a:lnTo>
                        <a:pt x="8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</p:grp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2CF8F9A3-0B57-4D62-A4ED-47A263AD105A}"/>
                  </a:ext>
                </a:extLst>
              </p:cNvPr>
              <p:cNvSpPr txBox="1"/>
              <p:nvPr/>
            </p:nvSpPr>
            <p:spPr>
              <a:xfrm>
                <a:off x="2047893" y="3478104"/>
                <a:ext cx="2271646" cy="24905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ctr"/>
                <a:r>
                  <a:rPr lang="en-US" altLang="zh-CN" sz="2133" b="1">
                    <a:solidFill>
                      <a:schemeClr val="bg1"/>
                    </a:solidFill>
                  </a:rPr>
                  <a:t>Title text preset</a:t>
                </a:r>
                <a:endParaRPr lang="zh-CN" altLang="en-US" sz="2133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Rectangle 35">
              <a:extLst>
                <a:ext uri="{FF2B5EF4-FFF2-40B4-BE49-F238E27FC236}">
                  <a16:creationId xmlns:a16="http://schemas.microsoft.com/office/drawing/2014/main" id="{FFE1EED8-6C3E-4E97-916B-2716F6A6DF3C}"/>
                </a:ext>
              </a:extLst>
            </p:cNvPr>
            <p:cNvSpPr/>
            <p:nvPr/>
          </p:nvSpPr>
          <p:spPr>
            <a:xfrm>
              <a:off x="1723413" y="2741791"/>
              <a:ext cx="1385690" cy="640560"/>
            </a:xfrm>
            <a:prstGeom prst="rect">
              <a:avLst/>
            </a:prstGeom>
          </p:spPr>
          <p:txBody>
            <a:bodyPr wrap="square"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>
                  <a:solidFill>
                    <a:schemeClr val="bg1"/>
                  </a:solidFill>
                </a:rPr>
                <a:t>This part of the content as a text typesetting placeholder display</a:t>
              </a:r>
              <a:br>
                <a:rPr lang="zh-CN" altLang="en-US" sz="1467">
                  <a:solidFill>
                    <a:schemeClr val="bg1"/>
                  </a:solidFill>
                </a:rPr>
              </a:br>
              <a:r>
                <a:rPr lang="en-US" altLang="zh-CN" sz="1467">
                  <a:solidFill>
                    <a:schemeClr val="bg1"/>
                  </a:solidFill>
                </a:rPr>
                <a:t>(Recommended theme font)</a:t>
              </a:r>
              <a:endParaRPr lang="zh-CN" altLang="en-US" sz="1467">
                <a:solidFill>
                  <a:schemeClr val="bg1"/>
                </a:solidFill>
              </a:endParaRPr>
            </a:p>
          </p:txBody>
        </p: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F0FA01EC-B8D3-D877-9D1E-E0678D727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246"/>
            <a:ext cx="12192000" cy="568575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B0446C1-6C92-9AAF-8EDA-F8D03468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071"/>
            <a:ext cx="1524000" cy="1019175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2A2A083-90A6-468E-ABB0-5BD85F088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6361" y="257369"/>
            <a:ext cx="8151095" cy="724247"/>
          </a:xfrm>
        </p:spPr>
        <p:txBody>
          <a:bodyPr/>
          <a:lstStyle/>
          <a:p>
            <a:r>
              <a:rPr lang="pt-BR">
                <a:highlight>
                  <a:srgbClr val="FFFFFF"/>
                </a:highlight>
              </a:rPr>
              <a:t>Ferramenta de gestão de projeto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46000C7B-B46F-96CF-1E9C-1CD83545A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11" y="99617"/>
            <a:ext cx="9334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7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7">
            <a:extLst>
              <a:ext uri="{FF2B5EF4-FFF2-40B4-BE49-F238E27FC236}">
                <a16:creationId xmlns:a16="http://schemas.microsoft.com/office/drawing/2014/main" id="{5F029492-9F71-49BF-A1D0-ECBAF5B06062}"/>
              </a:ext>
            </a:extLst>
          </p:cNvPr>
          <p:cNvSpPr/>
          <p:nvPr/>
        </p:nvSpPr>
        <p:spPr>
          <a:xfrm>
            <a:off x="8376718" y="2974216"/>
            <a:ext cx="394538" cy="36638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4A9AE5-DEA6-43EF-8E2C-554C6785F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125" y="161207"/>
            <a:ext cx="11573197" cy="724247"/>
          </a:xfrm>
        </p:spPr>
        <p:txBody>
          <a:bodyPr/>
          <a:lstStyle/>
          <a:p>
            <a:r>
              <a:rPr lang="pt-BR" sz="4800"/>
              <a:t>Requisitos</a:t>
            </a:r>
            <a:r>
              <a:rPr lang="en-US" sz="4800"/>
              <a:t> </a:t>
            </a:r>
            <a:r>
              <a:rPr lang="en-US" sz="4800" err="1"/>
              <a:t>populados</a:t>
            </a:r>
            <a:r>
              <a:rPr lang="en-US" sz="4800"/>
              <a:t> </a:t>
            </a:r>
            <a:r>
              <a:rPr lang="pt-BR" sz="4800"/>
              <a:t>na</a:t>
            </a:r>
            <a:r>
              <a:rPr lang="en-US" sz="4800"/>
              <a:t> ferramenta</a:t>
            </a:r>
            <a:endParaRPr lang="ko-KR" altLang="en-US" sz="480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CD65A534-5409-3EC9-69DC-F687EC892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588068" y="6184457"/>
            <a:ext cx="9140107" cy="662974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E61688B-F5EA-B66E-BE2C-0972F61F4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7" y="910741"/>
            <a:ext cx="2927821" cy="527371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19A1D3E-83B1-0B3F-8D33-0E946CA27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28" y="907888"/>
            <a:ext cx="2956127" cy="526645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50874D03-BF5C-FE6B-770D-0555BA832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501" y="907888"/>
            <a:ext cx="2927821" cy="5266452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B4DA064D-A933-DE6C-48CD-06FF620C0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068" y="917848"/>
            <a:ext cx="2856027" cy="5256492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34141404-542F-EC13-A26B-7946DE9E47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86" y="905817"/>
            <a:ext cx="2978982" cy="5256492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C40E5CFC-4529-E194-882E-FD3DFD87E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86" y="-2156"/>
            <a:ext cx="9334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9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26185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-69850" y="-53975"/>
            <a:ext cx="12261850" cy="6888163"/>
          </a:xfrm>
          <a:prstGeom prst="rect">
            <a:avLst/>
          </a:prstGeom>
          <a:solidFill>
            <a:srgbClr val="FED7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99" name="Grupo 98"/>
          <p:cNvGrpSpPr/>
          <p:nvPr/>
        </p:nvGrpSpPr>
        <p:grpSpPr>
          <a:xfrm>
            <a:off x="5975732" y="3571875"/>
            <a:ext cx="6242051" cy="3313113"/>
            <a:chOff x="6019800" y="3571875"/>
            <a:chExt cx="6242051" cy="3313113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0544175" y="5770563"/>
              <a:ext cx="852488" cy="852488"/>
            </a:xfrm>
            <a:custGeom>
              <a:avLst/>
              <a:gdLst>
                <a:gd name="T0" fmla="*/ 338 w 537"/>
                <a:gd name="T1" fmla="*/ 0 h 537"/>
                <a:gd name="T2" fmla="*/ 80 w 537"/>
                <a:gd name="T3" fmla="*/ 80 h 537"/>
                <a:gd name="T4" fmla="*/ 0 w 537"/>
                <a:gd name="T5" fmla="*/ 336 h 537"/>
                <a:gd name="T6" fmla="*/ 201 w 537"/>
                <a:gd name="T7" fmla="*/ 537 h 537"/>
                <a:gd name="T8" fmla="*/ 471 w 537"/>
                <a:gd name="T9" fmla="*/ 454 h 537"/>
                <a:gd name="T10" fmla="*/ 537 w 537"/>
                <a:gd name="T11" fmla="*/ 201 h 537"/>
                <a:gd name="T12" fmla="*/ 338 w 537"/>
                <a:gd name="T13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338" y="0"/>
                  </a:moveTo>
                  <a:lnTo>
                    <a:pt x="80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71" y="454"/>
                  </a:lnTo>
                  <a:lnTo>
                    <a:pt x="537" y="20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11377613" y="5995988"/>
              <a:ext cx="852488" cy="854075"/>
            </a:xfrm>
            <a:custGeom>
              <a:avLst/>
              <a:gdLst>
                <a:gd name="T0" fmla="*/ 80 w 537"/>
                <a:gd name="T1" fmla="*/ 81 h 538"/>
                <a:gd name="T2" fmla="*/ 0 w 537"/>
                <a:gd name="T3" fmla="*/ 337 h 538"/>
                <a:gd name="T4" fmla="*/ 201 w 537"/>
                <a:gd name="T5" fmla="*/ 538 h 538"/>
                <a:gd name="T6" fmla="*/ 471 w 537"/>
                <a:gd name="T7" fmla="*/ 455 h 538"/>
                <a:gd name="T8" fmla="*/ 537 w 537"/>
                <a:gd name="T9" fmla="*/ 200 h 538"/>
                <a:gd name="T10" fmla="*/ 338 w 537"/>
                <a:gd name="T11" fmla="*/ 0 h 538"/>
                <a:gd name="T12" fmla="*/ 80 w 537"/>
                <a:gd name="T13" fmla="*/ 8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80" y="81"/>
                  </a:moveTo>
                  <a:lnTo>
                    <a:pt x="0" y="337"/>
                  </a:lnTo>
                  <a:lnTo>
                    <a:pt x="201" y="538"/>
                  </a:lnTo>
                  <a:lnTo>
                    <a:pt x="471" y="455"/>
                  </a:lnTo>
                  <a:lnTo>
                    <a:pt x="537" y="200"/>
                  </a:lnTo>
                  <a:lnTo>
                    <a:pt x="338" y="0"/>
                  </a:lnTo>
                  <a:lnTo>
                    <a:pt x="80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9720263" y="5549900"/>
              <a:ext cx="849313" cy="852488"/>
            </a:xfrm>
            <a:custGeom>
              <a:avLst/>
              <a:gdLst>
                <a:gd name="T0" fmla="*/ 336 w 535"/>
                <a:gd name="T1" fmla="*/ 0 h 537"/>
                <a:gd name="T2" fmla="*/ 78 w 535"/>
                <a:gd name="T3" fmla="*/ 80 h 537"/>
                <a:gd name="T4" fmla="*/ 0 w 535"/>
                <a:gd name="T5" fmla="*/ 336 h 537"/>
                <a:gd name="T6" fmla="*/ 199 w 535"/>
                <a:gd name="T7" fmla="*/ 537 h 537"/>
                <a:gd name="T8" fmla="*/ 469 w 535"/>
                <a:gd name="T9" fmla="*/ 455 h 537"/>
                <a:gd name="T10" fmla="*/ 535 w 535"/>
                <a:gd name="T11" fmla="*/ 201 h 537"/>
                <a:gd name="T12" fmla="*/ 336 w 535"/>
                <a:gd name="T13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537">
                  <a:moveTo>
                    <a:pt x="336" y="0"/>
                  </a:moveTo>
                  <a:lnTo>
                    <a:pt x="78" y="80"/>
                  </a:lnTo>
                  <a:lnTo>
                    <a:pt x="0" y="336"/>
                  </a:lnTo>
                  <a:lnTo>
                    <a:pt x="199" y="537"/>
                  </a:lnTo>
                  <a:lnTo>
                    <a:pt x="469" y="455"/>
                  </a:lnTo>
                  <a:lnTo>
                    <a:pt x="535" y="20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9474200" y="4735513"/>
              <a:ext cx="852488" cy="852488"/>
            </a:xfrm>
            <a:custGeom>
              <a:avLst/>
              <a:gdLst>
                <a:gd name="T0" fmla="*/ 469 w 537"/>
                <a:gd name="T1" fmla="*/ 454 h 537"/>
                <a:gd name="T2" fmla="*/ 537 w 537"/>
                <a:gd name="T3" fmla="*/ 201 h 537"/>
                <a:gd name="T4" fmla="*/ 336 w 537"/>
                <a:gd name="T5" fmla="*/ 0 h 537"/>
                <a:gd name="T6" fmla="*/ 80 w 537"/>
                <a:gd name="T7" fmla="*/ 80 h 537"/>
                <a:gd name="T8" fmla="*/ 0 w 537"/>
                <a:gd name="T9" fmla="*/ 338 h 537"/>
                <a:gd name="T10" fmla="*/ 199 w 537"/>
                <a:gd name="T11" fmla="*/ 537 h 537"/>
                <a:gd name="T12" fmla="*/ 469 w 537"/>
                <a:gd name="T13" fmla="*/ 454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69" y="454"/>
                  </a:moveTo>
                  <a:lnTo>
                    <a:pt x="537" y="201"/>
                  </a:lnTo>
                  <a:lnTo>
                    <a:pt x="336" y="0"/>
                  </a:lnTo>
                  <a:lnTo>
                    <a:pt x="80" y="80"/>
                  </a:lnTo>
                  <a:lnTo>
                    <a:pt x="0" y="338"/>
                  </a:lnTo>
                  <a:lnTo>
                    <a:pt x="199" y="537"/>
                  </a:lnTo>
                  <a:lnTo>
                    <a:pt x="469" y="4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8883650" y="5326063"/>
              <a:ext cx="852488" cy="852488"/>
            </a:xfrm>
            <a:custGeom>
              <a:avLst/>
              <a:gdLst>
                <a:gd name="T0" fmla="*/ 336 w 537"/>
                <a:gd name="T1" fmla="*/ 0 h 537"/>
                <a:gd name="T2" fmla="*/ 80 w 537"/>
                <a:gd name="T3" fmla="*/ 80 h 537"/>
                <a:gd name="T4" fmla="*/ 0 w 537"/>
                <a:gd name="T5" fmla="*/ 336 h 537"/>
                <a:gd name="T6" fmla="*/ 199 w 537"/>
                <a:gd name="T7" fmla="*/ 537 h 537"/>
                <a:gd name="T8" fmla="*/ 471 w 537"/>
                <a:gd name="T9" fmla="*/ 455 h 537"/>
                <a:gd name="T10" fmla="*/ 537 w 537"/>
                <a:gd name="T11" fmla="*/ 199 h 537"/>
                <a:gd name="T12" fmla="*/ 336 w 537"/>
                <a:gd name="T13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336" y="0"/>
                  </a:moveTo>
                  <a:lnTo>
                    <a:pt x="80" y="80"/>
                  </a:lnTo>
                  <a:lnTo>
                    <a:pt x="0" y="336"/>
                  </a:lnTo>
                  <a:lnTo>
                    <a:pt x="199" y="537"/>
                  </a:lnTo>
                  <a:lnTo>
                    <a:pt x="471" y="455"/>
                  </a:lnTo>
                  <a:lnTo>
                    <a:pt x="537" y="199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9950450" y="6335713"/>
              <a:ext cx="849313" cy="549275"/>
            </a:xfrm>
            <a:custGeom>
              <a:avLst/>
              <a:gdLst>
                <a:gd name="T0" fmla="*/ 336 w 535"/>
                <a:gd name="T1" fmla="*/ 0 h 346"/>
                <a:gd name="T2" fmla="*/ 78 w 535"/>
                <a:gd name="T3" fmla="*/ 80 h 346"/>
                <a:gd name="T4" fmla="*/ 0 w 535"/>
                <a:gd name="T5" fmla="*/ 336 h 346"/>
                <a:gd name="T6" fmla="*/ 10 w 535"/>
                <a:gd name="T7" fmla="*/ 346 h 346"/>
                <a:gd name="T8" fmla="*/ 497 w 535"/>
                <a:gd name="T9" fmla="*/ 346 h 346"/>
                <a:gd name="T10" fmla="*/ 535 w 535"/>
                <a:gd name="T11" fmla="*/ 199 h 346"/>
                <a:gd name="T12" fmla="*/ 336 w 535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346">
                  <a:moveTo>
                    <a:pt x="336" y="0"/>
                  </a:moveTo>
                  <a:lnTo>
                    <a:pt x="78" y="80"/>
                  </a:lnTo>
                  <a:lnTo>
                    <a:pt x="0" y="336"/>
                  </a:lnTo>
                  <a:lnTo>
                    <a:pt x="10" y="346"/>
                  </a:lnTo>
                  <a:lnTo>
                    <a:pt x="497" y="346"/>
                  </a:lnTo>
                  <a:lnTo>
                    <a:pt x="535" y="199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10847388" y="6559550"/>
              <a:ext cx="785813" cy="325438"/>
            </a:xfrm>
            <a:custGeom>
              <a:avLst/>
              <a:gdLst>
                <a:gd name="T0" fmla="*/ 296 w 495"/>
                <a:gd name="T1" fmla="*/ 0 h 205"/>
                <a:gd name="T2" fmla="*/ 38 w 495"/>
                <a:gd name="T3" fmla="*/ 80 h 205"/>
                <a:gd name="T4" fmla="*/ 0 w 495"/>
                <a:gd name="T5" fmla="*/ 205 h 205"/>
                <a:gd name="T6" fmla="*/ 495 w 495"/>
                <a:gd name="T7" fmla="*/ 205 h 205"/>
                <a:gd name="T8" fmla="*/ 495 w 495"/>
                <a:gd name="T9" fmla="*/ 201 h 205"/>
                <a:gd name="T10" fmla="*/ 296 w 495"/>
                <a:gd name="T1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205">
                  <a:moveTo>
                    <a:pt x="296" y="0"/>
                  </a:moveTo>
                  <a:lnTo>
                    <a:pt x="38" y="80"/>
                  </a:lnTo>
                  <a:lnTo>
                    <a:pt x="0" y="205"/>
                  </a:lnTo>
                  <a:lnTo>
                    <a:pt x="495" y="205"/>
                  </a:lnTo>
                  <a:lnTo>
                    <a:pt x="495" y="201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9123363" y="6115050"/>
              <a:ext cx="852488" cy="769938"/>
            </a:xfrm>
            <a:custGeom>
              <a:avLst/>
              <a:gdLst>
                <a:gd name="T0" fmla="*/ 537 w 537"/>
                <a:gd name="T1" fmla="*/ 199 h 485"/>
                <a:gd name="T2" fmla="*/ 336 w 537"/>
                <a:gd name="T3" fmla="*/ 0 h 485"/>
                <a:gd name="T4" fmla="*/ 80 w 537"/>
                <a:gd name="T5" fmla="*/ 80 h 485"/>
                <a:gd name="T6" fmla="*/ 0 w 537"/>
                <a:gd name="T7" fmla="*/ 336 h 485"/>
                <a:gd name="T8" fmla="*/ 149 w 537"/>
                <a:gd name="T9" fmla="*/ 485 h 485"/>
                <a:gd name="T10" fmla="*/ 366 w 537"/>
                <a:gd name="T11" fmla="*/ 485 h 485"/>
                <a:gd name="T12" fmla="*/ 468 w 537"/>
                <a:gd name="T13" fmla="*/ 455 h 485"/>
                <a:gd name="T14" fmla="*/ 537 w 537"/>
                <a:gd name="T15" fmla="*/ 199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485">
                  <a:moveTo>
                    <a:pt x="537" y="199"/>
                  </a:moveTo>
                  <a:lnTo>
                    <a:pt x="336" y="0"/>
                  </a:lnTo>
                  <a:lnTo>
                    <a:pt x="80" y="80"/>
                  </a:lnTo>
                  <a:lnTo>
                    <a:pt x="0" y="336"/>
                  </a:lnTo>
                  <a:lnTo>
                    <a:pt x="149" y="485"/>
                  </a:lnTo>
                  <a:lnTo>
                    <a:pt x="366" y="485"/>
                  </a:lnTo>
                  <a:lnTo>
                    <a:pt x="468" y="455"/>
                  </a:lnTo>
                  <a:lnTo>
                    <a:pt x="537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9" name="Freeform 14"/>
            <p:cNvSpPr>
              <a:spLocks/>
            </p:cNvSpPr>
            <p:nvPr/>
          </p:nvSpPr>
          <p:spPr bwMode="auto">
            <a:xfrm>
              <a:off x="8286750" y="5888038"/>
              <a:ext cx="852488" cy="852488"/>
            </a:xfrm>
            <a:custGeom>
              <a:avLst/>
              <a:gdLst>
                <a:gd name="T0" fmla="*/ 80 w 537"/>
                <a:gd name="T1" fmla="*/ 81 h 537"/>
                <a:gd name="T2" fmla="*/ 0 w 537"/>
                <a:gd name="T3" fmla="*/ 338 h 537"/>
                <a:gd name="T4" fmla="*/ 201 w 537"/>
                <a:gd name="T5" fmla="*/ 537 h 537"/>
                <a:gd name="T6" fmla="*/ 470 w 537"/>
                <a:gd name="T7" fmla="*/ 457 h 537"/>
                <a:gd name="T8" fmla="*/ 537 w 537"/>
                <a:gd name="T9" fmla="*/ 201 h 537"/>
                <a:gd name="T10" fmla="*/ 336 w 537"/>
                <a:gd name="T11" fmla="*/ 0 h 537"/>
                <a:gd name="T12" fmla="*/ 80 w 537"/>
                <a:gd name="T13" fmla="*/ 8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80" y="81"/>
                  </a:moveTo>
                  <a:lnTo>
                    <a:pt x="0" y="338"/>
                  </a:lnTo>
                  <a:lnTo>
                    <a:pt x="201" y="537"/>
                  </a:lnTo>
                  <a:lnTo>
                    <a:pt x="470" y="457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80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7715250" y="6465888"/>
              <a:ext cx="817563" cy="419100"/>
            </a:xfrm>
            <a:custGeom>
              <a:avLst/>
              <a:gdLst>
                <a:gd name="T0" fmla="*/ 315 w 515"/>
                <a:gd name="T1" fmla="*/ 0 h 264"/>
                <a:gd name="T2" fmla="*/ 58 w 515"/>
                <a:gd name="T3" fmla="*/ 81 h 264"/>
                <a:gd name="T4" fmla="*/ 0 w 515"/>
                <a:gd name="T5" fmla="*/ 264 h 264"/>
                <a:gd name="T6" fmla="*/ 499 w 515"/>
                <a:gd name="T7" fmla="*/ 264 h 264"/>
                <a:gd name="T8" fmla="*/ 515 w 515"/>
                <a:gd name="T9" fmla="*/ 202 h 264"/>
                <a:gd name="T10" fmla="*/ 315 w 515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5" h="264">
                  <a:moveTo>
                    <a:pt x="315" y="0"/>
                  </a:moveTo>
                  <a:lnTo>
                    <a:pt x="58" y="81"/>
                  </a:lnTo>
                  <a:lnTo>
                    <a:pt x="0" y="264"/>
                  </a:lnTo>
                  <a:lnTo>
                    <a:pt x="499" y="264"/>
                  </a:lnTo>
                  <a:lnTo>
                    <a:pt x="515" y="202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auto">
            <a:xfrm>
              <a:off x="8621713" y="6692900"/>
              <a:ext cx="619125" cy="192088"/>
            </a:xfrm>
            <a:custGeom>
              <a:avLst/>
              <a:gdLst>
                <a:gd name="T0" fmla="*/ 12 w 390"/>
                <a:gd name="T1" fmla="*/ 81 h 121"/>
                <a:gd name="T2" fmla="*/ 0 w 390"/>
                <a:gd name="T3" fmla="*/ 121 h 121"/>
                <a:gd name="T4" fmla="*/ 390 w 390"/>
                <a:gd name="T5" fmla="*/ 121 h 121"/>
                <a:gd name="T6" fmla="*/ 269 w 390"/>
                <a:gd name="T7" fmla="*/ 0 h 121"/>
                <a:gd name="T8" fmla="*/ 12 w 390"/>
                <a:gd name="T9" fmla="*/ 8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21">
                  <a:moveTo>
                    <a:pt x="12" y="81"/>
                  </a:moveTo>
                  <a:lnTo>
                    <a:pt x="0" y="121"/>
                  </a:lnTo>
                  <a:lnTo>
                    <a:pt x="390" y="121"/>
                  </a:lnTo>
                  <a:lnTo>
                    <a:pt x="269" y="0"/>
                  </a:lnTo>
                  <a:lnTo>
                    <a:pt x="12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6853238" y="6245225"/>
              <a:ext cx="852488" cy="639763"/>
            </a:xfrm>
            <a:custGeom>
              <a:avLst/>
              <a:gdLst>
                <a:gd name="T0" fmla="*/ 338 w 537"/>
                <a:gd name="T1" fmla="*/ 0 h 403"/>
                <a:gd name="T2" fmla="*/ 80 w 537"/>
                <a:gd name="T3" fmla="*/ 81 h 403"/>
                <a:gd name="T4" fmla="*/ 0 w 537"/>
                <a:gd name="T5" fmla="*/ 339 h 403"/>
                <a:gd name="T6" fmla="*/ 66 w 537"/>
                <a:gd name="T7" fmla="*/ 403 h 403"/>
                <a:gd name="T8" fmla="*/ 484 w 537"/>
                <a:gd name="T9" fmla="*/ 403 h 403"/>
                <a:gd name="T10" fmla="*/ 537 w 537"/>
                <a:gd name="T11" fmla="*/ 202 h 403"/>
                <a:gd name="T12" fmla="*/ 338 w 537"/>
                <a:gd name="T1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403">
                  <a:moveTo>
                    <a:pt x="338" y="0"/>
                  </a:moveTo>
                  <a:lnTo>
                    <a:pt x="80" y="81"/>
                  </a:lnTo>
                  <a:lnTo>
                    <a:pt x="0" y="339"/>
                  </a:lnTo>
                  <a:lnTo>
                    <a:pt x="66" y="403"/>
                  </a:lnTo>
                  <a:lnTo>
                    <a:pt x="484" y="403"/>
                  </a:lnTo>
                  <a:lnTo>
                    <a:pt x="537" y="202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7450138" y="5657850"/>
              <a:ext cx="852488" cy="852488"/>
            </a:xfrm>
            <a:custGeom>
              <a:avLst/>
              <a:gdLst>
                <a:gd name="T0" fmla="*/ 338 w 537"/>
                <a:gd name="T1" fmla="*/ 0 h 537"/>
                <a:gd name="T2" fmla="*/ 80 w 537"/>
                <a:gd name="T3" fmla="*/ 81 h 537"/>
                <a:gd name="T4" fmla="*/ 0 w 537"/>
                <a:gd name="T5" fmla="*/ 338 h 537"/>
                <a:gd name="T6" fmla="*/ 201 w 537"/>
                <a:gd name="T7" fmla="*/ 537 h 537"/>
                <a:gd name="T8" fmla="*/ 470 w 537"/>
                <a:gd name="T9" fmla="*/ 455 h 537"/>
                <a:gd name="T10" fmla="*/ 537 w 537"/>
                <a:gd name="T11" fmla="*/ 201 h 537"/>
                <a:gd name="T12" fmla="*/ 338 w 537"/>
                <a:gd name="T13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338" y="0"/>
                  </a:moveTo>
                  <a:lnTo>
                    <a:pt x="80" y="81"/>
                  </a:lnTo>
                  <a:lnTo>
                    <a:pt x="0" y="338"/>
                  </a:lnTo>
                  <a:lnTo>
                    <a:pt x="201" y="537"/>
                  </a:lnTo>
                  <a:lnTo>
                    <a:pt x="470" y="455"/>
                  </a:lnTo>
                  <a:lnTo>
                    <a:pt x="537" y="20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6019800" y="6022975"/>
              <a:ext cx="852488" cy="852488"/>
            </a:xfrm>
            <a:custGeom>
              <a:avLst/>
              <a:gdLst>
                <a:gd name="T0" fmla="*/ 80 w 537"/>
                <a:gd name="T1" fmla="*/ 80 h 537"/>
                <a:gd name="T2" fmla="*/ 0 w 537"/>
                <a:gd name="T3" fmla="*/ 336 h 537"/>
                <a:gd name="T4" fmla="*/ 199 w 537"/>
                <a:gd name="T5" fmla="*/ 537 h 537"/>
                <a:gd name="T6" fmla="*/ 468 w 537"/>
                <a:gd name="T7" fmla="*/ 454 h 537"/>
                <a:gd name="T8" fmla="*/ 537 w 537"/>
                <a:gd name="T9" fmla="*/ 201 h 537"/>
                <a:gd name="T10" fmla="*/ 336 w 537"/>
                <a:gd name="T11" fmla="*/ 0 h 537"/>
                <a:gd name="T12" fmla="*/ 80 w 537"/>
                <a:gd name="T13" fmla="*/ 8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80" y="80"/>
                  </a:moveTo>
                  <a:lnTo>
                    <a:pt x="0" y="336"/>
                  </a:lnTo>
                  <a:lnTo>
                    <a:pt x="199" y="537"/>
                  </a:lnTo>
                  <a:lnTo>
                    <a:pt x="468" y="454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10307638" y="4960938"/>
              <a:ext cx="852488" cy="854075"/>
            </a:xfrm>
            <a:custGeom>
              <a:avLst/>
              <a:gdLst>
                <a:gd name="T0" fmla="*/ 80 w 537"/>
                <a:gd name="T1" fmla="*/ 81 h 538"/>
                <a:gd name="T2" fmla="*/ 0 w 537"/>
                <a:gd name="T3" fmla="*/ 336 h 538"/>
                <a:gd name="T4" fmla="*/ 199 w 537"/>
                <a:gd name="T5" fmla="*/ 538 h 538"/>
                <a:gd name="T6" fmla="*/ 469 w 537"/>
                <a:gd name="T7" fmla="*/ 455 h 538"/>
                <a:gd name="T8" fmla="*/ 537 w 537"/>
                <a:gd name="T9" fmla="*/ 202 h 538"/>
                <a:gd name="T10" fmla="*/ 336 w 537"/>
                <a:gd name="T11" fmla="*/ 0 h 538"/>
                <a:gd name="T12" fmla="*/ 80 w 537"/>
                <a:gd name="T13" fmla="*/ 8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80" y="81"/>
                  </a:moveTo>
                  <a:lnTo>
                    <a:pt x="0" y="336"/>
                  </a:lnTo>
                  <a:lnTo>
                    <a:pt x="199" y="538"/>
                  </a:lnTo>
                  <a:lnTo>
                    <a:pt x="469" y="455"/>
                  </a:lnTo>
                  <a:lnTo>
                    <a:pt x="537" y="202"/>
                  </a:lnTo>
                  <a:lnTo>
                    <a:pt x="336" y="0"/>
                  </a:lnTo>
                  <a:lnTo>
                    <a:pt x="80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11980863" y="5502275"/>
              <a:ext cx="280988" cy="736600"/>
            </a:xfrm>
            <a:custGeom>
              <a:avLst/>
              <a:gdLst>
                <a:gd name="T0" fmla="*/ 80 w 177"/>
                <a:gd name="T1" fmla="*/ 30 h 464"/>
                <a:gd name="T2" fmla="*/ 0 w 177"/>
                <a:gd name="T3" fmla="*/ 285 h 464"/>
                <a:gd name="T4" fmla="*/ 177 w 177"/>
                <a:gd name="T5" fmla="*/ 464 h 464"/>
                <a:gd name="T6" fmla="*/ 177 w 177"/>
                <a:gd name="T7" fmla="*/ 0 h 464"/>
                <a:gd name="T8" fmla="*/ 80 w 177"/>
                <a:gd name="T9" fmla="*/ 3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464">
                  <a:moveTo>
                    <a:pt x="80" y="30"/>
                  </a:moveTo>
                  <a:lnTo>
                    <a:pt x="0" y="285"/>
                  </a:lnTo>
                  <a:lnTo>
                    <a:pt x="177" y="464"/>
                  </a:lnTo>
                  <a:lnTo>
                    <a:pt x="177" y="0"/>
                  </a:lnTo>
                  <a:lnTo>
                    <a:pt x="80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auto">
            <a:xfrm>
              <a:off x="11734800" y="4610100"/>
              <a:ext cx="527050" cy="849313"/>
            </a:xfrm>
            <a:custGeom>
              <a:avLst/>
              <a:gdLst>
                <a:gd name="T0" fmla="*/ 0 w 332"/>
                <a:gd name="T1" fmla="*/ 334 h 535"/>
                <a:gd name="T2" fmla="*/ 201 w 332"/>
                <a:gd name="T3" fmla="*/ 535 h 535"/>
                <a:gd name="T4" fmla="*/ 332 w 332"/>
                <a:gd name="T5" fmla="*/ 495 h 535"/>
                <a:gd name="T6" fmla="*/ 332 w 332"/>
                <a:gd name="T7" fmla="*/ 0 h 535"/>
                <a:gd name="T8" fmla="*/ 81 w 332"/>
                <a:gd name="T9" fmla="*/ 79 h 535"/>
                <a:gd name="T10" fmla="*/ 0 w 332"/>
                <a:gd name="T11" fmla="*/ 334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535">
                  <a:moveTo>
                    <a:pt x="0" y="334"/>
                  </a:moveTo>
                  <a:lnTo>
                    <a:pt x="201" y="535"/>
                  </a:lnTo>
                  <a:lnTo>
                    <a:pt x="332" y="495"/>
                  </a:lnTo>
                  <a:lnTo>
                    <a:pt x="332" y="0"/>
                  </a:lnTo>
                  <a:lnTo>
                    <a:pt x="81" y="79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0" name="Freeform 23"/>
            <p:cNvSpPr>
              <a:spLocks/>
            </p:cNvSpPr>
            <p:nvPr/>
          </p:nvSpPr>
          <p:spPr bwMode="auto">
            <a:xfrm>
              <a:off x="11144250" y="5197475"/>
              <a:ext cx="852488" cy="854075"/>
            </a:xfrm>
            <a:custGeom>
              <a:avLst/>
              <a:gdLst>
                <a:gd name="T0" fmla="*/ 80 w 537"/>
                <a:gd name="T1" fmla="*/ 81 h 538"/>
                <a:gd name="T2" fmla="*/ 0 w 537"/>
                <a:gd name="T3" fmla="*/ 336 h 538"/>
                <a:gd name="T4" fmla="*/ 201 w 537"/>
                <a:gd name="T5" fmla="*/ 538 h 538"/>
                <a:gd name="T6" fmla="*/ 471 w 537"/>
                <a:gd name="T7" fmla="*/ 455 h 538"/>
                <a:gd name="T8" fmla="*/ 537 w 537"/>
                <a:gd name="T9" fmla="*/ 200 h 538"/>
                <a:gd name="T10" fmla="*/ 338 w 537"/>
                <a:gd name="T11" fmla="*/ 0 h 538"/>
                <a:gd name="T12" fmla="*/ 80 w 537"/>
                <a:gd name="T13" fmla="*/ 8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80" y="81"/>
                  </a:moveTo>
                  <a:lnTo>
                    <a:pt x="0" y="336"/>
                  </a:lnTo>
                  <a:lnTo>
                    <a:pt x="201" y="538"/>
                  </a:lnTo>
                  <a:lnTo>
                    <a:pt x="471" y="455"/>
                  </a:lnTo>
                  <a:lnTo>
                    <a:pt x="537" y="200"/>
                  </a:lnTo>
                  <a:lnTo>
                    <a:pt x="338" y="0"/>
                  </a:lnTo>
                  <a:lnTo>
                    <a:pt x="80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1" name="Freeform 24"/>
            <p:cNvSpPr>
              <a:spLocks/>
            </p:cNvSpPr>
            <p:nvPr/>
          </p:nvSpPr>
          <p:spPr bwMode="auto">
            <a:xfrm>
              <a:off x="10907713" y="4386263"/>
              <a:ext cx="852488" cy="852488"/>
            </a:xfrm>
            <a:custGeom>
              <a:avLst/>
              <a:gdLst>
                <a:gd name="T0" fmla="*/ 81 w 537"/>
                <a:gd name="T1" fmla="*/ 81 h 537"/>
                <a:gd name="T2" fmla="*/ 0 w 537"/>
                <a:gd name="T3" fmla="*/ 336 h 537"/>
                <a:gd name="T4" fmla="*/ 201 w 537"/>
                <a:gd name="T5" fmla="*/ 537 h 537"/>
                <a:gd name="T6" fmla="*/ 471 w 537"/>
                <a:gd name="T7" fmla="*/ 455 h 537"/>
                <a:gd name="T8" fmla="*/ 537 w 537"/>
                <a:gd name="T9" fmla="*/ 199 h 537"/>
                <a:gd name="T10" fmla="*/ 338 w 537"/>
                <a:gd name="T11" fmla="*/ 0 h 537"/>
                <a:gd name="T12" fmla="*/ 81 w 537"/>
                <a:gd name="T13" fmla="*/ 8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81" y="81"/>
                  </a:moveTo>
                  <a:lnTo>
                    <a:pt x="0" y="336"/>
                  </a:lnTo>
                  <a:lnTo>
                    <a:pt x="201" y="537"/>
                  </a:lnTo>
                  <a:lnTo>
                    <a:pt x="471" y="455"/>
                  </a:lnTo>
                  <a:lnTo>
                    <a:pt x="537" y="199"/>
                  </a:lnTo>
                  <a:lnTo>
                    <a:pt x="338" y="0"/>
                  </a:lnTo>
                  <a:lnTo>
                    <a:pt x="81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2" name="Freeform 25"/>
            <p:cNvSpPr>
              <a:spLocks/>
            </p:cNvSpPr>
            <p:nvPr/>
          </p:nvSpPr>
          <p:spPr bwMode="auto">
            <a:xfrm>
              <a:off x="10661650" y="3571875"/>
              <a:ext cx="852488" cy="852488"/>
            </a:xfrm>
            <a:custGeom>
              <a:avLst/>
              <a:gdLst>
                <a:gd name="T0" fmla="*/ 471 w 537"/>
                <a:gd name="T1" fmla="*/ 455 h 537"/>
                <a:gd name="T2" fmla="*/ 537 w 537"/>
                <a:gd name="T3" fmla="*/ 201 h 537"/>
                <a:gd name="T4" fmla="*/ 338 w 537"/>
                <a:gd name="T5" fmla="*/ 0 h 537"/>
                <a:gd name="T6" fmla="*/ 81 w 537"/>
                <a:gd name="T7" fmla="*/ 80 h 537"/>
                <a:gd name="T8" fmla="*/ 0 w 537"/>
                <a:gd name="T9" fmla="*/ 336 h 537"/>
                <a:gd name="T10" fmla="*/ 201 w 537"/>
                <a:gd name="T11" fmla="*/ 537 h 537"/>
                <a:gd name="T12" fmla="*/ 471 w 537"/>
                <a:gd name="T13" fmla="*/ 455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71" y="455"/>
                  </a:moveTo>
                  <a:lnTo>
                    <a:pt x="537" y="201"/>
                  </a:lnTo>
                  <a:lnTo>
                    <a:pt x="338" y="0"/>
                  </a:lnTo>
                  <a:lnTo>
                    <a:pt x="81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71" y="4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3" name="Freeform 26"/>
            <p:cNvSpPr>
              <a:spLocks/>
            </p:cNvSpPr>
            <p:nvPr/>
          </p:nvSpPr>
          <p:spPr bwMode="auto">
            <a:xfrm>
              <a:off x="10071100" y="4162425"/>
              <a:ext cx="852488" cy="854075"/>
            </a:xfrm>
            <a:custGeom>
              <a:avLst/>
              <a:gdLst>
                <a:gd name="T0" fmla="*/ 471 w 537"/>
                <a:gd name="T1" fmla="*/ 455 h 538"/>
                <a:gd name="T2" fmla="*/ 537 w 537"/>
                <a:gd name="T3" fmla="*/ 200 h 538"/>
                <a:gd name="T4" fmla="*/ 338 w 537"/>
                <a:gd name="T5" fmla="*/ 0 h 538"/>
                <a:gd name="T6" fmla="*/ 81 w 537"/>
                <a:gd name="T7" fmla="*/ 81 h 538"/>
                <a:gd name="T8" fmla="*/ 0 w 537"/>
                <a:gd name="T9" fmla="*/ 336 h 538"/>
                <a:gd name="T10" fmla="*/ 201 w 537"/>
                <a:gd name="T11" fmla="*/ 538 h 538"/>
                <a:gd name="T12" fmla="*/ 471 w 537"/>
                <a:gd name="T13" fmla="*/ 455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471" y="455"/>
                  </a:moveTo>
                  <a:lnTo>
                    <a:pt x="537" y="200"/>
                  </a:lnTo>
                  <a:lnTo>
                    <a:pt x="338" y="0"/>
                  </a:lnTo>
                  <a:lnTo>
                    <a:pt x="81" y="81"/>
                  </a:lnTo>
                  <a:lnTo>
                    <a:pt x="0" y="336"/>
                  </a:lnTo>
                  <a:lnTo>
                    <a:pt x="201" y="538"/>
                  </a:lnTo>
                  <a:lnTo>
                    <a:pt x="471" y="4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4" name="Freeform 27"/>
            <p:cNvSpPr>
              <a:spLocks/>
            </p:cNvSpPr>
            <p:nvPr/>
          </p:nvSpPr>
          <p:spPr bwMode="auto">
            <a:xfrm>
              <a:off x="11495088" y="3798888"/>
              <a:ext cx="766763" cy="852488"/>
            </a:xfrm>
            <a:custGeom>
              <a:avLst/>
              <a:gdLst>
                <a:gd name="T0" fmla="*/ 81 w 483"/>
                <a:gd name="T1" fmla="*/ 80 h 537"/>
                <a:gd name="T2" fmla="*/ 0 w 483"/>
                <a:gd name="T3" fmla="*/ 336 h 537"/>
                <a:gd name="T4" fmla="*/ 201 w 483"/>
                <a:gd name="T5" fmla="*/ 537 h 537"/>
                <a:gd name="T6" fmla="*/ 471 w 483"/>
                <a:gd name="T7" fmla="*/ 455 h 537"/>
                <a:gd name="T8" fmla="*/ 483 w 483"/>
                <a:gd name="T9" fmla="*/ 406 h 537"/>
                <a:gd name="T10" fmla="*/ 483 w 483"/>
                <a:gd name="T11" fmla="*/ 147 h 537"/>
                <a:gd name="T12" fmla="*/ 338 w 483"/>
                <a:gd name="T13" fmla="*/ 0 h 537"/>
                <a:gd name="T14" fmla="*/ 81 w 483"/>
                <a:gd name="T15" fmla="*/ 8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3" h="537">
                  <a:moveTo>
                    <a:pt x="81" y="80"/>
                  </a:moveTo>
                  <a:lnTo>
                    <a:pt x="0" y="336"/>
                  </a:lnTo>
                  <a:lnTo>
                    <a:pt x="201" y="537"/>
                  </a:lnTo>
                  <a:lnTo>
                    <a:pt x="471" y="455"/>
                  </a:lnTo>
                  <a:lnTo>
                    <a:pt x="483" y="406"/>
                  </a:lnTo>
                  <a:lnTo>
                    <a:pt x="483" y="147"/>
                  </a:lnTo>
                  <a:lnTo>
                    <a:pt x="338" y="0"/>
                  </a:lnTo>
                  <a:lnTo>
                    <a:pt x="81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78" name="Freeform 31"/>
          <p:cNvSpPr>
            <a:spLocks/>
          </p:cNvSpPr>
          <p:nvPr/>
        </p:nvSpPr>
        <p:spPr bwMode="auto">
          <a:xfrm>
            <a:off x="1828168" y="1256526"/>
            <a:ext cx="852488" cy="852488"/>
          </a:xfrm>
          <a:custGeom>
            <a:avLst/>
            <a:gdLst>
              <a:gd name="T0" fmla="*/ 66 w 537"/>
              <a:gd name="T1" fmla="*/ 83 h 537"/>
              <a:gd name="T2" fmla="*/ 0 w 537"/>
              <a:gd name="T3" fmla="*/ 336 h 537"/>
              <a:gd name="T4" fmla="*/ 199 w 537"/>
              <a:gd name="T5" fmla="*/ 537 h 537"/>
              <a:gd name="T6" fmla="*/ 457 w 537"/>
              <a:gd name="T7" fmla="*/ 457 h 537"/>
              <a:gd name="T8" fmla="*/ 537 w 537"/>
              <a:gd name="T9" fmla="*/ 199 h 537"/>
              <a:gd name="T10" fmla="*/ 336 w 537"/>
              <a:gd name="T11" fmla="*/ 0 h 537"/>
              <a:gd name="T12" fmla="*/ 66 w 537"/>
              <a:gd name="T13" fmla="*/ 83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7" h="537">
                <a:moveTo>
                  <a:pt x="66" y="83"/>
                </a:moveTo>
                <a:lnTo>
                  <a:pt x="0" y="336"/>
                </a:lnTo>
                <a:lnTo>
                  <a:pt x="199" y="537"/>
                </a:lnTo>
                <a:lnTo>
                  <a:pt x="457" y="457"/>
                </a:lnTo>
                <a:lnTo>
                  <a:pt x="537" y="199"/>
                </a:lnTo>
                <a:lnTo>
                  <a:pt x="336" y="0"/>
                </a:lnTo>
                <a:lnTo>
                  <a:pt x="66" y="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98" name="Grupo 97"/>
          <p:cNvGrpSpPr/>
          <p:nvPr/>
        </p:nvGrpSpPr>
        <p:grpSpPr>
          <a:xfrm>
            <a:off x="-87945" y="-14001"/>
            <a:ext cx="6245226" cy="3313113"/>
            <a:chOff x="22225" y="19050"/>
            <a:chExt cx="6245226" cy="3313113"/>
          </a:xfrm>
        </p:grpSpPr>
        <p:sp>
          <p:nvSpPr>
            <p:cNvPr id="75" name="Freeform 28"/>
            <p:cNvSpPr>
              <a:spLocks/>
            </p:cNvSpPr>
            <p:nvPr/>
          </p:nvSpPr>
          <p:spPr bwMode="auto">
            <a:xfrm>
              <a:off x="887413" y="280988"/>
              <a:ext cx="852488" cy="852488"/>
            </a:xfrm>
            <a:custGeom>
              <a:avLst/>
              <a:gdLst>
                <a:gd name="T0" fmla="*/ 199 w 537"/>
                <a:gd name="T1" fmla="*/ 537 h 537"/>
                <a:gd name="T2" fmla="*/ 457 w 537"/>
                <a:gd name="T3" fmla="*/ 457 h 537"/>
                <a:gd name="T4" fmla="*/ 537 w 537"/>
                <a:gd name="T5" fmla="*/ 201 h 537"/>
                <a:gd name="T6" fmla="*/ 336 w 537"/>
                <a:gd name="T7" fmla="*/ 0 h 537"/>
                <a:gd name="T8" fmla="*/ 67 w 537"/>
                <a:gd name="T9" fmla="*/ 83 h 537"/>
                <a:gd name="T10" fmla="*/ 0 w 537"/>
                <a:gd name="T11" fmla="*/ 336 h 537"/>
                <a:gd name="T12" fmla="*/ 199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199" y="537"/>
                  </a:moveTo>
                  <a:lnTo>
                    <a:pt x="457" y="457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67" y="83"/>
                  </a:lnTo>
                  <a:lnTo>
                    <a:pt x="0" y="336"/>
                  </a:lnTo>
                  <a:lnTo>
                    <a:pt x="199" y="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6" name="Freeform 29"/>
            <p:cNvSpPr>
              <a:spLocks/>
            </p:cNvSpPr>
            <p:nvPr/>
          </p:nvSpPr>
          <p:spPr bwMode="auto">
            <a:xfrm>
              <a:off x="53975" y="53975"/>
              <a:ext cx="852488" cy="854075"/>
            </a:xfrm>
            <a:custGeom>
              <a:avLst/>
              <a:gdLst>
                <a:gd name="T0" fmla="*/ 457 w 537"/>
                <a:gd name="T1" fmla="*/ 457 h 538"/>
                <a:gd name="T2" fmla="*/ 537 w 537"/>
                <a:gd name="T3" fmla="*/ 201 h 538"/>
                <a:gd name="T4" fmla="*/ 336 w 537"/>
                <a:gd name="T5" fmla="*/ 0 h 538"/>
                <a:gd name="T6" fmla="*/ 67 w 537"/>
                <a:gd name="T7" fmla="*/ 83 h 538"/>
                <a:gd name="T8" fmla="*/ 0 w 537"/>
                <a:gd name="T9" fmla="*/ 338 h 538"/>
                <a:gd name="T10" fmla="*/ 199 w 537"/>
                <a:gd name="T11" fmla="*/ 538 h 538"/>
                <a:gd name="T12" fmla="*/ 457 w 537"/>
                <a:gd name="T13" fmla="*/ 45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457" y="457"/>
                  </a:moveTo>
                  <a:lnTo>
                    <a:pt x="537" y="201"/>
                  </a:lnTo>
                  <a:lnTo>
                    <a:pt x="336" y="0"/>
                  </a:lnTo>
                  <a:lnTo>
                    <a:pt x="67" y="83"/>
                  </a:lnTo>
                  <a:lnTo>
                    <a:pt x="0" y="338"/>
                  </a:lnTo>
                  <a:lnTo>
                    <a:pt x="199" y="538"/>
                  </a:lnTo>
                  <a:lnTo>
                    <a:pt x="457" y="4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7" name="Freeform 30"/>
            <p:cNvSpPr>
              <a:spLocks/>
            </p:cNvSpPr>
            <p:nvPr/>
          </p:nvSpPr>
          <p:spPr bwMode="auto">
            <a:xfrm>
              <a:off x="1714500" y="501650"/>
              <a:ext cx="852488" cy="852488"/>
            </a:xfrm>
            <a:custGeom>
              <a:avLst/>
              <a:gdLst>
                <a:gd name="T0" fmla="*/ 199 w 537"/>
                <a:gd name="T1" fmla="*/ 537 h 537"/>
                <a:gd name="T2" fmla="*/ 457 w 537"/>
                <a:gd name="T3" fmla="*/ 457 h 537"/>
                <a:gd name="T4" fmla="*/ 537 w 537"/>
                <a:gd name="T5" fmla="*/ 201 h 537"/>
                <a:gd name="T6" fmla="*/ 336 w 537"/>
                <a:gd name="T7" fmla="*/ 0 h 537"/>
                <a:gd name="T8" fmla="*/ 67 w 537"/>
                <a:gd name="T9" fmla="*/ 82 h 537"/>
                <a:gd name="T10" fmla="*/ 0 w 537"/>
                <a:gd name="T11" fmla="*/ 336 h 537"/>
                <a:gd name="T12" fmla="*/ 199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199" y="537"/>
                  </a:moveTo>
                  <a:lnTo>
                    <a:pt x="457" y="457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67" y="82"/>
                  </a:lnTo>
                  <a:lnTo>
                    <a:pt x="0" y="336"/>
                  </a:lnTo>
                  <a:lnTo>
                    <a:pt x="199" y="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9" name="Freeform 32"/>
            <p:cNvSpPr>
              <a:spLocks/>
            </p:cNvSpPr>
            <p:nvPr/>
          </p:nvSpPr>
          <p:spPr bwMode="auto">
            <a:xfrm>
              <a:off x="2547938" y="725488"/>
              <a:ext cx="852488" cy="852488"/>
            </a:xfrm>
            <a:custGeom>
              <a:avLst/>
              <a:gdLst>
                <a:gd name="T0" fmla="*/ 201 w 537"/>
                <a:gd name="T1" fmla="*/ 537 h 537"/>
                <a:gd name="T2" fmla="*/ 457 w 537"/>
                <a:gd name="T3" fmla="*/ 457 h 537"/>
                <a:gd name="T4" fmla="*/ 537 w 537"/>
                <a:gd name="T5" fmla="*/ 201 h 537"/>
                <a:gd name="T6" fmla="*/ 338 w 537"/>
                <a:gd name="T7" fmla="*/ 0 h 537"/>
                <a:gd name="T8" fmla="*/ 69 w 537"/>
                <a:gd name="T9" fmla="*/ 82 h 537"/>
                <a:gd name="T10" fmla="*/ 0 w 537"/>
                <a:gd name="T11" fmla="*/ 338 h 537"/>
                <a:gd name="T12" fmla="*/ 201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201" y="537"/>
                  </a:moveTo>
                  <a:lnTo>
                    <a:pt x="457" y="457"/>
                  </a:lnTo>
                  <a:lnTo>
                    <a:pt x="537" y="201"/>
                  </a:lnTo>
                  <a:lnTo>
                    <a:pt x="338" y="0"/>
                  </a:lnTo>
                  <a:lnTo>
                    <a:pt x="69" y="82"/>
                  </a:lnTo>
                  <a:lnTo>
                    <a:pt x="0" y="338"/>
                  </a:lnTo>
                  <a:lnTo>
                    <a:pt x="201" y="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0" name="Freeform 33"/>
            <p:cNvSpPr>
              <a:spLocks/>
            </p:cNvSpPr>
            <p:nvPr/>
          </p:nvSpPr>
          <p:spPr bwMode="auto">
            <a:xfrm>
              <a:off x="1484313" y="19050"/>
              <a:ext cx="852488" cy="549275"/>
            </a:xfrm>
            <a:custGeom>
              <a:avLst/>
              <a:gdLst>
                <a:gd name="T0" fmla="*/ 199 w 537"/>
                <a:gd name="T1" fmla="*/ 346 h 346"/>
                <a:gd name="T2" fmla="*/ 457 w 537"/>
                <a:gd name="T3" fmla="*/ 266 h 346"/>
                <a:gd name="T4" fmla="*/ 537 w 537"/>
                <a:gd name="T5" fmla="*/ 10 h 346"/>
                <a:gd name="T6" fmla="*/ 525 w 537"/>
                <a:gd name="T7" fmla="*/ 0 h 346"/>
                <a:gd name="T8" fmla="*/ 39 w 537"/>
                <a:gd name="T9" fmla="*/ 0 h 346"/>
                <a:gd name="T10" fmla="*/ 0 w 537"/>
                <a:gd name="T11" fmla="*/ 147 h 346"/>
                <a:gd name="T12" fmla="*/ 199 w 537"/>
                <a:gd name="T13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346">
                  <a:moveTo>
                    <a:pt x="199" y="346"/>
                  </a:moveTo>
                  <a:lnTo>
                    <a:pt x="457" y="266"/>
                  </a:lnTo>
                  <a:lnTo>
                    <a:pt x="537" y="10"/>
                  </a:lnTo>
                  <a:lnTo>
                    <a:pt x="525" y="0"/>
                  </a:lnTo>
                  <a:lnTo>
                    <a:pt x="39" y="0"/>
                  </a:lnTo>
                  <a:lnTo>
                    <a:pt x="0" y="147"/>
                  </a:lnTo>
                  <a:lnTo>
                    <a:pt x="19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1" name="Freeform 34"/>
            <p:cNvSpPr>
              <a:spLocks/>
            </p:cNvSpPr>
            <p:nvPr/>
          </p:nvSpPr>
          <p:spPr bwMode="auto">
            <a:xfrm>
              <a:off x="650875" y="19050"/>
              <a:ext cx="785813" cy="325438"/>
            </a:xfrm>
            <a:custGeom>
              <a:avLst/>
              <a:gdLst>
                <a:gd name="T0" fmla="*/ 199 w 495"/>
                <a:gd name="T1" fmla="*/ 205 h 205"/>
                <a:gd name="T2" fmla="*/ 457 w 495"/>
                <a:gd name="T3" fmla="*/ 125 h 205"/>
                <a:gd name="T4" fmla="*/ 495 w 495"/>
                <a:gd name="T5" fmla="*/ 0 h 205"/>
                <a:gd name="T6" fmla="*/ 0 w 495"/>
                <a:gd name="T7" fmla="*/ 0 h 205"/>
                <a:gd name="T8" fmla="*/ 0 w 495"/>
                <a:gd name="T9" fmla="*/ 4 h 205"/>
                <a:gd name="T10" fmla="*/ 199 w 495"/>
                <a:gd name="T1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205">
                  <a:moveTo>
                    <a:pt x="199" y="205"/>
                  </a:moveTo>
                  <a:lnTo>
                    <a:pt x="457" y="125"/>
                  </a:lnTo>
                  <a:lnTo>
                    <a:pt x="49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99" y="2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2" name="Freeform 35"/>
            <p:cNvSpPr>
              <a:spLocks/>
            </p:cNvSpPr>
            <p:nvPr/>
          </p:nvSpPr>
          <p:spPr bwMode="auto">
            <a:xfrm>
              <a:off x="2311400" y="19050"/>
              <a:ext cx="849313" cy="769938"/>
            </a:xfrm>
            <a:custGeom>
              <a:avLst/>
              <a:gdLst>
                <a:gd name="T0" fmla="*/ 0 w 535"/>
                <a:gd name="T1" fmla="*/ 286 h 485"/>
                <a:gd name="T2" fmla="*/ 199 w 535"/>
                <a:gd name="T3" fmla="*/ 485 h 485"/>
                <a:gd name="T4" fmla="*/ 457 w 535"/>
                <a:gd name="T5" fmla="*/ 405 h 485"/>
                <a:gd name="T6" fmla="*/ 535 w 535"/>
                <a:gd name="T7" fmla="*/ 149 h 485"/>
                <a:gd name="T8" fmla="*/ 386 w 535"/>
                <a:gd name="T9" fmla="*/ 0 h 485"/>
                <a:gd name="T10" fmla="*/ 169 w 535"/>
                <a:gd name="T11" fmla="*/ 0 h 485"/>
                <a:gd name="T12" fmla="*/ 67 w 535"/>
                <a:gd name="T13" fmla="*/ 30 h 485"/>
                <a:gd name="T14" fmla="*/ 0 w 535"/>
                <a:gd name="T15" fmla="*/ 28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485">
                  <a:moveTo>
                    <a:pt x="0" y="286"/>
                  </a:moveTo>
                  <a:lnTo>
                    <a:pt x="199" y="485"/>
                  </a:lnTo>
                  <a:lnTo>
                    <a:pt x="457" y="405"/>
                  </a:lnTo>
                  <a:lnTo>
                    <a:pt x="535" y="149"/>
                  </a:lnTo>
                  <a:lnTo>
                    <a:pt x="386" y="0"/>
                  </a:lnTo>
                  <a:lnTo>
                    <a:pt x="169" y="0"/>
                  </a:lnTo>
                  <a:lnTo>
                    <a:pt x="67" y="30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3" name="Freeform 36"/>
            <p:cNvSpPr>
              <a:spLocks/>
            </p:cNvSpPr>
            <p:nvPr/>
          </p:nvSpPr>
          <p:spPr bwMode="auto">
            <a:xfrm>
              <a:off x="3144838" y="163513"/>
              <a:ext cx="852488" cy="852488"/>
            </a:xfrm>
            <a:custGeom>
              <a:avLst/>
              <a:gdLst>
                <a:gd name="T0" fmla="*/ 457 w 537"/>
                <a:gd name="T1" fmla="*/ 456 h 537"/>
                <a:gd name="T2" fmla="*/ 537 w 537"/>
                <a:gd name="T3" fmla="*/ 199 h 537"/>
                <a:gd name="T4" fmla="*/ 338 w 537"/>
                <a:gd name="T5" fmla="*/ 0 h 537"/>
                <a:gd name="T6" fmla="*/ 67 w 537"/>
                <a:gd name="T7" fmla="*/ 80 h 537"/>
                <a:gd name="T8" fmla="*/ 0 w 537"/>
                <a:gd name="T9" fmla="*/ 336 h 537"/>
                <a:gd name="T10" fmla="*/ 201 w 537"/>
                <a:gd name="T11" fmla="*/ 537 h 537"/>
                <a:gd name="T12" fmla="*/ 457 w 537"/>
                <a:gd name="T13" fmla="*/ 45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57" y="456"/>
                  </a:moveTo>
                  <a:lnTo>
                    <a:pt x="537" y="199"/>
                  </a:lnTo>
                  <a:lnTo>
                    <a:pt x="338" y="0"/>
                  </a:lnTo>
                  <a:lnTo>
                    <a:pt x="67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57" y="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4" name="Freeform 37"/>
            <p:cNvSpPr>
              <a:spLocks/>
            </p:cNvSpPr>
            <p:nvPr/>
          </p:nvSpPr>
          <p:spPr bwMode="auto">
            <a:xfrm>
              <a:off x="3751263" y="19050"/>
              <a:ext cx="817563" cy="419100"/>
            </a:xfrm>
            <a:custGeom>
              <a:avLst/>
              <a:gdLst>
                <a:gd name="T0" fmla="*/ 202 w 515"/>
                <a:gd name="T1" fmla="*/ 264 h 264"/>
                <a:gd name="T2" fmla="*/ 457 w 515"/>
                <a:gd name="T3" fmla="*/ 183 h 264"/>
                <a:gd name="T4" fmla="*/ 515 w 515"/>
                <a:gd name="T5" fmla="*/ 0 h 264"/>
                <a:gd name="T6" fmla="*/ 17 w 515"/>
                <a:gd name="T7" fmla="*/ 0 h 264"/>
                <a:gd name="T8" fmla="*/ 0 w 515"/>
                <a:gd name="T9" fmla="*/ 62 h 264"/>
                <a:gd name="T10" fmla="*/ 202 w 515"/>
                <a:gd name="T11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5" h="264">
                  <a:moveTo>
                    <a:pt x="202" y="264"/>
                  </a:moveTo>
                  <a:lnTo>
                    <a:pt x="457" y="183"/>
                  </a:lnTo>
                  <a:lnTo>
                    <a:pt x="515" y="0"/>
                  </a:lnTo>
                  <a:lnTo>
                    <a:pt x="17" y="0"/>
                  </a:lnTo>
                  <a:lnTo>
                    <a:pt x="0" y="62"/>
                  </a:lnTo>
                  <a:lnTo>
                    <a:pt x="202" y="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5" name="Freeform 38"/>
            <p:cNvSpPr>
              <a:spLocks/>
            </p:cNvSpPr>
            <p:nvPr/>
          </p:nvSpPr>
          <p:spPr bwMode="auto">
            <a:xfrm>
              <a:off x="3043238" y="19050"/>
              <a:ext cx="622300" cy="192088"/>
            </a:xfrm>
            <a:custGeom>
              <a:avLst/>
              <a:gdLst>
                <a:gd name="T0" fmla="*/ 378 w 392"/>
                <a:gd name="T1" fmla="*/ 40 h 121"/>
                <a:gd name="T2" fmla="*/ 392 w 392"/>
                <a:gd name="T3" fmla="*/ 0 h 121"/>
                <a:gd name="T4" fmla="*/ 0 w 392"/>
                <a:gd name="T5" fmla="*/ 0 h 121"/>
                <a:gd name="T6" fmla="*/ 123 w 392"/>
                <a:gd name="T7" fmla="*/ 121 h 121"/>
                <a:gd name="T8" fmla="*/ 378 w 392"/>
                <a:gd name="T9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21">
                  <a:moveTo>
                    <a:pt x="378" y="40"/>
                  </a:moveTo>
                  <a:lnTo>
                    <a:pt x="392" y="0"/>
                  </a:lnTo>
                  <a:lnTo>
                    <a:pt x="0" y="0"/>
                  </a:lnTo>
                  <a:lnTo>
                    <a:pt x="123" y="121"/>
                  </a:lnTo>
                  <a:lnTo>
                    <a:pt x="37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6" name="Freeform 39"/>
            <p:cNvSpPr>
              <a:spLocks/>
            </p:cNvSpPr>
            <p:nvPr/>
          </p:nvSpPr>
          <p:spPr bwMode="auto">
            <a:xfrm>
              <a:off x="4578350" y="19050"/>
              <a:ext cx="852488" cy="639763"/>
            </a:xfrm>
            <a:custGeom>
              <a:avLst/>
              <a:gdLst>
                <a:gd name="T0" fmla="*/ 200 w 537"/>
                <a:gd name="T1" fmla="*/ 403 h 403"/>
                <a:gd name="T2" fmla="*/ 457 w 537"/>
                <a:gd name="T3" fmla="*/ 322 h 403"/>
                <a:gd name="T4" fmla="*/ 537 w 537"/>
                <a:gd name="T5" fmla="*/ 64 h 403"/>
                <a:gd name="T6" fmla="*/ 471 w 537"/>
                <a:gd name="T7" fmla="*/ 0 h 403"/>
                <a:gd name="T8" fmla="*/ 53 w 537"/>
                <a:gd name="T9" fmla="*/ 0 h 403"/>
                <a:gd name="T10" fmla="*/ 0 w 537"/>
                <a:gd name="T11" fmla="*/ 201 h 403"/>
                <a:gd name="T12" fmla="*/ 200 w 537"/>
                <a:gd name="T13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403">
                  <a:moveTo>
                    <a:pt x="200" y="403"/>
                  </a:moveTo>
                  <a:lnTo>
                    <a:pt x="457" y="322"/>
                  </a:lnTo>
                  <a:lnTo>
                    <a:pt x="537" y="64"/>
                  </a:lnTo>
                  <a:lnTo>
                    <a:pt x="471" y="0"/>
                  </a:lnTo>
                  <a:lnTo>
                    <a:pt x="53" y="0"/>
                  </a:lnTo>
                  <a:lnTo>
                    <a:pt x="0" y="201"/>
                  </a:lnTo>
                  <a:lnTo>
                    <a:pt x="200" y="4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7" name="Freeform 40"/>
            <p:cNvSpPr>
              <a:spLocks/>
            </p:cNvSpPr>
            <p:nvPr/>
          </p:nvSpPr>
          <p:spPr bwMode="auto">
            <a:xfrm>
              <a:off x="3981450" y="393700"/>
              <a:ext cx="852488" cy="852488"/>
            </a:xfrm>
            <a:custGeom>
              <a:avLst/>
              <a:gdLst>
                <a:gd name="T0" fmla="*/ 201 w 537"/>
                <a:gd name="T1" fmla="*/ 537 h 537"/>
                <a:gd name="T2" fmla="*/ 457 w 537"/>
                <a:gd name="T3" fmla="*/ 456 h 537"/>
                <a:gd name="T4" fmla="*/ 537 w 537"/>
                <a:gd name="T5" fmla="*/ 199 h 537"/>
                <a:gd name="T6" fmla="*/ 336 w 537"/>
                <a:gd name="T7" fmla="*/ 0 h 537"/>
                <a:gd name="T8" fmla="*/ 67 w 537"/>
                <a:gd name="T9" fmla="*/ 82 h 537"/>
                <a:gd name="T10" fmla="*/ 0 w 537"/>
                <a:gd name="T11" fmla="*/ 336 h 537"/>
                <a:gd name="T12" fmla="*/ 201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201" y="537"/>
                  </a:moveTo>
                  <a:lnTo>
                    <a:pt x="457" y="456"/>
                  </a:lnTo>
                  <a:lnTo>
                    <a:pt x="537" y="199"/>
                  </a:lnTo>
                  <a:lnTo>
                    <a:pt x="336" y="0"/>
                  </a:lnTo>
                  <a:lnTo>
                    <a:pt x="67" y="82"/>
                  </a:lnTo>
                  <a:lnTo>
                    <a:pt x="0" y="336"/>
                  </a:lnTo>
                  <a:lnTo>
                    <a:pt x="201" y="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8" name="Freeform 41"/>
            <p:cNvSpPr>
              <a:spLocks/>
            </p:cNvSpPr>
            <p:nvPr/>
          </p:nvSpPr>
          <p:spPr bwMode="auto">
            <a:xfrm>
              <a:off x="5414963" y="28575"/>
              <a:ext cx="852488" cy="852488"/>
            </a:xfrm>
            <a:custGeom>
              <a:avLst/>
              <a:gdLst>
                <a:gd name="T0" fmla="*/ 457 w 537"/>
                <a:gd name="T1" fmla="*/ 457 h 537"/>
                <a:gd name="T2" fmla="*/ 537 w 537"/>
                <a:gd name="T3" fmla="*/ 201 h 537"/>
                <a:gd name="T4" fmla="*/ 336 w 537"/>
                <a:gd name="T5" fmla="*/ 0 h 537"/>
                <a:gd name="T6" fmla="*/ 67 w 537"/>
                <a:gd name="T7" fmla="*/ 83 h 537"/>
                <a:gd name="T8" fmla="*/ 0 w 537"/>
                <a:gd name="T9" fmla="*/ 338 h 537"/>
                <a:gd name="T10" fmla="*/ 200 w 537"/>
                <a:gd name="T11" fmla="*/ 537 h 537"/>
                <a:gd name="T12" fmla="*/ 457 w 537"/>
                <a:gd name="T13" fmla="*/ 45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57" y="457"/>
                  </a:moveTo>
                  <a:lnTo>
                    <a:pt x="537" y="201"/>
                  </a:lnTo>
                  <a:lnTo>
                    <a:pt x="336" y="0"/>
                  </a:lnTo>
                  <a:lnTo>
                    <a:pt x="67" y="83"/>
                  </a:lnTo>
                  <a:lnTo>
                    <a:pt x="0" y="338"/>
                  </a:lnTo>
                  <a:lnTo>
                    <a:pt x="200" y="537"/>
                  </a:lnTo>
                  <a:lnTo>
                    <a:pt x="457" y="4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9" name="Freeform 42"/>
            <p:cNvSpPr>
              <a:spLocks/>
            </p:cNvSpPr>
            <p:nvPr/>
          </p:nvSpPr>
          <p:spPr bwMode="auto">
            <a:xfrm>
              <a:off x="1127125" y="1089025"/>
              <a:ext cx="852488" cy="854075"/>
            </a:xfrm>
            <a:custGeom>
              <a:avLst/>
              <a:gdLst>
                <a:gd name="T0" fmla="*/ 457 w 537"/>
                <a:gd name="T1" fmla="*/ 457 h 538"/>
                <a:gd name="T2" fmla="*/ 537 w 537"/>
                <a:gd name="T3" fmla="*/ 202 h 538"/>
                <a:gd name="T4" fmla="*/ 336 w 537"/>
                <a:gd name="T5" fmla="*/ 0 h 538"/>
                <a:gd name="T6" fmla="*/ 66 w 537"/>
                <a:gd name="T7" fmla="*/ 83 h 538"/>
                <a:gd name="T8" fmla="*/ 0 w 537"/>
                <a:gd name="T9" fmla="*/ 336 h 538"/>
                <a:gd name="T10" fmla="*/ 199 w 537"/>
                <a:gd name="T11" fmla="*/ 538 h 538"/>
                <a:gd name="T12" fmla="*/ 457 w 537"/>
                <a:gd name="T13" fmla="*/ 45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457" y="457"/>
                  </a:moveTo>
                  <a:lnTo>
                    <a:pt x="537" y="202"/>
                  </a:lnTo>
                  <a:lnTo>
                    <a:pt x="336" y="0"/>
                  </a:lnTo>
                  <a:lnTo>
                    <a:pt x="66" y="83"/>
                  </a:lnTo>
                  <a:lnTo>
                    <a:pt x="0" y="336"/>
                  </a:lnTo>
                  <a:lnTo>
                    <a:pt x="199" y="538"/>
                  </a:lnTo>
                  <a:lnTo>
                    <a:pt x="457" y="4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0" name="Freeform 43"/>
            <p:cNvSpPr>
              <a:spLocks/>
            </p:cNvSpPr>
            <p:nvPr/>
          </p:nvSpPr>
          <p:spPr bwMode="auto">
            <a:xfrm>
              <a:off x="22225" y="665163"/>
              <a:ext cx="280988" cy="736600"/>
            </a:xfrm>
            <a:custGeom>
              <a:avLst/>
              <a:gdLst>
                <a:gd name="T0" fmla="*/ 97 w 177"/>
                <a:gd name="T1" fmla="*/ 434 h 464"/>
                <a:gd name="T2" fmla="*/ 177 w 177"/>
                <a:gd name="T3" fmla="*/ 179 h 464"/>
                <a:gd name="T4" fmla="*/ 0 w 177"/>
                <a:gd name="T5" fmla="*/ 0 h 464"/>
                <a:gd name="T6" fmla="*/ 0 w 177"/>
                <a:gd name="T7" fmla="*/ 464 h 464"/>
                <a:gd name="T8" fmla="*/ 97 w 177"/>
                <a:gd name="T9" fmla="*/ 43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464">
                  <a:moveTo>
                    <a:pt x="97" y="434"/>
                  </a:moveTo>
                  <a:lnTo>
                    <a:pt x="177" y="179"/>
                  </a:lnTo>
                  <a:lnTo>
                    <a:pt x="0" y="0"/>
                  </a:lnTo>
                  <a:lnTo>
                    <a:pt x="0" y="464"/>
                  </a:lnTo>
                  <a:lnTo>
                    <a:pt x="97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1" name="Freeform 44"/>
            <p:cNvSpPr>
              <a:spLocks/>
            </p:cNvSpPr>
            <p:nvPr/>
          </p:nvSpPr>
          <p:spPr bwMode="auto">
            <a:xfrm>
              <a:off x="22225" y="1444625"/>
              <a:ext cx="527050" cy="852488"/>
            </a:xfrm>
            <a:custGeom>
              <a:avLst/>
              <a:gdLst>
                <a:gd name="T0" fmla="*/ 332 w 332"/>
                <a:gd name="T1" fmla="*/ 201 h 537"/>
                <a:gd name="T2" fmla="*/ 133 w 332"/>
                <a:gd name="T3" fmla="*/ 0 h 537"/>
                <a:gd name="T4" fmla="*/ 0 w 332"/>
                <a:gd name="T5" fmla="*/ 40 h 537"/>
                <a:gd name="T6" fmla="*/ 0 w 332"/>
                <a:gd name="T7" fmla="*/ 537 h 537"/>
                <a:gd name="T8" fmla="*/ 252 w 332"/>
                <a:gd name="T9" fmla="*/ 456 h 537"/>
                <a:gd name="T10" fmla="*/ 332 w 332"/>
                <a:gd name="T11" fmla="*/ 20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537">
                  <a:moveTo>
                    <a:pt x="332" y="201"/>
                  </a:moveTo>
                  <a:lnTo>
                    <a:pt x="133" y="0"/>
                  </a:lnTo>
                  <a:lnTo>
                    <a:pt x="0" y="40"/>
                  </a:lnTo>
                  <a:lnTo>
                    <a:pt x="0" y="537"/>
                  </a:lnTo>
                  <a:lnTo>
                    <a:pt x="252" y="456"/>
                  </a:lnTo>
                  <a:lnTo>
                    <a:pt x="332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2" name="Freeform 45"/>
            <p:cNvSpPr>
              <a:spLocks/>
            </p:cNvSpPr>
            <p:nvPr/>
          </p:nvSpPr>
          <p:spPr bwMode="auto">
            <a:xfrm>
              <a:off x="287338" y="852488"/>
              <a:ext cx="852488" cy="854075"/>
            </a:xfrm>
            <a:custGeom>
              <a:avLst/>
              <a:gdLst>
                <a:gd name="T0" fmla="*/ 457 w 537"/>
                <a:gd name="T1" fmla="*/ 457 h 538"/>
                <a:gd name="T2" fmla="*/ 537 w 537"/>
                <a:gd name="T3" fmla="*/ 202 h 538"/>
                <a:gd name="T4" fmla="*/ 336 w 537"/>
                <a:gd name="T5" fmla="*/ 0 h 538"/>
                <a:gd name="T6" fmla="*/ 66 w 537"/>
                <a:gd name="T7" fmla="*/ 83 h 538"/>
                <a:gd name="T8" fmla="*/ 0 w 537"/>
                <a:gd name="T9" fmla="*/ 338 h 538"/>
                <a:gd name="T10" fmla="*/ 201 w 537"/>
                <a:gd name="T11" fmla="*/ 538 h 538"/>
                <a:gd name="T12" fmla="*/ 457 w 537"/>
                <a:gd name="T13" fmla="*/ 45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457" y="457"/>
                  </a:moveTo>
                  <a:lnTo>
                    <a:pt x="537" y="202"/>
                  </a:lnTo>
                  <a:lnTo>
                    <a:pt x="336" y="0"/>
                  </a:lnTo>
                  <a:lnTo>
                    <a:pt x="66" y="83"/>
                  </a:lnTo>
                  <a:lnTo>
                    <a:pt x="0" y="338"/>
                  </a:lnTo>
                  <a:lnTo>
                    <a:pt x="201" y="538"/>
                  </a:lnTo>
                  <a:lnTo>
                    <a:pt x="457" y="4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3" name="Freeform 46"/>
            <p:cNvSpPr>
              <a:spLocks/>
            </p:cNvSpPr>
            <p:nvPr/>
          </p:nvSpPr>
          <p:spPr bwMode="auto">
            <a:xfrm>
              <a:off x="523875" y="1665288"/>
              <a:ext cx="852488" cy="852488"/>
            </a:xfrm>
            <a:custGeom>
              <a:avLst/>
              <a:gdLst>
                <a:gd name="T0" fmla="*/ 456 w 537"/>
                <a:gd name="T1" fmla="*/ 456 h 537"/>
                <a:gd name="T2" fmla="*/ 537 w 537"/>
                <a:gd name="T3" fmla="*/ 201 h 537"/>
                <a:gd name="T4" fmla="*/ 336 w 537"/>
                <a:gd name="T5" fmla="*/ 0 h 537"/>
                <a:gd name="T6" fmla="*/ 66 w 537"/>
                <a:gd name="T7" fmla="*/ 82 h 537"/>
                <a:gd name="T8" fmla="*/ 0 w 537"/>
                <a:gd name="T9" fmla="*/ 338 h 537"/>
                <a:gd name="T10" fmla="*/ 201 w 537"/>
                <a:gd name="T11" fmla="*/ 537 h 537"/>
                <a:gd name="T12" fmla="*/ 456 w 537"/>
                <a:gd name="T13" fmla="*/ 45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56" y="456"/>
                  </a:moveTo>
                  <a:lnTo>
                    <a:pt x="537" y="201"/>
                  </a:lnTo>
                  <a:lnTo>
                    <a:pt x="336" y="0"/>
                  </a:lnTo>
                  <a:lnTo>
                    <a:pt x="66" y="82"/>
                  </a:lnTo>
                  <a:lnTo>
                    <a:pt x="0" y="338"/>
                  </a:lnTo>
                  <a:lnTo>
                    <a:pt x="201" y="537"/>
                  </a:lnTo>
                  <a:lnTo>
                    <a:pt x="456" y="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4" name="Freeform 47"/>
            <p:cNvSpPr>
              <a:spLocks/>
            </p:cNvSpPr>
            <p:nvPr/>
          </p:nvSpPr>
          <p:spPr bwMode="auto">
            <a:xfrm>
              <a:off x="769938" y="2479675"/>
              <a:ext cx="852488" cy="852488"/>
            </a:xfrm>
            <a:custGeom>
              <a:avLst/>
              <a:gdLst>
                <a:gd name="T0" fmla="*/ 66 w 537"/>
                <a:gd name="T1" fmla="*/ 82 h 537"/>
                <a:gd name="T2" fmla="*/ 0 w 537"/>
                <a:gd name="T3" fmla="*/ 336 h 537"/>
                <a:gd name="T4" fmla="*/ 201 w 537"/>
                <a:gd name="T5" fmla="*/ 537 h 537"/>
                <a:gd name="T6" fmla="*/ 456 w 537"/>
                <a:gd name="T7" fmla="*/ 457 h 537"/>
                <a:gd name="T8" fmla="*/ 537 w 537"/>
                <a:gd name="T9" fmla="*/ 201 h 537"/>
                <a:gd name="T10" fmla="*/ 336 w 537"/>
                <a:gd name="T11" fmla="*/ 0 h 537"/>
                <a:gd name="T12" fmla="*/ 66 w 537"/>
                <a:gd name="T13" fmla="*/ 82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66" y="82"/>
                  </a:moveTo>
                  <a:lnTo>
                    <a:pt x="0" y="336"/>
                  </a:lnTo>
                  <a:lnTo>
                    <a:pt x="201" y="537"/>
                  </a:lnTo>
                  <a:lnTo>
                    <a:pt x="456" y="457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66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5" name="Freeform 48"/>
            <p:cNvSpPr>
              <a:spLocks/>
            </p:cNvSpPr>
            <p:nvPr/>
          </p:nvSpPr>
          <p:spPr bwMode="auto">
            <a:xfrm>
              <a:off x="1360488" y="1887538"/>
              <a:ext cx="852488" cy="854075"/>
            </a:xfrm>
            <a:custGeom>
              <a:avLst/>
              <a:gdLst>
                <a:gd name="T0" fmla="*/ 66 w 537"/>
                <a:gd name="T1" fmla="*/ 83 h 538"/>
                <a:gd name="T2" fmla="*/ 0 w 537"/>
                <a:gd name="T3" fmla="*/ 338 h 538"/>
                <a:gd name="T4" fmla="*/ 199 w 537"/>
                <a:gd name="T5" fmla="*/ 538 h 538"/>
                <a:gd name="T6" fmla="*/ 456 w 537"/>
                <a:gd name="T7" fmla="*/ 457 h 538"/>
                <a:gd name="T8" fmla="*/ 537 w 537"/>
                <a:gd name="T9" fmla="*/ 202 h 538"/>
                <a:gd name="T10" fmla="*/ 336 w 537"/>
                <a:gd name="T11" fmla="*/ 0 h 538"/>
                <a:gd name="T12" fmla="*/ 66 w 537"/>
                <a:gd name="T13" fmla="*/ 83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66" y="83"/>
                  </a:moveTo>
                  <a:lnTo>
                    <a:pt x="0" y="338"/>
                  </a:lnTo>
                  <a:lnTo>
                    <a:pt x="199" y="538"/>
                  </a:lnTo>
                  <a:lnTo>
                    <a:pt x="456" y="457"/>
                  </a:lnTo>
                  <a:lnTo>
                    <a:pt x="537" y="202"/>
                  </a:lnTo>
                  <a:lnTo>
                    <a:pt x="336" y="0"/>
                  </a:lnTo>
                  <a:lnTo>
                    <a:pt x="6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6" name="Freeform 49"/>
            <p:cNvSpPr>
              <a:spLocks/>
            </p:cNvSpPr>
            <p:nvPr/>
          </p:nvSpPr>
          <p:spPr bwMode="auto">
            <a:xfrm>
              <a:off x="22225" y="2252663"/>
              <a:ext cx="766763" cy="852488"/>
            </a:xfrm>
            <a:custGeom>
              <a:avLst/>
              <a:gdLst>
                <a:gd name="T0" fmla="*/ 402 w 483"/>
                <a:gd name="T1" fmla="*/ 457 h 537"/>
                <a:gd name="T2" fmla="*/ 483 w 483"/>
                <a:gd name="T3" fmla="*/ 201 h 537"/>
                <a:gd name="T4" fmla="*/ 282 w 483"/>
                <a:gd name="T5" fmla="*/ 0 h 537"/>
                <a:gd name="T6" fmla="*/ 12 w 483"/>
                <a:gd name="T7" fmla="*/ 82 h 537"/>
                <a:gd name="T8" fmla="*/ 0 w 483"/>
                <a:gd name="T9" fmla="*/ 131 h 537"/>
                <a:gd name="T10" fmla="*/ 0 w 483"/>
                <a:gd name="T11" fmla="*/ 390 h 537"/>
                <a:gd name="T12" fmla="*/ 147 w 483"/>
                <a:gd name="T13" fmla="*/ 537 h 537"/>
                <a:gd name="T14" fmla="*/ 402 w 483"/>
                <a:gd name="T15" fmla="*/ 45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3" h="537">
                  <a:moveTo>
                    <a:pt x="402" y="457"/>
                  </a:moveTo>
                  <a:lnTo>
                    <a:pt x="483" y="201"/>
                  </a:lnTo>
                  <a:lnTo>
                    <a:pt x="282" y="0"/>
                  </a:lnTo>
                  <a:lnTo>
                    <a:pt x="12" y="82"/>
                  </a:lnTo>
                  <a:lnTo>
                    <a:pt x="0" y="131"/>
                  </a:lnTo>
                  <a:lnTo>
                    <a:pt x="0" y="390"/>
                  </a:lnTo>
                  <a:lnTo>
                    <a:pt x="147" y="537"/>
                  </a:lnTo>
                  <a:lnTo>
                    <a:pt x="402" y="4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66" name="Subtítulo 2"/>
          <p:cNvSpPr txBox="1">
            <a:spLocks/>
          </p:cNvSpPr>
          <p:nvPr/>
        </p:nvSpPr>
        <p:spPr>
          <a:xfrm>
            <a:off x="3397974" y="2468663"/>
            <a:ext cx="5155515" cy="23797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>
                <a:solidFill>
                  <a:schemeClr val="bg1"/>
                </a:solidFill>
                <a:cs typeface="Arial"/>
              </a:rPr>
              <a:t>PROTÓTIPO SITE INSTITUCIONAL</a:t>
            </a:r>
          </a:p>
        </p:txBody>
      </p:sp>
    </p:spTree>
    <p:extLst>
      <p:ext uri="{BB962C8B-B14F-4D97-AF65-F5344CB8AC3E}">
        <p14:creationId xmlns:p14="http://schemas.microsoft.com/office/powerpoint/2010/main" val="303270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avo de mel&#10;&#10;Descrição gerada automaticamente">
            <a:extLst>
              <a:ext uri="{FF2B5EF4-FFF2-40B4-BE49-F238E27FC236}">
                <a16:creationId xmlns:a16="http://schemas.microsoft.com/office/drawing/2014/main" id="{BADF2076-41C4-313E-20A9-FE94AF598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" y="2383"/>
            <a:ext cx="12191999" cy="68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0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0888B02-34C6-BA14-D299-E8DBA255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9" y="216343"/>
            <a:ext cx="11925859" cy="54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ntendo objeto, favo de mel&#10;&#10;Descrição gerada automaticamente">
            <a:extLst>
              <a:ext uri="{FF2B5EF4-FFF2-40B4-BE49-F238E27FC236}">
                <a16:creationId xmlns:a16="http://schemas.microsoft.com/office/drawing/2014/main" id="{575F0CCA-2733-DFAA-F314-DB9DDFD3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55" b="1825"/>
          <a:stretch/>
        </p:blipFill>
        <p:spPr>
          <a:xfrm>
            <a:off x="-129376" y="1282"/>
            <a:ext cx="12321376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1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EB0300C8-4616-D89D-1F39-B4737E53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7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, Texto&#10;&#10;Descrição gerada automaticamente">
            <a:extLst>
              <a:ext uri="{FF2B5EF4-FFF2-40B4-BE49-F238E27FC236}">
                <a16:creationId xmlns:a16="http://schemas.microsoft.com/office/drawing/2014/main" id="{13928ADB-ACE8-40D1-8DC6-848F8630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14" y="643466"/>
            <a:ext cx="902197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45880BB-F2C4-413A-236E-17DE7D448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 descr="Uma imagem contendo Gráfico&#10;&#10;Descrição gerada automaticamente">
            <a:extLst>
              <a:ext uri="{FF2B5EF4-FFF2-40B4-BE49-F238E27FC236}">
                <a16:creationId xmlns:a16="http://schemas.microsoft.com/office/drawing/2014/main" id="{C732B782-70C3-BD8A-725C-8839AA38B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22"/>
            <a:ext cx="12192000" cy="578357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D5C97F-91CC-C1F0-D5DF-D18F488FFE18}"/>
              </a:ext>
            </a:extLst>
          </p:cNvPr>
          <p:cNvSpPr txBox="1"/>
          <p:nvPr/>
        </p:nvSpPr>
        <p:spPr>
          <a:xfrm>
            <a:off x="4099662" y="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highlight>
                  <a:srgbClr val="F8BA16"/>
                </a:highlight>
              </a:rPr>
              <a:t>Calculadora Financeira</a:t>
            </a:r>
          </a:p>
        </p:txBody>
      </p:sp>
    </p:spTree>
    <p:extLst>
      <p:ext uri="{BB962C8B-B14F-4D97-AF65-F5344CB8AC3E}">
        <p14:creationId xmlns:p14="http://schemas.microsoft.com/office/powerpoint/2010/main" val="286146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Features of VS Code Every Developer Should Know">
            <a:extLst>
              <a:ext uri="{FF2B5EF4-FFF2-40B4-BE49-F238E27FC236}">
                <a16:creationId xmlns:a16="http://schemas.microsoft.com/office/drawing/2014/main" id="{28A5BAD8-6466-4645-0389-FBE24731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7833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88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5">
            <a:extLst>
              <a:ext uri="{FF2B5EF4-FFF2-40B4-BE49-F238E27FC236}">
                <a16:creationId xmlns:a16="http://schemas.microsoft.com/office/drawing/2014/main" id="{A8C46F18-B14F-4625-8002-0D3E228897FE}"/>
              </a:ext>
            </a:extLst>
          </p:cNvPr>
          <p:cNvSpPr>
            <a:spLocks/>
          </p:cNvSpPr>
          <p:nvPr/>
        </p:nvSpPr>
        <p:spPr bwMode="auto">
          <a:xfrm>
            <a:off x="6102244" y="510468"/>
            <a:ext cx="852488" cy="852488"/>
          </a:xfrm>
          <a:custGeom>
            <a:avLst/>
            <a:gdLst>
              <a:gd name="T0" fmla="*/ 471 w 537"/>
              <a:gd name="T1" fmla="*/ 455 h 537"/>
              <a:gd name="T2" fmla="*/ 537 w 537"/>
              <a:gd name="T3" fmla="*/ 201 h 537"/>
              <a:gd name="T4" fmla="*/ 338 w 537"/>
              <a:gd name="T5" fmla="*/ 0 h 537"/>
              <a:gd name="T6" fmla="*/ 81 w 537"/>
              <a:gd name="T7" fmla="*/ 80 h 537"/>
              <a:gd name="T8" fmla="*/ 0 w 537"/>
              <a:gd name="T9" fmla="*/ 336 h 537"/>
              <a:gd name="T10" fmla="*/ 201 w 537"/>
              <a:gd name="T11" fmla="*/ 537 h 537"/>
              <a:gd name="T12" fmla="*/ 471 w 537"/>
              <a:gd name="T13" fmla="*/ 455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7" h="537">
                <a:moveTo>
                  <a:pt x="471" y="455"/>
                </a:moveTo>
                <a:lnTo>
                  <a:pt x="537" y="201"/>
                </a:lnTo>
                <a:lnTo>
                  <a:pt x="338" y="0"/>
                </a:lnTo>
                <a:lnTo>
                  <a:pt x="81" y="80"/>
                </a:lnTo>
                <a:lnTo>
                  <a:pt x="0" y="336"/>
                </a:lnTo>
                <a:lnTo>
                  <a:pt x="201" y="537"/>
                </a:lnTo>
                <a:lnTo>
                  <a:pt x="471" y="455"/>
                </a:lnTo>
                <a:close/>
              </a:path>
            </a:pathLst>
          </a:custGeom>
          <a:solidFill>
            <a:srgbClr val="FED7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FC5DB46-23CD-4FA3-A892-42DC49B0F61F}"/>
              </a:ext>
            </a:extLst>
          </p:cNvPr>
          <p:cNvSpPr txBox="1"/>
          <p:nvPr/>
        </p:nvSpPr>
        <p:spPr>
          <a:xfrm>
            <a:off x="6528488" y="745163"/>
            <a:ext cx="432306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pt-BR" sz="2800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S</a:t>
            </a:r>
            <a:r>
              <a:rPr lang="pt-BR" altLang="ko-KR" sz="2800" b="1" err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egmento</a:t>
            </a:r>
            <a:r>
              <a:rPr lang="ko-KR" altLang="pt-BR" sz="2800" b="1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</a:t>
            </a:r>
            <a:endParaRPr lang="pt-BR" altLang="ko-KR" sz="2800" b="1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</p:txBody>
      </p:sp>
      <p:grpSp>
        <p:nvGrpSpPr>
          <p:cNvPr id="14" name="Group 36">
            <a:extLst>
              <a:ext uri="{FF2B5EF4-FFF2-40B4-BE49-F238E27FC236}">
                <a16:creationId xmlns:a16="http://schemas.microsoft.com/office/drawing/2014/main" id="{C3D57508-BAAC-4F8C-8B0A-D260A7E53878}"/>
              </a:ext>
            </a:extLst>
          </p:cNvPr>
          <p:cNvGrpSpPr/>
          <p:nvPr/>
        </p:nvGrpSpPr>
        <p:grpSpPr>
          <a:xfrm>
            <a:off x="6214010" y="375831"/>
            <a:ext cx="5399088" cy="4597285"/>
            <a:chOff x="6111472" y="1411926"/>
            <a:chExt cx="5399088" cy="4597285"/>
          </a:xfrm>
        </p:grpSpPr>
        <p:sp>
          <p:nvSpPr>
            <p:cNvPr id="16" name="TextBox 40">
              <a:extLst>
                <a:ext uri="{FF2B5EF4-FFF2-40B4-BE49-F238E27FC236}">
                  <a16:creationId xmlns:a16="http://schemas.microsoft.com/office/drawing/2014/main" id="{04FDB7C0-C43E-45A4-9E60-42D007405868}"/>
                </a:ext>
              </a:extLst>
            </p:cNvPr>
            <p:cNvSpPr txBox="1"/>
            <p:nvPr/>
          </p:nvSpPr>
          <p:spPr>
            <a:xfrm>
              <a:off x="6111472" y="2900668"/>
              <a:ext cx="5399088" cy="310854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Nosso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projeto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é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direcionado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a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apicutores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de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qualquer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porte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,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ao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qual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necessitam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de um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sistema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para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ajudar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no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monitoramento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e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análise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para 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tomada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de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decisão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sobre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a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qualidade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de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vida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de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suas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 </a:t>
              </a:r>
              <a:r>
                <a:rPr lang="en-US" altLang="ko-KR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colmeias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/>
                </a:rPr>
                <a:t>.</a:t>
              </a:r>
              <a:endParaRPr lang="pt-BR"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TextBox 41">
              <a:extLst>
                <a:ext uri="{FF2B5EF4-FFF2-40B4-BE49-F238E27FC236}">
                  <a16:creationId xmlns:a16="http://schemas.microsoft.com/office/drawing/2014/main" id="{F71BABD7-2368-445E-B6AD-561F4AF8A0D6}"/>
                </a:ext>
              </a:extLst>
            </p:cNvPr>
            <p:cNvSpPr txBox="1"/>
            <p:nvPr/>
          </p:nvSpPr>
          <p:spPr>
            <a:xfrm>
              <a:off x="6485283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endPara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4">
            <a:extLst>
              <a:ext uri="{FF2B5EF4-FFF2-40B4-BE49-F238E27FC236}">
                <a16:creationId xmlns:a16="http://schemas.microsoft.com/office/drawing/2014/main" id="{239CCB7E-EA38-C3B4-1C59-4E71C1E293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7328" y="1555780"/>
            <a:ext cx="4313237" cy="2920748"/>
            <a:chOff x="468" y="1777"/>
            <a:chExt cx="2717" cy="1783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9E18C3E-5C3E-67A1-289C-0C198056E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" y="1777"/>
              <a:ext cx="2717" cy="1783"/>
            </a:xfrm>
            <a:custGeom>
              <a:avLst/>
              <a:gdLst>
                <a:gd name="T0" fmla="*/ 1112 w 1452"/>
                <a:gd name="T1" fmla="*/ 616 h 951"/>
                <a:gd name="T2" fmla="*/ 929 w 1452"/>
                <a:gd name="T3" fmla="*/ 460 h 951"/>
                <a:gd name="T4" fmla="*/ 872 w 1452"/>
                <a:gd name="T5" fmla="*/ 524 h 951"/>
                <a:gd name="T6" fmla="*/ 1028 w 1452"/>
                <a:gd name="T7" fmla="*/ 657 h 951"/>
                <a:gd name="T8" fmla="*/ 1035 w 1452"/>
                <a:gd name="T9" fmla="*/ 825 h 951"/>
                <a:gd name="T10" fmla="*/ 985 w 1452"/>
                <a:gd name="T11" fmla="*/ 847 h 951"/>
                <a:gd name="T12" fmla="*/ 926 w 1452"/>
                <a:gd name="T13" fmla="*/ 599 h 951"/>
                <a:gd name="T14" fmla="*/ 853 w 1452"/>
                <a:gd name="T15" fmla="*/ 794 h 951"/>
                <a:gd name="T16" fmla="*/ 726 w 1452"/>
                <a:gd name="T17" fmla="*/ 747 h 951"/>
                <a:gd name="T18" fmla="*/ 696 w 1452"/>
                <a:gd name="T19" fmla="*/ 678 h 951"/>
                <a:gd name="T20" fmla="*/ 644 w 1452"/>
                <a:gd name="T21" fmla="*/ 644 h 951"/>
                <a:gd name="T22" fmla="*/ 592 w 1452"/>
                <a:gd name="T23" fmla="*/ 727 h 951"/>
                <a:gd name="T24" fmla="*/ 514 w 1452"/>
                <a:gd name="T25" fmla="*/ 688 h 951"/>
                <a:gd name="T26" fmla="*/ 465 w 1452"/>
                <a:gd name="T27" fmla="*/ 868 h 951"/>
                <a:gd name="T28" fmla="*/ 421 w 1452"/>
                <a:gd name="T29" fmla="*/ 752 h 951"/>
                <a:gd name="T30" fmla="*/ 524 w 1452"/>
                <a:gd name="T31" fmla="*/ 557 h 951"/>
                <a:gd name="T32" fmla="*/ 572 w 1452"/>
                <a:gd name="T33" fmla="*/ 429 h 951"/>
                <a:gd name="T34" fmla="*/ 345 w 1452"/>
                <a:gd name="T35" fmla="*/ 634 h 951"/>
                <a:gd name="T36" fmla="*/ 380 w 1452"/>
                <a:gd name="T37" fmla="*/ 509 h 951"/>
                <a:gd name="T38" fmla="*/ 140 w 1452"/>
                <a:gd name="T39" fmla="*/ 109 h 951"/>
                <a:gd name="T40" fmla="*/ 455 w 1452"/>
                <a:gd name="T41" fmla="*/ 158 h 951"/>
                <a:gd name="T42" fmla="*/ 439 w 1452"/>
                <a:gd name="T43" fmla="*/ 35 h 951"/>
                <a:gd name="T44" fmla="*/ 570 w 1452"/>
                <a:gd name="T45" fmla="*/ 235 h 951"/>
                <a:gd name="T46" fmla="*/ 509 w 1452"/>
                <a:gd name="T47" fmla="*/ 102 h 951"/>
                <a:gd name="T48" fmla="*/ 918 w 1452"/>
                <a:gd name="T49" fmla="*/ 93 h 951"/>
                <a:gd name="T50" fmla="*/ 896 w 1452"/>
                <a:gd name="T51" fmla="*/ 240 h 951"/>
                <a:gd name="T52" fmla="*/ 1053 w 1452"/>
                <a:gd name="T53" fmla="*/ 23 h 951"/>
                <a:gd name="T54" fmla="*/ 1027 w 1452"/>
                <a:gd name="T55" fmla="*/ 116 h 951"/>
                <a:gd name="T56" fmla="*/ 1018 w 1452"/>
                <a:gd name="T57" fmla="*/ 237 h 951"/>
                <a:gd name="T58" fmla="*/ 1123 w 1452"/>
                <a:gd name="T59" fmla="*/ 370 h 951"/>
                <a:gd name="T60" fmla="*/ 763 w 1452"/>
                <a:gd name="T61" fmla="*/ 445 h 951"/>
                <a:gd name="T62" fmla="*/ 846 w 1452"/>
                <a:gd name="T63" fmla="*/ 404 h 951"/>
                <a:gd name="T64" fmla="*/ 857 w 1452"/>
                <a:gd name="T65" fmla="*/ 255 h 951"/>
                <a:gd name="T66" fmla="*/ 634 w 1452"/>
                <a:gd name="T67" fmla="*/ 325 h 951"/>
                <a:gd name="T68" fmla="*/ 635 w 1452"/>
                <a:gd name="T69" fmla="*/ 429 h 951"/>
                <a:gd name="T70" fmla="*/ 683 w 1452"/>
                <a:gd name="T71" fmla="*/ 452 h 951"/>
                <a:gd name="T72" fmla="*/ 101 w 1452"/>
                <a:gd name="T73" fmla="*/ 118 h 951"/>
                <a:gd name="T74" fmla="*/ 286 w 1452"/>
                <a:gd name="T75" fmla="*/ 302 h 951"/>
                <a:gd name="T76" fmla="*/ 544 w 1452"/>
                <a:gd name="T77" fmla="*/ 314 h 951"/>
                <a:gd name="T78" fmla="*/ 1276 w 1452"/>
                <a:gd name="T79" fmla="*/ 262 h 951"/>
                <a:gd name="T80" fmla="*/ 1333 w 1452"/>
                <a:gd name="T81" fmla="*/ 137 h 951"/>
                <a:gd name="T82" fmla="*/ 1362 w 1452"/>
                <a:gd name="T83" fmla="*/ 155 h 951"/>
                <a:gd name="T84" fmla="*/ 1270 w 1452"/>
                <a:gd name="T85" fmla="*/ 230 h 951"/>
                <a:gd name="T86" fmla="*/ 558 w 1452"/>
                <a:gd name="T87" fmla="*/ 419 h 951"/>
                <a:gd name="T88" fmla="*/ 417 w 1452"/>
                <a:gd name="T89" fmla="*/ 443 h 951"/>
                <a:gd name="T90" fmla="*/ 371 w 1452"/>
                <a:gd name="T91" fmla="*/ 410 h 951"/>
                <a:gd name="T92" fmla="*/ 1054 w 1452"/>
                <a:gd name="T93" fmla="*/ 391 h 951"/>
                <a:gd name="T94" fmla="*/ 607 w 1452"/>
                <a:gd name="T95" fmla="*/ 516 h 951"/>
                <a:gd name="T96" fmla="*/ 737 w 1452"/>
                <a:gd name="T97" fmla="*/ 585 h 951"/>
                <a:gd name="T98" fmla="*/ 858 w 1452"/>
                <a:gd name="T99" fmla="*/ 543 h 951"/>
                <a:gd name="T100" fmla="*/ 669 w 1452"/>
                <a:gd name="T101" fmla="*/ 522 h 951"/>
                <a:gd name="T102" fmla="*/ 966 w 1452"/>
                <a:gd name="T103" fmla="*/ 287 h 951"/>
                <a:gd name="T104" fmla="*/ 373 w 1452"/>
                <a:gd name="T105" fmla="*/ 340 h 951"/>
                <a:gd name="T106" fmla="*/ 395 w 1452"/>
                <a:gd name="T107" fmla="*/ 329 h 951"/>
                <a:gd name="T108" fmla="*/ 1092 w 1452"/>
                <a:gd name="T109" fmla="*/ 351 h 951"/>
                <a:gd name="T110" fmla="*/ 1104 w 1452"/>
                <a:gd name="T111" fmla="*/ 284 h 951"/>
                <a:gd name="T112" fmla="*/ 1104 w 1452"/>
                <a:gd name="T113" fmla="*/ 284 h 951"/>
                <a:gd name="T114" fmla="*/ 575 w 1452"/>
                <a:gd name="T115" fmla="*/ 365 h 951"/>
                <a:gd name="T116" fmla="*/ 1062 w 1452"/>
                <a:gd name="T117" fmla="*/ 321 h 951"/>
                <a:gd name="T118" fmla="*/ 858 w 1452"/>
                <a:gd name="T119" fmla="*/ 344 h 951"/>
                <a:gd name="T120" fmla="*/ 791 w 1452"/>
                <a:gd name="T121" fmla="*/ 669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2" h="951">
                  <a:moveTo>
                    <a:pt x="1079" y="377"/>
                  </a:moveTo>
                  <a:cubicBezTo>
                    <a:pt x="1081" y="378"/>
                    <a:pt x="1082" y="380"/>
                    <a:pt x="1083" y="380"/>
                  </a:cubicBezTo>
                  <a:cubicBezTo>
                    <a:pt x="1087" y="380"/>
                    <a:pt x="1091" y="379"/>
                    <a:pt x="1095" y="380"/>
                  </a:cubicBezTo>
                  <a:cubicBezTo>
                    <a:pt x="1116" y="385"/>
                    <a:pt x="1137" y="390"/>
                    <a:pt x="1157" y="396"/>
                  </a:cubicBezTo>
                  <a:cubicBezTo>
                    <a:pt x="1180" y="401"/>
                    <a:pt x="1196" y="415"/>
                    <a:pt x="1210" y="432"/>
                  </a:cubicBezTo>
                  <a:cubicBezTo>
                    <a:pt x="1220" y="445"/>
                    <a:pt x="1224" y="460"/>
                    <a:pt x="1218" y="475"/>
                  </a:cubicBezTo>
                  <a:cubicBezTo>
                    <a:pt x="1215" y="483"/>
                    <a:pt x="1208" y="493"/>
                    <a:pt x="1200" y="496"/>
                  </a:cubicBezTo>
                  <a:cubicBezTo>
                    <a:pt x="1168" y="508"/>
                    <a:pt x="1134" y="518"/>
                    <a:pt x="1101" y="528"/>
                  </a:cubicBezTo>
                  <a:cubicBezTo>
                    <a:pt x="1097" y="529"/>
                    <a:pt x="1091" y="530"/>
                    <a:pt x="1087" y="531"/>
                  </a:cubicBezTo>
                  <a:cubicBezTo>
                    <a:pt x="1089" y="536"/>
                    <a:pt x="1093" y="542"/>
                    <a:pt x="1094" y="547"/>
                  </a:cubicBezTo>
                  <a:cubicBezTo>
                    <a:pt x="1095" y="556"/>
                    <a:pt x="1088" y="557"/>
                    <a:pt x="1081" y="559"/>
                  </a:cubicBezTo>
                  <a:cubicBezTo>
                    <a:pt x="1083" y="565"/>
                    <a:pt x="1085" y="570"/>
                    <a:pt x="1087" y="575"/>
                  </a:cubicBezTo>
                  <a:cubicBezTo>
                    <a:pt x="1088" y="580"/>
                    <a:pt x="1091" y="586"/>
                    <a:pt x="1092" y="591"/>
                  </a:cubicBezTo>
                  <a:cubicBezTo>
                    <a:pt x="1095" y="602"/>
                    <a:pt x="1100" y="611"/>
                    <a:pt x="1112" y="616"/>
                  </a:cubicBezTo>
                  <a:cubicBezTo>
                    <a:pt x="1121" y="619"/>
                    <a:pt x="1128" y="630"/>
                    <a:pt x="1135" y="637"/>
                  </a:cubicBezTo>
                  <a:cubicBezTo>
                    <a:pt x="1132" y="641"/>
                    <a:pt x="1129" y="643"/>
                    <a:pt x="1127" y="646"/>
                  </a:cubicBezTo>
                  <a:cubicBezTo>
                    <a:pt x="1119" y="643"/>
                    <a:pt x="1112" y="639"/>
                    <a:pt x="1102" y="634"/>
                  </a:cubicBezTo>
                  <a:cubicBezTo>
                    <a:pt x="1102" y="642"/>
                    <a:pt x="1101" y="648"/>
                    <a:pt x="1101" y="654"/>
                  </a:cubicBezTo>
                  <a:cubicBezTo>
                    <a:pt x="1101" y="658"/>
                    <a:pt x="1103" y="663"/>
                    <a:pt x="1097" y="664"/>
                  </a:cubicBezTo>
                  <a:cubicBezTo>
                    <a:pt x="1091" y="664"/>
                    <a:pt x="1085" y="666"/>
                    <a:pt x="1082" y="658"/>
                  </a:cubicBezTo>
                  <a:cubicBezTo>
                    <a:pt x="1084" y="657"/>
                    <a:pt x="1085" y="657"/>
                    <a:pt x="1087" y="656"/>
                  </a:cubicBezTo>
                  <a:cubicBezTo>
                    <a:pt x="1086" y="656"/>
                    <a:pt x="1085" y="655"/>
                    <a:pt x="1084" y="655"/>
                  </a:cubicBezTo>
                  <a:cubicBezTo>
                    <a:pt x="1085" y="651"/>
                    <a:pt x="1084" y="647"/>
                    <a:pt x="1085" y="644"/>
                  </a:cubicBezTo>
                  <a:cubicBezTo>
                    <a:pt x="1090" y="630"/>
                    <a:pt x="1092" y="618"/>
                    <a:pt x="1082" y="605"/>
                  </a:cubicBezTo>
                  <a:cubicBezTo>
                    <a:pt x="1075" y="596"/>
                    <a:pt x="1071" y="585"/>
                    <a:pt x="1066" y="575"/>
                  </a:cubicBezTo>
                  <a:cubicBezTo>
                    <a:pt x="1042" y="578"/>
                    <a:pt x="1023" y="556"/>
                    <a:pt x="1024" y="530"/>
                  </a:cubicBezTo>
                  <a:cubicBezTo>
                    <a:pt x="1008" y="521"/>
                    <a:pt x="991" y="515"/>
                    <a:pt x="977" y="504"/>
                  </a:cubicBezTo>
                  <a:cubicBezTo>
                    <a:pt x="960" y="491"/>
                    <a:pt x="945" y="475"/>
                    <a:pt x="929" y="460"/>
                  </a:cubicBezTo>
                  <a:cubicBezTo>
                    <a:pt x="915" y="446"/>
                    <a:pt x="902" y="431"/>
                    <a:pt x="888" y="417"/>
                  </a:cubicBezTo>
                  <a:cubicBezTo>
                    <a:pt x="879" y="409"/>
                    <a:pt x="879" y="409"/>
                    <a:pt x="872" y="418"/>
                  </a:cubicBezTo>
                  <a:cubicBezTo>
                    <a:pt x="870" y="420"/>
                    <a:pt x="867" y="422"/>
                    <a:pt x="866" y="424"/>
                  </a:cubicBezTo>
                  <a:cubicBezTo>
                    <a:pt x="864" y="427"/>
                    <a:pt x="861" y="430"/>
                    <a:pt x="862" y="432"/>
                  </a:cubicBezTo>
                  <a:cubicBezTo>
                    <a:pt x="863" y="440"/>
                    <a:pt x="859" y="441"/>
                    <a:pt x="852" y="439"/>
                  </a:cubicBezTo>
                  <a:cubicBezTo>
                    <a:pt x="854" y="448"/>
                    <a:pt x="849" y="449"/>
                    <a:pt x="844" y="448"/>
                  </a:cubicBezTo>
                  <a:cubicBezTo>
                    <a:pt x="841" y="453"/>
                    <a:pt x="839" y="458"/>
                    <a:pt x="836" y="462"/>
                  </a:cubicBezTo>
                  <a:cubicBezTo>
                    <a:pt x="843" y="469"/>
                    <a:pt x="850" y="476"/>
                    <a:pt x="857" y="484"/>
                  </a:cubicBezTo>
                  <a:cubicBezTo>
                    <a:pt x="858" y="486"/>
                    <a:pt x="859" y="490"/>
                    <a:pt x="859" y="492"/>
                  </a:cubicBezTo>
                  <a:cubicBezTo>
                    <a:pt x="859" y="493"/>
                    <a:pt x="855" y="494"/>
                    <a:pt x="852" y="495"/>
                  </a:cubicBezTo>
                  <a:cubicBezTo>
                    <a:pt x="851" y="495"/>
                    <a:pt x="849" y="495"/>
                    <a:pt x="845" y="495"/>
                  </a:cubicBezTo>
                  <a:cubicBezTo>
                    <a:pt x="849" y="499"/>
                    <a:pt x="852" y="502"/>
                    <a:pt x="855" y="504"/>
                  </a:cubicBezTo>
                  <a:cubicBezTo>
                    <a:pt x="859" y="507"/>
                    <a:pt x="864" y="510"/>
                    <a:pt x="868" y="513"/>
                  </a:cubicBezTo>
                  <a:cubicBezTo>
                    <a:pt x="872" y="516"/>
                    <a:pt x="876" y="518"/>
                    <a:pt x="872" y="524"/>
                  </a:cubicBezTo>
                  <a:cubicBezTo>
                    <a:pt x="872" y="525"/>
                    <a:pt x="873" y="528"/>
                    <a:pt x="873" y="529"/>
                  </a:cubicBezTo>
                  <a:cubicBezTo>
                    <a:pt x="876" y="527"/>
                    <a:pt x="879" y="525"/>
                    <a:pt x="881" y="524"/>
                  </a:cubicBezTo>
                  <a:cubicBezTo>
                    <a:pt x="885" y="521"/>
                    <a:pt x="889" y="519"/>
                    <a:pt x="893" y="517"/>
                  </a:cubicBezTo>
                  <a:cubicBezTo>
                    <a:pt x="898" y="514"/>
                    <a:pt x="903" y="513"/>
                    <a:pt x="908" y="518"/>
                  </a:cubicBezTo>
                  <a:cubicBezTo>
                    <a:pt x="909" y="519"/>
                    <a:pt x="909" y="520"/>
                    <a:pt x="910" y="520"/>
                  </a:cubicBezTo>
                  <a:cubicBezTo>
                    <a:pt x="917" y="520"/>
                    <a:pt x="924" y="519"/>
                    <a:pt x="922" y="530"/>
                  </a:cubicBezTo>
                  <a:cubicBezTo>
                    <a:pt x="922" y="530"/>
                    <a:pt x="924" y="530"/>
                    <a:pt x="925" y="531"/>
                  </a:cubicBezTo>
                  <a:cubicBezTo>
                    <a:pt x="931" y="533"/>
                    <a:pt x="935" y="536"/>
                    <a:pt x="934" y="543"/>
                  </a:cubicBezTo>
                  <a:cubicBezTo>
                    <a:pt x="932" y="549"/>
                    <a:pt x="936" y="552"/>
                    <a:pt x="941" y="554"/>
                  </a:cubicBezTo>
                  <a:cubicBezTo>
                    <a:pt x="952" y="559"/>
                    <a:pt x="962" y="563"/>
                    <a:pt x="973" y="567"/>
                  </a:cubicBezTo>
                  <a:cubicBezTo>
                    <a:pt x="982" y="570"/>
                    <a:pt x="987" y="576"/>
                    <a:pt x="986" y="587"/>
                  </a:cubicBezTo>
                  <a:cubicBezTo>
                    <a:pt x="986" y="590"/>
                    <a:pt x="989" y="593"/>
                    <a:pt x="991" y="595"/>
                  </a:cubicBezTo>
                  <a:cubicBezTo>
                    <a:pt x="997" y="600"/>
                    <a:pt x="1001" y="604"/>
                    <a:pt x="992" y="610"/>
                  </a:cubicBezTo>
                  <a:cubicBezTo>
                    <a:pt x="1004" y="626"/>
                    <a:pt x="1016" y="641"/>
                    <a:pt x="1028" y="657"/>
                  </a:cubicBezTo>
                  <a:cubicBezTo>
                    <a:pt x="1031" y="661"/>
                    <a:pt x="1029" y="663"/>
                    <a:pt x="1025" y="664"/>
                  </a:cubicBezTo>
                  <a:cubicBezTo>
                    <a:pt x="1021" y="665"/>
                    <a:pt x="1018" y="664"/>
                    <a:pt x="1014" y="664"/>
                  </a:cubicBezTo>
                  <a:cubicBezTo>
                    <a:pt x="1015" y="668"/>
                    <a:pt x="1016" y="672"/>
                    <a:pt x="1017" y="676"/>
                  </a:cubicBezTo>
                  <a:cubicBezTo>
                    <a:pt x="1014" y="677"/>
                    <a:pt x="1011" y="678"/>
                    <a:pt x="1008" y="679"/>
                  </a:cubicBezTo>
                  <a:cubicBezTo>
                    <a:pt x="1009" y="686"/>
                    <a:pt x="1009" y="692"/>
                    <a:pt x="1017" y="697"/>
                  </a:cubicBezTo>
                  <a:cubicBezTo>
                    <a:pt x="1026" y="703"/>
                    <a:pt x="1033" y="711"/>
                    <a:pt x="1041" y="719"/>
                  </a:cubicBezTo>
                  <a:cubicBezTo>
                    <a:pt x="1042" y="719"/>
                    <a:pt x="1041" y="721"/>
                    <a:pt x="1042" y="722"/>
                  </a:cubicBezTo>
                  <a:cubicBezTo>
                    <a:pt x="1045" y="728"/>
                    <a:pt x="1047" y="734"/>
                    <a:pt x="1050" y="740"/>
                  </a:cubicBezTo>
                  <a:cubicBezTo>
                    <a:pt x="1053" y="746"/>
                    <a:pt x="1056" y="752"/>
                    <a:pt x="1060" y="759"/>
                  </a:cubicBezTo>
                  <a:cubicBezTo>
                    <a:pt x="1054" y="760"/>
                    <a:pt x="1051" y="760"/>
                    <a:pt x="1048" y="761"/>
                  </a:cubicBezTo>
                  <a:cubicBezTo>
                    <a:pt x="1049" y="764"/>
                    <a:pt x="1052" y="768"/>
                    <a:pt x="1052" y="772"/>
                  </a:cubicBezTo>
                  <a:cubicBezTo>
                    <a:pt x="1052" y="774"/>
                    <a:pt x="1046" y="775"/>
                    <a:pt x="1044" y="777"/>
                  </a:cubicBezTo>
                  <a:cubicBezTo>
                    <a:pt x="1046" y="785"/>
                    <a:pt x="1051" y="796"/>
                    <a:pt x="1050" y="805"/>
                  </a:cubicBezTo>
                  <a:cubicBezTo>
                    <a:pt x="1049" y="813"/>
                    <a:pt x="1039" y="820"/>
                    <a:pt x="1035" y="825"/>
                  </a:cubicBezTo>
                  <a:cubicBezTo>
                    <a:pt x="1033" y="840"/>
                    <a:pt x="1032" y="855"/>
                    <a:pt x="1030" y="870"/>
                  </a:cubicBezTo>
                  <a:cubicBezTo>
                    <a:pt x="1025" y="869"/>
                    <a:pt x="1021" y="869"/>
                    <a:pt x="1016" y="868"/>
                  </a:cubicBezTo>
                  <a:cubicBezTo>
                    <a:pt x="1010" y="884"/>
                    <a:pt x="1002" y="899"/>
                    <a:pt x="1013" y="917"/>
                  </a:cubicBezTo>
                  <a:cubicBezTo>
                    <a:pt x="1018" y="924"/>
                    <a:pt x="1015" y="936"/>
                    <a:pt x="1016" y="946"/>
                  </a:cubicBezTo>
                  <a:cubicBezTo>
                    <a:pt x="1016" y="947"/>
                    <a:pt x="1010" y="951"/>
                    <a:pt x="1009" y="950"/>
                  </a:cubicBezTo>
                  <a:cubicBezTo>
                    <a:pt x="1005" y="949"/>
                    <a:pt x="1001" y="946"/>
                    <a:pt x="1001" y="943"/>
                  </a:cubicBezTo>
                  <a:cubicBezTo>
                    <a:pt x="999" y="936"/>
                    <a:pt x="1000" y="930"/>
                    <a:pt x="1000" y="923"/>
                  </a:cubicBezTo>
                  <a:cubicBezTo>
                    <a:pt x="986" y="921"/>
                    <a:pt x="979" y="925"/>
                    <a:pt x="975" y="937"/>
                  </a:cubicBezTo>
                  <a:cubicBezTo>
                    <a:pt x="974" y="941"/>
                    <a:pt x="972" y="945"/>
                    <a:pt x="966" y="943"/>
                  </a:cubicBezTo>
                  <a:cubicBezTo>
                    <a:pt x="960" y="941"/>
                    <a:pt x="959" y="937"/>
                    <a:pt x="962" y="932"/>
                  </a:cubicBezTo>
                  <a:cubicBezTo>
                    <a:pt x="964" y="926"/>
                    <a:pt x="966" y="919"/>
                    <a:pt x="969" y="913"/>
                  </a:cubicBezTo>
                  <a:cubicBezTo>
                    <a:pt x="972" y="906"/>
                    <a:pt x="977" y="900"/>
                    <a:pt x="988" y="905"/>
                  </a:cubicBezTo>
                  <a:cubicBezTo>
                    <a:pt x="991" y="889"/>
                    <a:pt x="994" y="875"/>
                    <a:pt x="997" y="860"/>
                  </a:cubicBezTo>
                  <a:cubicBezTo>
                    <a:pt x="989" y="860"/>
                    <a:pt x="984" y="857"/>
                    <a:pt x="985" y="847"/>
                  </a:cubicBezTo>
                  <a:cubicBezTo>
                    <a:pt x="985" y="845"/>
                    <a:pt x="984" y="843"/>
                    <a:pt x="983" y="841"/>
                  </a:cubicBezTo>
                  <a:cubicBezTo>
                    <a:pt x="978" y="831"/>
                    <a:pt x="972" y="821"/>
                    <a:pt x="969" y="810"/>
                  </a:cubicBezTo>
                  <a:cubicBezTo>
                    <a:pt x="967" y="803"/>
                    <a:pt x="968" y="794"/>
                    <a:pt x="963" y="788"/>
                  </a:cubicBezTo>
                  <a:cubicBezTo>
                    <a:pt x="956" y="781"/>
                    <a:pt x="954" y="774"/>
                    <a:pt x="960" y="765"/>
                  </a:cubicBezTo>
                  <a:cubicBezTo>
                    <a:pt x="961" y="764"/>
                    <a:pt x="960" y="761"/>
                    <a:pt x="961" y="760"/>
                  </a:cubicBezTo>
                  <a:cubicBezTo>
                    <a:pt x="948" y="755"/>
                    <a:pt x="947" y="754"/>
                    <a:pt x="953" y="741"/>
                  </a:cubicBezTo>
                  <a:cubicBezTo>
                    <a:pt x="958" y="730"/>
                    <a:pt x="963" y="720"/>
                    <a:pt x="968" y="710"/>
                  </a:cubicBezTo>
                  <a:cubicBezTo>
                    <a:pt x="970" y="705"/>
                    <a:pt x="972" y="701"/>
                    <a:pt x="967" y="696"/>
                  </a:cubicBezTo>
                  <a:cubicBezTo>
                    <a:pt x="964" y="694"/>
                    <a:pt x="964" y="690"/>
                    <a:pt x="963" y="687"/>
                  </a:cubicBezTo>
                  <a:cubicBezTo>
                    <a:pt x="961" y="681"/>
                    <a:pt x="959" y="677"/>
                    <a:pt x="952" y="676"/>
                  </a:cubicBezTo>
                  <a:cubicBezTo>
                    <a:pt x="949" y="675"/>
                    <a:pt x="947" y="671"/>
                    <a:pt x="944" y="668"/>
                  </a:cubicBezTo>
                  <a:cubicBezTo>
                    <a:pt x="942" y="669"/>
                    <a:pt x="940" y="671"/>
                    <a:pt x="937" y="673"/>
                  </a:cubicBezTo>
                  <a:cubicBezTo>
                    <a:pt x="929" y="664"/>
                    <a:pt x="927" y="652"/>
                    <a:pt x="927" y="641"/>
                  </a:cubicBezTo>
                  <a:cubicBezTo>
                    <a:pt x="926" y="627"/>
                    <a:pt x="926" y="613"/>
                    <a:pt x="926" y="599"/>
                  </a:cubicBezTo>
                  <a:cubicBezTo>
                    <a:pt x="926" y="597"/>
                    <a:pt x="927" y="595"/>
                    <a:pt x="928" y="593"/>
                  </a:cubicBezTo>
                  <a:cubicBezTo>
                    <a:pt x="929" y="588"/>
                    <a:pt x="931" y="582"/>
                    <a:pt x="934" y="575"/>
                  </a:cubicBezTo>
                  <a:cubicBezTo>
                    <a:pt x="927" y="576"/>
                    <a:pt x="923" y="577"/>
                    <a:pt x="921" y="578"/>
                  </a:cubicBezTo>
                  <a:cubicBezTo>
                    <a:pt x="920" y="582"/>
                    <a:pt x="920" y="587"/>
                    <a:pt x="918" y="588"/>
                  </a:cubicBezTo>
                  <a:cubicBezTo>
                    <a:pt x="912" y="591"/>
                    <a:pt x="907" y="604"/>
                    <a:pt x="895" y="593"/>
                  </a:cubicBezTo>
                  <a:cubicBezTo>
                    <a:pt x="895" y="597"/>
                    <a:pt x="896" y="601"/>
                    <a:pt x="896" y="604"/>
                  </a:cubicBezTo>
                  <a:cubicBezTo>
                    <a:pt x="897" y="607"/>
                    <a:pt x="898" y="610"/>
                    <a:pt x="899" y="613"/>
                  </a:cubicBezTo>
                  <a:cubicBezTo>
                    <a:pt x="902" y="627"/>
                    <a:pt x="898" y="631"/>
                    <a:pt x="884" y="627"/>
                  </a:cubicBezTo>
                  <a:cubicBezTo>
                    <a:pt x="882" y="634"/>
                    <a:pt x="883" y="639"/>
                    <a:pt x="891" y="641"/>
                  </a:cubicBezTo>
                  <a:cubicBezTo>
                    <a:pt x="893" y="642"/>
                    <a:pt x="895" y="645"/>
                    <a:pt x="896" y="647"/>
                  </a:cubicBezTo>
                  <a:cubicBezTo>
                    <a:pt x="899" y="668"/>
                    <a:pt x="900" y="689"/>
                    <a:pt x="890" y="708"/>
                  </a:cubicBezTo>
                  <a:cubicBezTo>
                    <a:pt x="885" y="719"/>
                    <a:pt x="883" y="728"/>
                    <a:pt x="882" y="740"/>
                  </a:cubicBezTo>
                  <a:cubicBezTo>
                    <a:pt x="882" y="758"/>
                    <a:pt x="877" y="775"/>
                    <a:pt x="864" y="789"/>
                  </a:cubicBezTo>
                  <a:cubicBezTo>
                    <a:pt x="861" y="792"/>
                    <a:pt x="857" y="793"/>
                    <a:pt x="853" y="794"/>
                  </a:cubicBezTo>
                  <a:cubicBezTo>
                    <a:pt x="848" y="796"/>
                    <a:pt x="843" y="796"/>
                    <a:pt x="838" y="798"/>
                  </a:cubicBezTo>
                  <a:cubicBezTo>
                    <a:pt x="813" y="810"/>
                    <a:pt x="785" y="809"/>
                    <a:pt x="758" y="814"/>
                  </a:cubicBezTo>
                  <a:cubicBezTo>
                    <a:pt x="750" y="816"/>
                    <a:pt x="740" y="813"/>
                    <a:pt x="732" y="811"/>
                  </a:cubicBezTo>
                  <a:cubicBezTo>
                    <a:pt x="721" y="810"/>
                    <a:pt x="710" y="808"/>
                    <a:pt x="699" y="806"/>
                  </a:cubicBezTo>
                  <a:cubicBezTo>
                    <a:pt x="696" y="802"/>
                    <a:pt x="693" y="797"/>
                    <a:pt x="689" y="792"/>
                  </a:cubicBezTo>
                  <a:cubicBezTo>
                    <a:pt x="688" y="792"/>
                    <a:pt x="687" y="793"/>
                    <a:pt x="686" y="793"/>
                  </a:cubicBezTo>
                  <a:cubicBezTo>
                    <a:pt x="687" y="790"/>
                    <a:pt x="688" y="786"/>
                    <a:pt x="689" y="782"/>
                  </a:cubicBezTo>
                  <a:cubicBezTo>
                    <a:pt x="694" y="783"/>
                    <a:pt x="698" y="784"/>
                    <a:pt x="703" y="785"/>
                  </a:cubicBezTo>
                  <a:cubicBezTo>
                    <a:pt x="704" y="783"/>
                    <a:pt x="706" y="781"/>
                    <a:pt x="709" y="778"/>
                  </a:cubicBezTo>
                  <a:cubicBezTo>
                    <a:pt x="704" y="776"/>
                    <a:pt x="700" y="773"/>
                    <a:pt x="696" y="772"/>
                  </a:cubicBezTo>
                  <a:cubicBezTo>
                    <a:pt x="695" y="765"/>
                    <a:pt x="693" y="758"/>
                    <a:pt x="692" y="751"/>
                  </a:cubicBezTo>
                  <a:cubicBezTo>
                    <a:pt x="691" y="748"/>
                    <a:pt x="692" y="744"/>
                    <a:pt x="694" y="741"/>
                  </a:cubicBezTo>
                  <a:cubicBezTo>
                    <a:pt x="694" y="740"/>
                    <a:pt x="699" y="742"/>
                    <a:pt x="702" y="743"/>
                  </a:cubicBezTo>
                  <a:cubicBezTo>
                    <a:pt x="710" y="744"/>
                    <a:pt x="718" y="746"/>
                    <a:pt x="726" y="747"/>
                  </a:cubicBezTo>
                  <a:cubicBezTo>
                    <a:pt x="765" y="748"/>
                    <a:pt x="804" y="749"/>
                    <a:pt x="842" y="738"/>
                  </a:cubicBezTo>
                  <a:cubicBezTo>
                    <a:pt x="846" y="737"/>
                    <a:pt x="850" y="735"/>
                    <a:pt x="855" y="734"/>
                  </a:cubicBezTo>
                  <a:cubicBezTo>
                    <a:pt x="859" y="733"/>
                    <a:pt x="863" y="733"/>
                    <a:pt x="867" y="732"/>
                  </a:cubicBezTo>
                  <a:cubicBezTo>
                    <a:pt x="870" y="729"/>
                    <a:pt x="873" y="725"/>
                    <a:pt x="877" y="721"/>
                  </a:cubicBezTo>
                  <a:cubicBezTo>
                    <a:pt x="876" y="719"/>
                    <a:pt x="874" y="716"/>
                    <a:pt x="872" y="713"/>
                  </a:cubicBezTo>
                  <a:cubicBezTo>
                    <a:pt x="835" y="734"/>
                    <a:pt x="794" y="734"/>
                    <a:pt x="754" y="735"/>
                  </a:cubicBezTo>
                  <a:cubicBezTo>
                    <a:pt x="744" y="735"/>
                    <a:pt x="734" y="738"/>
                    <a:pt x="724" y="738"/>
                  </a:cubicBezTo>
                  <a:cubicBezTo>
                    <a:pt x="720" y="739"/>
                    <a:pt x="716" y="737"/>
                    <a:pt x="711" y="736"/>
                  </a:cubicBezTo>
                  <a:cubicBezTo>
                    <a:pt x="710" y="736"/>
                    <a:pt x="709" y="735"/>
                    <a:pt x="708" y="735"/>
                  </a:cubicBezTo>
                  <a:cubicBezTo>
                    <a:pt x="701" y="733"/>
                    <a:pt x="694" y="732"/>
                    <a:pt x="695" y="721"/>
                  </a:cubicBezTo>
                  <a:cubicBezTo>
                    <a:pt x="695" y="714"/>
                    <a:pt x="693" y="707"/>
                    <a:pt x="693" y="700"/>
                  </a:cubicBezTo>
                  <a:cubicBezTo>
                    <a:pt x="693" y="700"/>
                    <a:pt x="694" y="699"/>
                    <a:pt x="695" y="699"/>
                  </a:cubicBezTo>
                  <a:cubicBezTo>
                    <a:pt x="691" y="699"/>
                    <a:pt x="687" y="698"/>
                    <a:pt x="681" y="698"/>
                  </a:cubicBezTo>
                  <a:cubicBezTo>
                    <a:pt x="686" y="691"/>
                    <a:pt x="690" y="685"/>
                    <a:pt x="696" y="678"/>
                  </a:cubicBezTo>
                  <a:cubicBezTo>
                    <a:pt x="708" y="678"/>
                    <a:pt x="723" y="678"/>
                    <a:pt x="738" y="678"/>
                  </a:cubicBezTo>
                  <a:cubicBezTo>
                    <a:pt x="738" y="677"/>
                    <a:pt x="738" y="677"/>
                    <a:pt x="738" y="676"/>
                  </a:cubicBezTo>
                  <a:cubicBezTo>
                    <a:pt x="726" y="675"/>
                    <a:pt x="715" y="674"/>
                    <a:pt x="704" y="672"/>
                  </a:cubicBezTo>
                  <a:cubicBezTo>
                    <a:pt x="691" y="670"/>
                    <a:pt x="691" y="668"/>
                    <a:pt x="697" y="660"/>
                  </a:cubicBezTo>
                  <a:cubicBezTo>
                    <a:pt x="694" y="656"/>
                    <a:pt x="690" y="652"/>
                    <a:pt x="688" y="648"/>
                  </a:cubicBezTo>
                  <a:cubicBezTo>
                    <a:pt x="685" y="644"/>
                    <a:pt x="682" y="639"/>
                    <a:pt x="688" y="635"/>
                  </a:cubicBezTo>
                  <a:cubicBezTo>
                    <a:pt x="691" y="633"/>
                    <a:pt x="690" y="627"/>
                    <a:pt x="691" y="622"/>
                  </a:cubicBezTo>
                  <a:cubicBezTo>
                    <a:pt x="685" y="620"/>
                    <a:pt x="677" y="620"/>
                    <a:pt x="679" y="610"/>
                  </a:cubicBezTo>
                  <a:cubicBezTo>
                    <a:pt x="674" y="612"/>
                    <a:pt x="669" y="615"/>
                    <a:pt x="665" y="615"/>
                  </a:cubicBezTo>
                  <a:cubicBezTo>
                    <a:pt x="663" y="614"/>
                    <a:pt x="661" y="607"/>
                    <a:pt x="659" y="604"/>
                  </a:cubicBezTo>
                  <a:cubicBezTo>
                    <a:pt x="651" y="608"/>
                    <a:pt x="651" y="609"/>
                    <a:pt x="650" y="624"/>
                  </a:cubicBezTo>
                  <a:cubicBezTo>
                    <a:pt x="648" y="624"/>
                    <a:pt x="645" y="624"/>
                    <a:pt x="643" y="625"/>
                  </a:cubicBezTo>
                  <a:cubicBezTo>
                    <a:pt x="641" y="625"/>
                    <a:pt x="639" y="625"/>
                    <a:pt x="636" y="625"/>
                  </a:cubicBezTo>
                  <a:cubicBezTo>
                    <a:pt x="639" y="631"/>
                    <a:pt x="641" y="638"/>
                    <a:pt x="644" y="644"/>
                  </a:cubicBezTo>
                  <a:cubicBezTo>
                    <a:pt x="643" y="644"/>
                    <a:pt x="642" y="645"/>
                    <a:pt x="642" y="645"/>
                  </a:cubicBezTo>
                  <a:cubicBezTo>
                    <a:pt x="644" y="646"/>
                    <a:pt x="647" y="647"/>
                    <a:pt x="651" y="648"/>
                  </a:cubicBezTo>
                  <a:cubicBezTo>
                    <a:pt x="641" y="656"/>
                    <a:pt x="632" y="660"/>
                    <a:pt x="620" y="661"/>
                  </a:cubicBezTo>
                  <a:cubicBezTo>
                    <a:pt x="617" y="661"/>
                    <a:pt x="614" y="664"/>
                    <a:pt x="610" y="665"/>
                  </a:cubicBezTo>
                  <a:cubicBezTo>
                    <a:pt x="611" y="667"/>
                    <a:pt x="611" y="668"/>
                    <a:pt x="611" y="669"/>
                  </a:cubicBezTo>
                  <a:cubicBezTo>
                    <a:pt x="618" y="670"/>
                    <a:pt x="624" y="671"/>
                    <a:pt x="631" y="671"/>
                  </a:cubicBezTo>
                  <a:cubicBezTo>
                    <a:pt x="646" y="672"/>
                    <a:pt x="646" y="672"/>
                    <a:pt x="648" y="686"/>
                  </a:cubicBezTo>
                  <a:cubicBezTo>
                    <a:pt x="649" y="691"/>
                    <a:pt x="650" y="696"/>
                    <a:pt x="650" y="700"/>
                  </a:cubicBezTo>
                  <a:cubicBezTo>
                    <a:pt x="649" y="701"/>
                    <a:pt x="649" y="701"/>
                    <a:pt x="648" y="701"/>
                  </a:cubicBezTo>
                  <a:cubicBezTo>
                    <a:pt x="650" y="702"/>
                    <a:pt x="652" y="704"/>
                    <a:pt x="655" y="706"/>
                  </a:cubicBezTo>
                  <a:cubicBezTo>
                    <a:pt x="652" y="709"/>
                    <a:pt x="649" y="712"/>
                    <a:pt x="645" y="714"/>
                  </a:cubicBezTo>
                  <a:cubicBezTo>
                    <a:pt x="647" y="716"/>
                    <a:pt x="648" y="717"/>
                    <a:pt x="652" y="721"/>
                  </a:cubicBezTo>
                  <a:cubicBezTo>
                    <a:pt x="643" y="724"/>
                    <a:pt x="637" y="728"/>
                    <a:pt x="629" y="729"/>
                  </a:cubicBezTo>
                  <a:cubicBezTo>
                    <a:pt x="617" y="729"/>
                    <a:pt x="604" y="729"/>
                    <a:pt x="592" y="727"/>
                  </a:cubicBezTo>
                  <a:cubicBezTo>
                    <a:pt x="582" y="726"/>
                    <a:pt x="574" y="718"/>
                    <a:pt x="572" y="709"/>
                  </a:cubicBezTo>
                  <a:cubicBezTo>
                    <a:pt x="567" y="690"/>
                    <a:pt x="564" y="671"/>
                    <a:pt x="563" y="652"/>
                  </a:cubicBezTo>
                  <a:cubicBezTo>
                    <a:pt x="563" y="645"/>
                    <a:pt x="562" y="638"/>
                    <a:pt x="562" y="631"/>
                  </a:cubicBezTo>
                  <a:cubicBezTo>
                    <a:pt x="562" y="621"/>
                    <a:pt x="564" y="610"/>
                    <a:pt x="565" y="600"/>
                  </a:cubicBezTo>
                  <a:cubicBezTo>
                    <a:pt x="565" y="596"/>
                    <a:pt x="567" y="592"/>
                    <a:pt x="567" y="590"/>
                  </a:cubicBezTo>
                  <a:cubicBezTo>
                    <a:pt x="561" y="589"/>
                    <a:pt x="555" y="588"/>
                    <a:pt x="549" y="588"/>
                  </a:cubicBezTo>
                  <a:cubicBezTo>
                    <a:pt x="546" y="588"/>
                    <a:pt x="541" y="589"/>
                    <a:pt x="540" y="592"/>
                  </a:cubicBezTo>
                  <a:cubicBezTo>
                    <a:pt x="537" y="597"/>
                    <a:pt x="536" y="603"/>
                    <a:pt x="535" y="609"/>
                  </a:cubicBezTo>
                  <a:cubicBezTo>
                    <a:pt x="533" y="616"/>
                    <a:pt x="532" y="623"/>
                    <a:pt x="530" y="630"/>
                  </a:cubicBezTo>
                  <a:cubicBezTo>
                    <a:pt x="530" y="631"/>
                    <a:pt x="530" y="632"/>
                    <a:pt x="530" y="633"/>
                  </a:cubicBezTo>
                  <a:cubicBezTo>
                    <a:pt x="531" y="642"/>
                    <a:pt x="533" y="650"/>
                    <a:pt x="533" y="659"/>
                  </a:cubicBezTo>
                  <a:cubicBezTo>
                    <a:pt x="533" y="665"/>
                    <a:pt x="532" y="670"/>
                    <a:pt x="524" y="670"/>
                  </a:cubicBezTo>
                  <a:cubicBezTo>
                    <a:pt x="523" y="670"/>
                    <a:pt x="521" y="674"/>
                    <a:pt x="521" y="677"/>
                  </a:cubicBezTo>
                  <a:cubicBezTo>
                    <a:pt x="520" y="681"/>
                    <a:pt x="523" y="688"/>
                    <a:pt x="514" y="688"/>
                  </a:cubicBezTo>
                  <a:cubicBezTo>
                    <a:pt x="512" y="689"/>
                    <a:pt x="511" y="693"/>
                    <a:pt x="509" y="696"/>
                  </a:cubicBezTo>
                  <a:cubicBezTo>
                    <a:pt x="505" y="695"/>
                    <a:pt x="502" y="693"/>
                    <a:pt x="496" y="690"/>
                  </a:cubicBezTo>
                  <a:cubicBezTo>
                    <a:pt x="503" y="705"/>
                    <a:pt x="509" y="718"/>
                    <a:pt x="515" y="732"/>
                  </a:cubicBezTo>
                  <a:cubicBezTo>
                    <a:pt x="516" y="736"/>
                    <a:pt x="515" y="740"/>
                    <a:pt x="515" y="744"/>
                  </a:cubicBezTo>
                  <a:cubicBezTo>
                    <a:pt x="515" y="748"/>
                    <a:pt x="514" y="751"/>
                    <a:pt x="514" y="754"/>
                  </a:cubicBezTo>
                  <a:cubicBezTo>
                    <a:pt x="515" y="760"/>
                    <a:pt x="515" y="767"/>
                    <a:pt x="516" y="773"/>
                  </a:cubicBezTo>
                  <a:cubicBezTo>
                    <a:pt x="514" y="774"/>
                    <a:pt x="513" y="774"/>
                    <a:pt x="512" y="774"/>
                  </a:cubicBezTo>
                  <a:cubicBezTo>
                    <a:pt x="499" y="773"/>
                    <a:pt x="499" y="773"/>
                    <a:pt x="499" y="786"/>
                  </a:cubicBezTo>
                  <a:cubicBezTo>
                    <a:pt x="498" y="791"/>
                    <a:pt x="498" y="795"/>
                    <a:pt x="497" y="800"/>
                  </a:cubicBezTo>
                  <a:cubicBezTo>
                    <a:pt x="497" y="807"/>
                    <a:pt x="494" y="811"/>
                    <a:pt x="487" y="811"/>
                  </a:cubicBezTo>
                  <a:cubicBezTo>
                    <a:pt x="484" y="829"/>
                    <a:pt x="483" y="830"/>
                    <a:pt x="471" y="830"/>
                  </a:cubicBezTo>
                  <a:cubicBezTo>
                    <a:pt x="470" y="833"/>
                    <a:pt x="470" y="835"/>
                    <a:pt x="469" y="838"/>
                  </a:cubicBezTo>
                  <a:cubicBezTo>
                    <a:pt x="466" y="839"/>
                    <a:pt x="462" y="839"/>
                    <a:pt x="458" y="839"/>
                  </a:cubicBezTo>
                  <a:cubicBezTo>
                    <a:pt x="458" y="850"/>
                    <a:pt x="459" y="858"/>
                    <a:pt x="465" y="868"/>
                  </a:cubicBezTo>
                  <a:cubicBezTo>
                    <a:pt x="474" y="881"/>
                    <a:pt x="485" y="885"/>
                    <a:pt x="498" y="890"/>
                  </a:cubicBezTo>
                  <a:cubicBezTo>
                    <a:pt x="507" y="893"/>
                    <a:pt x="512" y="901"/>
                    <a:pt x="511" y="906"/>
                  </a:cubicBezTo>
                  <a:cubicBezTo>
                    <a:pt x="509" y="911"/>
                    <a:pt x="498" y="916"/>
                    <a:pt x="490" y="913"/>
                  </a:cubicBezTo>
                  <a:cubicBezTo>
                    <a:pt x="484" y="911"/>
                    <a:pt x="477" y="908"/>
                    <a:pt x="469" y="905"/>
                  </a:cubicBezTo>
                  <a:cubicBezTo>
                    <a:pt x="469" y="913"/>
                    <a:pt x="468" y="921"/>
                    <a:pt x="468" y="930"/>
                  </a:cubicBezTo>
                  <a:cubicBezTo>
                    <a:pt x="460" y="928"/>
                    <a:pt x="453" y="927"/>
                    <a:pt x="443" y="925"/>
                  </a:cubicBezTo>
                  <a:cubicBezTo>
                    <a:pt x="446" y="913"/>
                    <a:pt x="448" y="901"/>
                    <a:pt x="451" y="890"/>
                  </a:cubicBezTo>
                  <a:cubicBezTo>
                    <a:pt x="452" y="885"/>
                    <a:pt x="453" y="882"/>
                    <a:pt x="450" y="878"/>
                  </a:cubicBezTo>
                  <a:cubicBezTo>
                    <a:pt x="443" y="866"/>
                    <a:pt x="441" y="853"/>
                    <a:pt x="440" y="838"/>
                  </a:cubicBezTo>
                  <a:cubicBezTo>
                    <a:pt x="440" y="830"/>
                    <a:pt x="432" y="822"/>
                    <a:pt x="427" y="814"/>
                  </a:cubicBezTo>
                  <a:cubicBezTo>
                    <a:pt x="425" y="811"/>
                    <a:pt x="422" y="808"/>
                    <a:pt x="418" y="804"/>
                  </a:cubicBezTo>
                  <a:cubicBezTo>
                    <a:pt x="407" y="802"/>
                    <a:pt x="406" y="800"/>
                    <a:pt x="412" y="788"/>
                  </a:cubicBezTo>
                  <a:cubicBezTo>
                    <a:pt x="415" y="780"/>
                    <a:pt x="420" y="773"/>
                    <a:pt x="416" y="764"/>
                  </a:cubicBezTo>
                  <a:cubicBezTo>
                    <a:pt x="415" y="761"/>
                    <a:pt x="419" y="756"/>
                    <a:pt x="421" y="752"/>
                  </a:cubicBezTo>
                  <a:cubicBezTo>
                    <a:pt x="419" y="750"/>
                    <a:pt x="416" y="747"/>
                    <a:pt x="412" y="744"/>
                  </a:cubicBezTo>
                  <a:cubicBezTo>
                    <a:pt x="419" y="737"/>
                    <a:pt x="426" y="731"/>
                    <a:pt x="433" y="724"/>
                  </a:cubicBezTo>
                  <a:cubicBezTo>
                    <a:pt x="431" y="723"/>
                    <a:pt x="429" y="722"/>
                    <a:pt x="426" y="720"/>
                  </a:cubicBezTo>
                  <a:cubicBezTo>
                    <a:pt x="427" y="709"/>
                    <a:pt x="432" y="701"/>
                    <a:pt x="441" y="696"/>
                  </a:cubicBezTo>
                  <a:cubicBezTo>
                    <a:pt x="449" y="691"/>
                    <a:pt x="457" y="685"/>
                    <a:pt x="466" y="679"/>
                  </a:cubicBezTo>
                  <a:cubicBezTo>
                    <a:pt x="462" y="677"/>
                    <a:pt x="457" y="676"/>
                    <a:pt x="456" y="673"/>
                  </a:cubicBezTo>
                  <a:cubicBezTo>
                    <a:pt x="455" y="670"/>
                    <a:pt x="457" y="666"/>
                    <a:pt x="458" y="663"/>
                  </a:cubicBezTo>
                  <a:cubicBezTo>
                    <a:pt x="447" y="658"/>
                    <a:pt x="447" y="652"/>
                    <a:pt x="455" y="642"/>
                  </a:cubicBezTo>
                  <a:cubicBezTo>
                    <a:pt x="443" y="637"/>
                    <a:pt x="443" y="634"/>
                    <a:pt x="451" y="625"/>
                  </a:cubicBezTo>
                  <a:cubicBezTo>
                    <a:pt x="452" y="623"/>
                    <a:pt x="454" y="621"/>
                    <a:pt x="454" y="620"/>
                  </a:cubicBezTo>
                  <a:cubicBezTo>
                    <a:pt x="451" y="610"/>
                    <a:pt x="458" y="606"/>
                    <a:pt x="466" y="602"/>
                  </a:cubicBezTo>
                  <a:cubicBezTo>
                    <a:pt x="460" y="597"/>
                    <a:pt x="462" y="593"/>
                    <a:pt x="467" y="589"/>
                  </a:cubicBezTo>
                  <a:cubicBezTo>
                    <a:pt x="476" y="583"/>
                    <a:pt x="485" y="577"/>
                    <a:pt x="494" y="572"/>
                  </a:cubicBezTo>
                  <a:cubicBezTo>
                    <a:pt x="504" y="566"/>
                    <a:pt x="514" y="562"/>
                    <a:pt x="524" y="557"/>
                  </a:cubicBezTo>
                  <a:cubicBezTo>
                    <a:pt x="523" y="544"/>
                    <a:pt x="527" y="535"/>
                    <a:pt x="538" y="531"/>
                  </a:cubicBezTo>
                  <a:cubicBezTo>
                    <a:pt x="542" y="529"/>
                    <a:pt x="546" y="527"/>
                    <a:pt x="549" y="525"/>
                  </a:cubicBezTo>
                  <a:cubicBezTo>
                    <a:pt x="549" y="524"/>
                    <a:pt x="549" y="523"/>
                    <a:pt x="549" y="522"/>
                  </a:cubicBezTo>
                  <a:cubicBezTo>
                    <a:pt x="561" y="524"/>
                    <a:pt x="573" y="525"/>
                    <a:pt x="585" y="527"/>
                  </a:cubicBezTo>
                  <a:cubicBezTo>
                    <a:pt x="582" y="516"/>
                    <a:pt x="586" y="511"/>
                    <a:pt x="599" y="509"/>
                  </a:cubicBezTo>
                  <a:cubicBezTo>
                    <a:pt x="608" y="508"/>
                    <a:pt x="609" y="506"/>
                    <a:pt x="606" y="498"/>
                  </a:cubicBezTo>
                  <a:cubicBezTo>
                    <a:pt x="602" y="487"/>
                    <a:pt x="602" y="487"/>
                    <a:pt x="613" y="485"/>
                  </a:cubicBezTo>
                  <a:cubicBezTo>
                    <a:pt x="616" y="485"/>
                    <a:pt x="619" y="481"/>
                    <a:pt x="621" y="478"/>
                  </a:cubicBezTo>
                  <a:cubicBezTo>
                    <a:pt x="624" y="473"/>
                    <a:pt x="626" y="467"/>
                    <a:pt x="629" y="461"/>
                  </a:cubicBezTo>
                  <a:cubicBezTo>
                    <a:pt x="625" y="453"/>
                    <a:pt x="618" y="446"/>
                    <a:pt x="607" y="443"/>
                  </a:cubicBezTo>
                  <a:cubicBezTo>
                    <a:pt x="599" y="441"/>
                    <a:pt x="604" y="436"/>
                    <a:pt x="606" y="432"/>
                  </a:cubicBezTo>
                  <a:cubicBezTo>
                    <a:pt x="602" y="432"/>
                    <a:pt x="599" y="431"/>
                    <a:pt x="594" y="431"/>
                  </a:cubicBezTo>
                  <a:cubicBezTo>
                    <a:pt x="595" y="427"/>
                    <a:pt x="596" y="423"/>
                    <a:pt x="597" y="420"/>
                  </a:cubicBezTo>
                  <a:cubicBezTo>
                    <a:pt x="586" y="414"/>
                    <a:pt x="578" y="422"/>
                    <a:pt x="572" y="429"/>
                  </a:cubicBezTo>
                  <a:cubicBezTo>
                    <a:pt x="560" y="441"/>
                    <a:pt x="548" y="453"/>
                    <a:pt x="540" y="467"/>
                  </a:cubicBezTo>
                  <a:cubicBezTo>
                    <a:pt x="525" y="490"/>
                    <a:pt x="505" y="501"/>
                    <a:pt x="478" y="502"/>
                  </a:cubicBezTo>
                  <a:cubicBezTo>
                    <a:pt x="467" y="503"/>
                    <a:pt x="456" y="505"/>
                    <a:pt x="445" y="507"/>
                  </a:cubicBezTo>
                  <a:cubicBezTo>
                    <a:pt x="446" y="521"/>
                    <a:pt x="445" y="533"/>
                    <a:pt x="435" y="543"/>
                  </a:cubicBezTo>
                  <a:cubicBezTo>
                    <a:pt x="434" y="544"/>
                    <a:pt x="435" y="547"/>
                    <a:pt x="434" y="549"/>
                  </a:cubicBezTo>
                  <a:cubicBezTo>
                    <a:pt x="429" y="555"/>
                    <a:pt x="425" y="562"/>
                    <a:pt x="419" y="569"/>
                  </a:cubicBezTo>
                  <a:cubicBezTo>
                    <a:pt x="417" y="572"/>
                    <a:pt x="413" y="572"/>
                    <a:pt x="409" y="569"/>
                  </a:cubicBezTo>
                  <a:cubicBezTo>
                    <a:pt x="408" y="567"/>
                    <a:pt x="403" y="567"/>
                    <a:pt x="401" y="568"/>
                  </a:cubicBezTo>
                  <a:cubicBezTo>
                    <a:pt x="391" y="578"/>
                    <a:pt x="382" y="587"/>
                    <a:pt x="373" y="597"/>
                  </a:cubicBezTo>
                  <a:cubicBezTo>
                    <a:pt x="364" y="607"/>
                    <a:pt x="363" y="618"/>
                    <a:pt x="364" y="631"/>
                  </a:cubicBezTo>
                  <a:cubicBezTo>
                    <a:pt x="364" y="635"/>
                    <a:pt x="365" y="641"/>
                    <a:pt x="364" y="645"/>
                  </a:cubicBezTo>
                  <a:cubicBezTo>
                    <a:pt x="363" y="648"/>
                    <a:pt x="360" y="651"/>
                    <a:pt x="357" y="654"/>
                  </a:cubicBezTo>
                  <a:cubicBezTo>
                    <a:pt x="354" y="651"/>
                    <a:pt x="350" y="649"/>
                    <a:pt x="348" y="645"/>
                  </a:cubicBezTo>
                  <a:cubicBezTo>
                    <a:pt x="346" y="642"/>
                    <a:pt x="346" y="634"/>
                    <a:pt x="345" y="634"/>
                  </a:cubicBezTo>
                  <a:cubicBezTo>
                    <a:pt x="340" y="635"/>
                    <a:pt x="334" y="636"/>
                    <a:pt x="328" y="637"/>
                  </a:cubicBezTo>
                  <a:cubicBezTo>
                    <a:pt x="327" y="637"/>
                    <a:pt x="326" y="639"/>
                    <a:pt x="324" y="639"/>
                  </a:cubicBezTo>
                  <a:cubicBezTo>
                    <a:pt x="322" y="639"/>
                    <a:pt x="318" y="640"/>
                    <a:pt x="316" y="638"/>
                  </a:cubicBezTo>
                  <a:cubicBezTo>
                    <a:pt x="314" y="637"/>
                    <a:pt x="313" y="632"/>
                    <a:pt x="314" y="630"/>
                  </a:cubicBezTo>
                  <a:cubicBezTo>
                    <a:pt x="320" y="616"/>
                    <a:pt x="330" y="609"/>
                    <a:pt x="345" y="606"/>
                  </a:cubicBezTo>
                  <a:cubicBezTo>
                    <a:pt x="348" y="606"/>
                    <a:pt x="351" y="604"/>
                    <a:pt x="353" y="602"/>
                  </a:cubicBezTo>
                  <a:cubicBezTo>
                    <a:pt x="362" y="589"/>
                    <a:pt x="371" y="575"/>
                    <a:pt x="380" y="562"/>
                  </a:cubicBezTo>
                  <a:cubicBezTo>
                    <a:pt x="379" y="562"/>
                    <a:pt x="378" y="562"/>
                    <a:pt x="377" y="562"/>
                  </a:cubicBezTo>
                  <a:cubicBezTo>
                    <a:pt x="374" y="558"/>
                    <a:pt x="369" y="554"/>
                    <a:pt x="370" y="550"/>
                  </a:cubicBezTo>
                  <a:cubicBezTo>
                    <a:pt x="370" y="547"/>
                    <a:pt x="375" y="543"/>
                    <a:pt x="379" y="539"/>
                  </a:cubicBezTo>
                  <a:cubicBezTo>
                    <a:pt x="374" y="538"/>
                    <a:pt x="370" y="537"/>
                    <a:pt x="365" y="536"/>
                  </a:cubicBezTo>
                  <a:cubicBezTo>
                    <a:pt x="365" y="535"/>
                    <a:pt x="365" y="534"/>
                    <a:pt x="364" y="533"/>
                  </a:cubicBezTo>
                  <a:cubicBezTo>
                    <a:pt x="372" y="526"/>
                    <a:pt x="381" y="519"/>
                    <a:pt x="391" y="510"/>
                  </a:cubicBezTo>
                  <a:cubicBezTo>
                    <a:pt x="386" y="509"/>
                    <a:pt x="383" y="509"/>
                    <a:pt x="380" y="509"/>
                  </a:cubicBezTo>
                  <a:cubicBezTo>
                    <a:pt x="358" y="509"/>
                    <a:pt x="336" y="509"/>
                    <a:pt x="313" y="509"/>
                  </a:cubicBezTo>
                  <a:cubicBezTo>
                    <a:pt x="277" y="510"/>
                    <a:pt x="261" y="487"/>
                    <a:pt x="252" y="459"/>
                  </a:cubicBezTo>
                  <a:cubicBezTo>
                    <a:pt x="246" y="441"/>
                    <a:pt x="250" y="432"/>
                    <a:pt x="268" y="419"/>
                  </a:cubicBezTo>
                  <a:cubicBezTo>
                    <a:pt x="288" y="404"/>
                    <a:pt x="311" y="397"/>
                    <a:pt x="335" y="392"/>
                  </a:cubicBezTo>
                  <a:cubicBezTo>
                    <a:pt x="356" y="387"/>
                    <a:pt x="377" y="383"/>
                    <a:pt x="400" y="378"/>
                  </a:cubicBezTo>
                  <a:cubicBezTo>
                    <a:pt x="390" y="376"/>
                    <a:pt x="382" y="374"/>
                    <a:pt x="374" y="372"/>
                  </a:cubicBezTo>
                  <a:cubicBezTo>
                    <a:pt x="354" y="366"/>
                    <a:pt x="335" y="356"/>
                    <a:pt x="315" y="353"/>
                  </a:cubicBezTo>
                  <a:cubicBezTo>
                    <a:pt x="298" y="350"/>
                    <a:pt x="279" y="352"/>
                    <a:pt x="260" y="353"/>
                  </a:cubicBezTo>
                  <a:cubicBezTo>
                    <a:pt x="236" y="355"/>
                    <a:pt x="213" y="361"/>
                    <a:pt x="189" y="354"/>
                  </a:cubicBezTo>
                  <a:cubicBezTo>
                    <a:pt x="148" y="341"/>
                    <a:pt x="117" y="316"/>
                    <a:pt x="91" y="283"/>
                  </a:cubicBezTo>
                  <a:cubicBezTo>
                    <a:pt x="76" y="262"/>
                    <a:pt x="57" y="244"/>
                    <a:pt x="41" y="223"/>
                  </a:cubicBezTo>
                  <a:cubicBezTo>
                    <a:pt x="25" y="203"/>
                    <a:pt x="12" y="182"/>
                    <a:pt x="6" y="156"/>
                  </a:cubicBezTo>
                  <a:cubicBezTo>
                    <a:pt x="0" y="126"/>
                    <a:pt x="14" y="106"/>
                    <a:pt x="44" y="104"/>
                  </a:cubicBezTo>
                  <a:cubicBezTo>
                    <a:pt x="77" y="102"/>
                    <a:pt x="109" y="102"/>
                    <a:pt x="140" y="109"/>
                  </a:cubicBezTo>
                  <a:cubicBezTo>
                    <a:pt x="142" y="109"/>
                    <a:pt x="144" y="110"/>
                    <a:pt x="146" y="110"/>
                  </a:cubicBezTo>
                  <a:cubicBezTo>
                    <a:pt x="173" y="124"/>
                    <a:pt x="203" y="127"/>
                    <a:pt x="232" y="135"/>
                  </a:cubicBezTo>
                  <a:cubicBezTo>
                    <a:pt x="286" y="149"/>
                    <a:pt x="337" y="173"/>
                    <a:pt x="387" y="198"/>
                  </a:cubicBezTo>
                  <a:cubicBezTo>
                    <a:pt x="429" y="219"/>
                    <a:pt x="473" y="239"/>
                    <a:pt x="515" y="259"/>
                  </a:cubicBezTo>
                  <a:cubicBezTo>
                    <a:pt x="519" y="261"/>
                    <a:pt x="523" y="262"/>
                    <a:pt x="526" y="263"/>
                  </a:cubicBezTo>
                  <a:cubicBezTo>
                    <a:pt x="527" y="262"/>
                    <a:pt x="527" y="261"/>
                    <a:pt x="528" y="260"/>
                  </a:cubicBezTo>
                  <a:cubicBezTo>
                    <a:pt x="520" y="254"/>
                    <a:pt x="513" y="249"/>
                    <a:pt x="505" y="244"/>
                  </a:cubicBezTo>
                  <a:cubicBezTo>
                    <a:pt x="500" y="241"/>
                    <a:pt x="498" y="238"/>
                    <a:pt x="498" y="233"/>
                  </a:cubicBezTo>
                  <a:cubicBezTo>
                    <a:pt x="499" y="221"/>
                    <a:pt x="495" y="213"/>
                    <a:pt x="483" y="209"/>
                  </a:cubicBezTo>
                  <a:cubicBezTo>
                    <a:pt x="478" y="207"/>
                    <a:pt x="473" y="204"/>
                    <a:pt x="477" y="198"/>
                  </a:cubicBezTo>
                  <a:cubicBezTo>
                    <a:pt x="475" y="196"/>
                    <a:pt x="473" y="196"/>
                    <a:pt x="472" y="195"/>
                  </a:cubicBezTo>
                  <a:cubicBezTo>
                    <a:pt x="470" y="192"/>
                    <a:pt x="468" y="189"/>
                    <a:pt x="466" y="187"/>
                  </a:cubicBezTo>
                  <a:cubicBezTo>
                    <a:pt x="462" y="182"/>
                    <a:pt x="457" y="179"/>
                    <a:pt x="458" y="171"/>
                  </a:cubicBezTo>
                  <a:cubicBezTo>
                    <a:pt x="459" y="168"/>
                    <a:pt x="455" y="163"/>
                    <a:pt x="455" y="158"/>
                  </a:cubicBezTo>
                  <a:cubicBezTo>
                    <a:pt x="454" y="148"/>
                    <a:pt x="449" y="138"/>
                    <a:pt x="446" y="128"/>
                  </a:cubicBezTo>
                  <a:cubicBezTo>
                    <a:pt x="445" y="125"/>
                    <a:pt x="444" y="122"/>
                    <a:pt x="445" y="119"/>
                  </a:cubicBezTo>
                  <a:cubicBezTo>
                    <a:pt x="447" y="111"/>
                    <a:pt x="449" y="103"/>
                    <a:pt x="451" y="94"/>
                  </a:cubicBezTo>
                  <a:cubicBezTo>
                    <a:pt x="454" y="94"/>
                    <a:pt x="456" y="94"/>
                    <a:pt x="456" y="94"/>
                  </a:cubicBezTo>
                  <a:cubicBezTo>
                    <a:pt x="455" y="90"/>
                    <a:pt x="454" y="85"/>
                    <a:pt x="452" y="80"/>
                  </a:cubicBezTo>
                  <a:cubicBezTo>
                    <a:pt x="449" y="72"/>
                    <a:pt x="445" y="63"/>
                    <a:pt x="442" y="55"/>
                  </a:cubicBezTo>
                  <a:cubicBezTo>
                    <a:pt x="442" y="54"/>
                    <a:pt x="441" y="53"/>
                    <a:pt x="441" y="53"/>
                  </a:cubicBezTo>
                  <a:cubicBezTo>
                    <a:pt x="425" y="54"/>
                    <a:pt x="417" y="35"/>
                    <a:pt x="399" y="40"/>
                  </a:cubicBezTo>
                  <a:cubicBezTo>
                    <a:pt x="390" y="42"/>
                    <a:pt x="387" y="36"/>
                    <a:pt x="388" y="26"/>
                  </a:cubicBezTo>
                  <a:cubicBezTo>
                    <a:pt x="394" y="26"/>
                    <a:pt x="401" y="26"/>
                    <a:pt x="411" y="26"/>
                  </a:cubicBezTo>
                  <a:cubicBezTo>
                    <a:pt x="408" y="22"/>
                    <a:pt x="405" y="19"/>
                    <a:pt x="404" y="16"/>
                  </a:cubicBezTo>
                  <a:cubicBezTo>
                    <a:pt x="403" y="12"/>
                    <a:pt x="403" y="5"/>
                    <a:pt x="404" y="5"/>
                  </a:cubicBezTo>
                  <a:cubicBezTo>
                    <a:pt x="409" y="3"/>
                    <a:pt x="415" y="0"/>
                    <a:pt x="419" y="7"/>
                  </a:cubicBezTo>
                  <a:cubicBezTo>
                    <a:pt x="425" y="17"/>
                    <a:pt x="432" y="27"/>
                    <a:pt x="439" y="35"/>
                  </a:cubicBezTo>
                  <a:cubicBezTo>
                    <a:pt x="451" y="48"/>
                    <a:pt x="463" y="59"/>
                    <a:pt x="467" y="77"/>
                  </a:cubicBezTo>
                  <a:cubicBezTo>
                    <a:pt x="469" y="81"/>
                    <a:pt x="477" y="84"/>
                    <a:pt x="482" y="88"/>
                  </a:cubicBezTo>
                  <a:cubicBezTo>
                    <a:pt x="485" y="90"/>
                    <a:pt x="487" y="94"/>
                    <a:pt x="487" y="97"/>
                  </a:cubicBezTo>
                  <a:cubicBezTo>
                    <a:pt x="488" y="105"/>
                    <a:pt x="488" y="113"/>
                    <a:pt x="488" y="121"/>
                  </a:cubicBezTo>
                  <a:cubicBezTo>
                    <a:pt x="490" y="120"/>
                    <a:pt x="492" y="119"/>
                    <a:pt x="493" y="118"/>
                  </a:cubicBezTo>
                  <a:cubicBezTo>
                    <a:pt x="494" y="118"/>
                    <a:pt x="495" y="118"/>
                    <a:pt x="495" y="118"/>
                  </a:cubicBezTo>
                  <a:cubicBezTo>
                    <a:pt x="498" y="125"/>
                    <a:pt x="503" y="131"/>
                    <a:pt x="505" y="138"/>
                  </a:cubicBezTo>
                  <a:cubicBezTo>
                    <a:pt x="507" y="148"/>
                    <a:pt x="505" y="160"/>
                    <a:pt x="508" y="170"/>
                  </a:cubicBezTo>
                  <a:cubicBezTo>
                    <a:pt x="512" y="180"/>
                    <a:pt x="518" y="189"/>
                    <a:pt x="524" y="198"/>
                  </a:cubicBezTo>
                  <a:cubicBezTo>
                    <a:pt x="528" y="204"/>
                    <a:pt x="532" y="209"/>
                    <a:pt x="535" y="213"/>
                  </a:cubicBezTo>
                  <a:cubicBezTo>
                    <a:pt x="541" y="214"/>
                    <a:pt x="546" y="216"/>
                    <a:pt x="551" y="217"/>
                  </a:cubicBezTo>
                  <a:cubicBezTo>
                    <a:pt x="551" y="218"/>
                    <a:pt x="551" y="219"/>
                    <a:pt x="551" y="220"/>
                  </a:cubicBezTo>
                  <a:cubicBezTo>
                    <a:pt x="553" y="218"/>
                    <a:pt x="555" y="217"/>
                    <a:pt x="558" y="215"/>
                  </a:cubicBezTo>
                  <a:cubicBezTo>
                    <a:pt x="562" y="222"/>
                    <a:pt x="565" y="228"/>
                    <a:pt x="570" y="235"/>
                  </a:cubicBezTo>
                  <a:cubicBezTo>
                    <a:pt x="576" y="231"/>
                    <a:pt x="579" y="236"/>
                    <a:pt x="584" y="240"/>
                  </a:cubicBezTo>
                  <a:cubicBezTo>
                    <a:pt x="588" y="244"/>
                    <a:pt x="596" y="248"/>
                    <a:pt x="601" y="247"/>
                  </a:cubicBezTo>
                  <a:cubicBezTo>
                    <a:pt x="608" y="245"/>
                    <a:pt x="614" y="238"/>
                    <a:pt x="621" y="232"/>
                  </a:cubicBezTo>
                  <a:cubicBezTo>
                    <a:pt x="622" y="232"/>
                    <a:pt x="625" y="233"/>
                    <a:pt x="629" y="234"/>
                  </a:cubicBezTo>
                  <a:cubicBezTo>
                    <a:pt x="628" y="232"/>
                    <a:pt x="628" y="231"/>
                    <a:pt x="627" y="231"/>
                  </a:cubicBezTo>
                  <a:cubicBezTo>
                    <a:pt x="606" y="223"/>
                    <a:pt x="605" y="204"/>
                    <a:pt x="605" y="186"/>
                  </a:cubicBezTo>
                  <a:cubicBezTo>
                    <a:pt x="603" y="148"/>
                    <a:pt x="629" y="138"/>
                    <a:pt x="654" y="134"/>
                  </a:cubicBezTo>
                  <a:cubicBezTo>
                    <a:pt x="661" y="133"/>
                    <a:pt x="668" y="133"/>
                    <a:pt x="675" y="132"/>
                  </a:cubicBezTo>
                  <a:cubicBezTo>
                    <a:pt x="666" y="125"/>
                    <a:pt x="656" y="117"/>
                    <a:pt x="646" y="110"/>
                  </a:cubicBezTo>
                  <a:cubicBezTo>
                    <a:pt x="631" y="100"/>
                    <a:pt x="613" y="99"/>
                    <a:pt x="595" y="99"/>
                  </a:cubicBezTo>
                  <a:cubicBezTo>
                    <a:pt x="586" y="99"/>
                    <a:pt x="577" y="98"/>
                    <a:pt x="568" y="98"/>
                  </a:cubicBezTo>
                  <a:cubicBezTo>
                    <a:pt x="564" y="98"/>
                    <a:pt x="560" y="101"/>
                    <a:pt x="556" y="102"/>
                  </a:cubicBezTo>
                  <a:cubicBezTo>
                    <a:pt x="546" y="104"/>
                    <a:pt x="535" y="106"/>
                    <a:pt x="525" y="107"/>
                  </a:cubicBezTo>
                  <a:cubicBezTo>
                    <a:pt x="521" y="107"/>
                    <a:pt x="516" y="104"/>
                    <a:pt x="509" y="102"/>
                  </a:cubicBezTo>
                  <a:cubicBezTo>
                    <a:pt x="514" y="99"/>
                    <a:pt x="517" y="96"/>
                    <a:pt x="521" y="95"/>
                  </a:cubicBezTo>
                  <a:cubicBezTo>
                    <a:pt x="548" y="84"/>
                    <a:pt x="577" y="80"/>
                    <a:pt x="607" y="84"/>
                  </a:cubicBezTo>
                  <a:cubicBezTo>
                    <a:pt x="619" y="85"/>
                    <a:pt x="630" y="87"/>
                    <a:pt x="642" y="89"/>
                  </a:cubicBezTo>
                  <a:cubicBezTo>
                    <a:pt x="643" y="89"/>
                    <a:pt x="644" y="89"/>
                    <a:pt x="645" y="90"/>
                  </a:cubicBezTo>
                  <a:cubicBezTo>
                    <a:pt x="660" y="98"/>
                    <a:pt x="674" y="106"/>
                    <a:pt x="689" y="115"/>
                  </a:cubicBezTo>
                  <a:cubicBezTo>
                    <a:pt x="693" y="118"/>
                    <a:pt x="696" y="124"/>
                    <a:pt x="699" y="128"/>
                  </a:cubicBezTo>
                  <a:cubicBezTo>
                    <a:pt x="709" y="123"/>
                    <a:pt x="709" y="123"/>
                    <a:pt x="716" y="138"/>
                  </a:cubicBezTo>
                  <a:cubicBezTo>
                    <a:pt x="722" y="131"/>
                    <a:pt x="727" y="125"/>
                    <a:pt x="733" y="118"/>
                  </a:cubicBezTo>
                  <a:cubicBezTo>
                    <a:pt x="734" y="118"/>
                    <a:pt x="737" y="118"/>
                    <a:pt x="741" y="118"/>
                  </a:cubicBezTo>
                  <a:cubicBezTo>
                    <a:pt x="742" y="121"/>
                    <a:pt x="742" y="123"/>
                    <a:pt x="743" y="125"/>
                  </a:cubicBezTo>
                  <a:cubicBezTo>
                    <a:pt x="749" y="127"/>
                    <a:pt x="755" y="128"/>
                    <a:pt x="761" y="130"/>
                  </a:cubicBezTo>
                  <a:cubicBezTo>
                    <a:pt x="768" y="133"/>
                    <a:pt x="771" y="129"/>
                    <a:pt x="776" y="125"/>
                  </a:cubicBezTo>
                  <a:cubicBezTo>
                    <a:pt x="807" y="99"/>
                    <a:pt x="843" y="84"/>
                    <a:pt x="885" y="89"/>
                  </a:cubicBezTo>
                  <a:cubicBezTo>
                    <a:pt x="896" y="90"/>
                    <a:pt x="907" y="91"/>
                    <a:pt x="918" y="93"/>
                  </a:cubicBezTo>
                  <a:cubicBezTo>
                    <a:pt x="928" y="95"/>
                    <a:pt x="933" y="103"/>
                    <a:pt x="930" y="114"/>
                  </a:cubicBezTo>
                  <a:cubicBezTo>
                    <a:pt x="918" y="111"/>
                    <a:pt x="905" y="111"/>
                    <a:pt x="894" y="101"/>
                  </a:cubicBezTo>
                  <a:cubicBezTo>
                    <a:pt x="892" y="100"/>
                    <a:pt x="889" y="101"/>
                    <a:pt x="886" y="101"/>
                  </a:cubicBezTo>
                  <a:cubicBezTo>
                    <a:pt x="876" y="101"/>
                    <a:pt x="865" y="101"/>
                    <a:pt x="855" y="101"/>
                  </a:cubicBezTo>
                  <a:cubicBezTo>
                    <a:pt x="853" y="101"/>
                    <a:pt x="850" y="101"/>
                    <a:pt x="848" y="102"/>
                  </a:cubicBezTo>
                  <a:cubicBezTo>
                    <a:pt x="841" y="105"/>
                    <a:pt x="833" y="108"/>
                    <a:pt x="826" y="111"/>
                  </a:cubicBezTo>
                  <a:cubicBezTo>
                    <a:pt x="825" y="111"/>
                    <a:pt x="823" y="111"/>
                    <a:pt x="822" y="112"/>
                  </a:cubicBezTo>
                  <a:cubicBezTo>
                    <a:pt x="813" y="120"/>
                    <a:pt x="804" y="127"/>
                    <a:pt x="795" y="135"/>
                  </a:cubicBezTo>
                  <a:cubicBezTo>
                    <a:pt x="803" y="136"/>
                    <a:pt x="810" y="137"/>
                    <a:pt x="818" y="138"/>
                  </a:cubicBezTo>
                  <a:cubicBezTo>
                    <a:pt x="821" y="138"/>
                    <a:pt x="824" y="139"/>
                    <a:pt x="827" y="140"/>
                  </a:cubicBezTo>
                  <a:cubicBezTo>
                    <a:pt x="859" y="149"/>
                    <a:pt x="870" y="174"/>
                    <a:pt x="856" y="204"/>
                  </a:cubicBezTo>
                  <a:cubicBezTo>
                    <a:pt x="853" y="210"/>
                    <a:pt x="849" y="216"/>
                    <a:pt x="846" y="224"/>
                  </a:cubicBezTo>
                  <a:cubicBezTo>
                    <a:pt x="857" y="233"/>
                    <a:pt x="872" y="239"/>
                    <a:pt x="875" y="257"/>
                  </a:cubicBezTo>
                  <a:cubicBezTo>
                    <a:pt x="886" y="256"/>
                    <a:pt x="891" y="248"/>
                    <a:pt x="896" y="240"/>
                  </a:cubicBezTo>
                  <a:cubicBezTo>
                    <a:pt x="902" y="230"/>
                    <a:pt x="910" y="220"/>
                    <a:pt x="918" y="211"/>
                  </a:cubicBezTo>
                  <a:cubicBezTo>
                    <a:pt x="919" y="210"/>
                    <a:pt x="921" y="210"/>
                    <a:pt x="923" y="209"/>
                  </a:cubicBezTo>
                  <a:cubicBezTo>
                    <a:pt x="925" y="209"/>
                    <a:pt x="929" y="209"/>
                    <a:pt x="929" y="208"/>
                  </a:cubicBezTo>
                  <a:cubicBezTo>
                    <a:pt x="935" y="199"/>
                    <a:pt x="945" y="201"/>
                    <a:pt x="953" y="201"/>
                  </a:cubicBezTo>
                  <a:cubicBezTo>
                    <a:pt x="951" y="187"/>
                    <a:pt x="950" y="174"/>
                    <a:pt x="949" y="160"/>
                  </a:cubicBezTo>
                  <a:cubicBezTo>
                    <a:pt x="952" y="159"/>
                    <a:pt x="955" y="159"/>
                    <a:pt x="956" y="159"/>
                  </a:cubicBezTo>
                  <a:cubicBezTo>
                    <a:pt x="961" y="143"/>
                    <a:pt x="966" y="128"/>
                    <a:pt x="972" y="112"/>
                  </a:cubicBezTo>
                  <a:cubicBezTo>
                    <a:pt x="979" y="115"/>
                    <a:pt x="982" y="110"/>
                    <a:pt x="986" y="105"/>
                  </a:cubicBezTo>
                  <a:cubicBezTo>
                    <a:pt x="989" y="101"/>
                    <a:pt x="994" y="98"/>
                    <a:pt x="997" y="93"/>
                  </a:cubicBezTo>
                  <a:cubicBezTo>
                    <a:pt x="999" y="90"/>
                    <a:pt x="1000" y="86"/>
                    <a:pt x="1002" y="82"/>
                  </a:cubicBezTo>
                  <a:cubicBezTo>
                    <a:pt x="1003" y="80"/>
                    <a:pt x="1003" y="77"/>
                    <a:pt x="1004" y="77"/>
                  </a:cubicBezTo>
                  <a:cubicBezTo>
                    <a:pt x="1013" y="75"/>
                    <a:pt x="1014" y="68"/>
                    <a:pt x="1017" y="62"/>
                  </a:cubicBezTo>
                  <a:cubicBezTo>
                    <a:pt x="1024" y="48"/>
                    <a:pt x="1032" y="36"/>
                    <a:pt x="1048" y="31"/>
                  </a:cubicBezTo>
                  <a:cubicBezTo>
                    <a:pt x="1050" y="30"/>
                    <a:pt x="1052" y="26"/>
                    <a:pt x="1053" y="23"/>
                  </a:cubicBezTo>
                  <a:cubicBezTo>
                    <a:pt x="1058" y="9"/>
                    <a:pt x="1067" y="1"/>
                    <a:pt x="1078" y="3"/>
                  </a:cubicBezTo>
                  <a:cubicBezTo>
                    <a:pt x="1081" y="3"/>
                    <a:pt x="1084" y="6"/>
                    <a:pt x="1087" y="7"/>
                  </a:cubicBezTo>
                  <a:cubicBezTo>
                    <a:pt x="1085" y="10"/>
                    <a:pt x="1084" y="13"/>
                    <a:pt x="1082" y="17"/>
                  </a:cubicBezTo>
                  <a:cubicBezTo>
                    <a:pt x="1080" y="20"/>
                    <a:pt x="1076" y="23"/>
                    <a:pt x="1077" y="26"/>
                  </a:cubicBezTo>
                  <a:cubicBezTo>
                    <a:pt x="1078" y="30"/>
                    <a:pt x="1083" y="32"/>
                    <a:pt x="1088" y="30"/>
                  </a:cubicBezTo>
                  <a:cubicBezTo>
                    <a:pt x="1090" y="29"/>
                    <a:pt x="1093" y="29"/>
                    <a:pt x="1094" y="30"/>
                  </a:cubicBezTo>
                  <a:cubicBezTo>
                    <a:pt x="1096" y="32"/>
                    <a:pt x="1098" y="35"/>
                    <a:pt x="1099" y="37"/>
                  </a:cubicBezTo>
                  <a:cubicBezTo>
                    <a:pt x="1097" y="39"/>
                    <a:pt x="1095" y="41"/>
                    <a:pt x="1093" y="41"/>
                  </a:cubicBezTo>
                  <a:cubicBezTo>
                    <a:pt x="1085" y="42"/>
                    <a:pt x="1077" y="41"/>
                    <a:pt x="1070" y="41"/>
                  </a:cubicBezTo>
                  <a:cubicBezTo>
                    <a:pt x="1069" y="41"/>
                    <a:pt x="1067" y="41"/>
                    <a:pt x="1066" y="41"/>
                  </a:cubicBezTo>
                  <a:cubicBezTo>
                    <a:pt x="1048" y="50"/>
                    <a:pt x="1031" y="60"/>
                    <a:pt x="1023" y="81"/>
                  </a:cubicBezTo>
                  <a:cubicBezTo>
                    <a:pt x="1022" y="83"/>
                    <a:pt x="1022" y="86"/>
                    <a:pt x="1021" y="90"/>
                  </a:cubicBezTo>
                  <a:cubicBezTo>
                    <a:pt x="1024" y="90"/>
                    <a:pt x="1027" y="90"/>
                    <a:pt x="1030" y="91"/>
                  </a:cubicBezTo>
                  <a:cubicBezTo>
                    <a:pt x="1029" y="100"/>
                    <a:pt x="1028" y="108"/>
                    <a:pt x="1027" y="116"/>
                  </a:cubicBezTo>
                  <a:cubicBezTo>
                    <a:pt x="1026" y="122"/>
                    <a:pt x="1024" y="128"/>
                    <a:pt x="1026" y="133"/>
                  </a:cubicBezTo>
                  <a:cubicBezTo>
                    <a:pt x="1028" y="142"/>
                    <a:pt x="1024" y="148"/>
                    <a:pt x="1019" y="154"/>
                  </a:cubicBezTo>
                  <a:cubicBezTo>
                    <a:pt x="1016" y="158"/>
                    <a:pt x="1012" y="163"/>
                    <a:pt x="1009" y="167"/>
                  </a:cubicBezTo>
                  <a:cubicBezTo>
                    <a:pt x="1006" y="171"/>
                    <a:pt x="1004" y="175"/>
                    <a:pt x="1007" y="180"/>
                  </a:cubicBezTo>
                  <a:cubicBezTo>
                    <a:pt x="1008" y="183"/>
                    <a:pt x="1006" y="188"/>
                    <a:pt x="1004" y="191"/>
                  </a:cubicBezTo>
                  <a:cubicBezTo>
                    <a:pt x="998" y="196"/>
                    <a:pt x="992" y="201"/>
                    <a:pt x="985" y="206"/>
                  </a:cubicBezTo>
                  <a:cubicBezTo>
                    <a:pt x="979" y="212"/>
                    <a:pt x="974" y="218"/>
                    <a:pt x="972" y="228"/>
                  </a:cubicBezTo>
                  <a:cubicBezTo>
                    <a:pt x="971" y="236"/>
                    <a:pt x="965" y="243"/>
                    <a:pt x="962" y="248"/>
                  </a:cubicBezTo>
                  <a:cubicBezTo>
                    <a:pt x="954" y="250"/>
                    <a:pt x="948" y="251"/>
                    <a:pt x="943" y="254"/>
                  </a:cubicBezTo>
                  <a:cubicBezTo>
                    <a:pt x="932" y="261"/>
                    <a:pt x="921" y="269"/>
                    <a:pt x="910" y="277"/>
                  </a:cubicBezTo>
                  <a:cubicBezTo>
                    <a:pt x="906" y="279"/>
                    <a:pt x="902" y="281"/>
                    <a:pt x="897" y="283"/>
                  </a:cubicBezTo>
                  <a:cubicBezTo>
                    <a:pt x="898" y="284"/>
                    <a:pt x="898" y="285"/>
                    <a:pt x="898" y="286"/>
                  </a:cubicBezTo>
                  <a:cubicBezTo>
                    <a:pt x="912" y="281"/>
                    <a:pt x="926" y="276"/>
                    <a:pt x="940" y="270"/>
                  </a:cubicBezTo>
                  <a:cubicBezTo>
                    <a:pt x="966" y="259"/>
                    <a:pt x="992" y="247"/>
                    <a:pt x="1018" y="237"/>
                  </a:cubicBezTo>
                  <a:cubicBezTo>
                    <a:pt x="1043" y="226"/>
                    <a:pt x="1069" y="218"/>
                    <a:pt x="1093" y="207"/>
                  </a:cubicBezTo>
                  <a:cubicBezTo>
                    <a:pt x="1120" y="195"/>
                    <a:pt x="1145" y="179"/>
                    <a:pt x="1172" y="170"/>
                  </a:cubicBezTo>
                  <a:cubicBezTo>
                    <a:pt x="1226" y="151"/>
                    <a:pt x="1280" y="129"/>
                    <a:pt x="1337" y="122"/>
                  </a:cubicBezTo>
                  <a:cubicBezTo>
                    <a:pt x="1364" y="119"/>
                    <a:pt x="1391" y="116"/>
                    <a:pt x="1418" y="125"/>
                  </a:cubicBezTo>
                  <a:cubicBezTo>
                    <a:pt x="1437" y="132"/>
                    <a:pt x="1452" y="162"/>
                    <a:pt x="1443" y="181"/>
                  </a:cubicBezTo>
                  <a:cubicBezTo>
                    <a:pt x="1437" y="196"/>
                    <a:pt x="1430" y="211"/>
                    <a:pt x="1420" y="225"/>
                  </a:cubicBezTo>
                  <a:cubicBezTo>
                    <a:pt x="1404" y="248"/>
                    <a:pt x="1385" y="270"/>
                    <a:pt x="1367" y="293"/>
                  </a:cubicBezTo>
                  <a:cubicBezTo>
                    <a:pt x="1362" y="300"/>
                    <a:pt x="1356" y="306"/>
                    <a:pt x="1352" y="313"/>
                  </a:cubicBezTo>
                  <a:cubicBezTo>
                    <a:pt x="1333" y="341"/>
                    <a:pt x="1305" y="355"/>
                    <a:pt x="1273" y="361"/>
                  </a:cubicBezTo>
                  <a:cubicBezTo>
                    <a:pt x="1257" y="364"/>
                    <a:pt x="1239" y="365"/>
                    <a:pt x="1224" y="362"/>
                  </a:cubicBezTo>
                  <a:cubicBezTo>
                    <a:pt x="1209" y="360"/>
                    <a:pt x="1196" y="350"/>
                    <a:pt x="1183" y="344"/>
                  </a:cubicBezTo>
                  <a:cubicBezTo>
                    <a:pt x="1181" y="343"/>
                    <a:pt x="1178" y="342"/>
                    <a:pt x="1177" y="343"/>
                  </a:cubicBezTo>
                  <a:cubicBezTo>
                    <a:pt x="1167" y="350"/>
                    <a:pt x="1157" y="357"/>
                    <a:pt x="1147" y="363"/>
                  </a:cubicBezTo>
                  <a:cubicBezTo>
                    <a:pt x="1140" y="367"/>
                    <a:pt x="1131" y="368"/>
                    <a:pt x="1123" y="370"/>
                  </a:cubicBezTo>
                  <a:cubicBezTo>
                    <a:pt x="1109" y="373"/>
                    <a:pt x="1094" y="374"/>
                    <a:pt x="1079" y="377"/>
                  </a:cubicBezTo>
                  <a:close/>
                  <a:moveTo>
                    <a:pt x="683" y="452"/>
                  </a:moveTo>
                  <a:cubicBezTo>
                    <a:pt x="686" y="452"/>
                    <a:pt x="688" y="452"/>
                    <a:pt x="692" y="453"/>
                  </a:cubicBezTo>
                  <a:cubicBezTo>
                    <a:pt x="693" y="447"/>
                    <a:pt x="694" y="441"/>
                    <a:pt x="696" y="435"/>
                  </a:cubicBezTo>
                  <a:cubicBezTo>
                    <a:pt x="697" y="435"/>
                    <a:pt x="698" y="435"/>
                    <a:pt x="699" y="436"/>
                  </a:cubicBezTo>
                  <a:cubicBezTo>
                    <a:pt x="700" y="441"/>
                    <a:pt x="702" y="447"/>
                    <a:pt x="704" y="454"/>
                  </a:cubicBezTo>
                  <a:cubicBezTo>
                    <a:pt x="709" y="452"/>
                    <a:pt x="713" y="451"/>
                    <a:pt x="718" y="449"/>
                  </a:cubicBezTo>
                  <a:cubicBezTo>
                    <a:pt x="718" y="445"/>
                    <a:pt x="718" y="442"/>
                    <a:pt x="718" y="439"/>
                  </a:cubicBezTo>
                  <a:cubicBezTo>
                    <a:pt x="719" y="439"/>
                    <a:pt x="720" y="438"/>
                    <a:pt x="721" y="438"/>
                  </a:cubicBezTo>
                  <a:cubicBezTo>
                    <a:pt x="722" y="442"/>
                    <a:pt x="725" y="448"/>
                    <a:pt x="724" y="449"/>
                  </a:cubicBezTo>
                  <a:cubicBezTo>
                    <a:pt x="715" y="455"/>
                    <a:pt x="725" y="459"/>
                    <a:pt x="725" y="464"/>
                  </a:cubicBezTo>
                  <a:cubicBezTo>
                    <a:pt x="731" y="460"/>
                    <a:pt x="725" y="441"/>
                    <a:pt x="741" y="451"/>
                  </a:cubicBezTo>
                  <a:cubicBezTo>
                    <a:pt x="746" y="442"/>
                    <a:pt x="748" y="442"/>
                    <a:pt x="754" y="450"/>
                  </a:cubicBezTo>
                  <a:cubicBezTo>
                    <a:pt x="757" y="448"/>
                    <a:pt x="760" y="445"/>
                    <a:pt x="763" y="445"/>
                  </a:cubicBezTo>
                  <a:cubicBezTo>
                    <a:pt x="767" y="445"/>
                    <a:pt x="773" y="446"/>
                    <a:pt x="776" y="449"/>
                  </a:cubicBezTo>
                  <a:cubicBezTo>
                    <a:pt x="786" y="457"/>
                    <a:pt x="776" y="463"/>
                    <a:pt x="772" y="471"/>
                  </a:cubicBezTo>
                  <a:cubicBezTo>
                    <a:pt x="776" y="471"/>
                    <a:pt x="781" y="472"/>
                    <a:pt x="782" y="471"/>
                  </a:cubicBezTo>
                  <a:cubicBezTo>
                    <a:pt x="788" y="462"/>
                    <a:pt x="794" y="467"/>
                    <a:pt x="801" y="472"/>
                  </a:cubicBezTo>
                  <a:cubicBezTo>
                    <a:pt x="801" y="467"/>
                    <a:pt x="801" y="464"/>
                    <a:pt x="801" y="461"/>
                  </a:cubicBezTo>
                  <a:cubicBezTo>
                    <a:pt x="805" y="461"/>
                    <a:pt x="809" y="462"/>
                    <a:pt x="814" y="462"/>
                  </a:cubicBezTo>
                  <a:cubicBezTo>
                    <a:pt x="808" y="450"/>
                    <a:pt x="812" y="447"/>
                    <a:pt x="823" y="448"/>
                  </a:cubicBezTo>
                  <a:cubicBezTo>
                    <a:pt x="825" y="448"/>
                    <a:pt x="827" y="445"/>
                    <a:pt x="829" y="443"/>
                  </a:cubicBezTo>
                  <a:cubicBezTo>
                    <a:pt x="831" y="441"/>
                    <a:pt x="833" y="438"/>
                    <a:pt x="835" y="436"/>
                  </a:cubicBezTo>
                  <a:cubicBezTo>
                    <a:pt x="836" y="434"/>
                    <a:pt x="837" y="433"/>
                    <a:pt x="839" y="431"/>
                  </a:cubicBezTo>
                  <a:cubicBezTo>
                    <a:pt x="826" y="429"/>
                    <a:pt x="822" y="422"/>
                    <a:pt x="828" y="410"/>
                  </a:cubicBezTo>
                  <a:cubicBezTo>
                    <a:pt x="831" y="416"/>
                    <a:pt x="833" y="421"/>
                    <a:pt x="836" y="426"/>
                  </a:cubicBezTo>
                  <a:cubicBezTo>
                    <a:pt x="840" y="425"/>
                    <a:pt x="843" y="423"/>
                    <a:pt x="847" y="422"/>
                  </a:cubicBezTo>
                  <a:cubicBezTo>
                    <a:pt x="842" y="409"/>
                    <a:pt x="842" y="409"/>
                    <a:pt x="846" y="404"/>
                  </a:cubicBezTo>
                  <a:cubicBezTo>
                    <a:pt x="849" y="408"/>
                    <a:pt x="851" y="412"/>
                    <a:pt x="854" y="416"/>
                  </a:cubicBezTo>
                  <a:cubicBezTo>
                    <a:pt x="855" y="411"/>
                    <a:pt x="856" y="407"/>
                    <a:pt x="858" y="405"/>
                  </a:cubicBezTo>
                  <a:cubicBezTo>
                    <a:pt x="863" y="400"/>
                    <a:pt x="864" y="391"/>
                    <a:pt x="857" y="387"/>
                  </a:cubicBezTo>
                  <a:cubicBezTo>
                    <a:pt x="851" y="383"/>
                    <a:pt x="844" y="380"/>
                    <a:pt x="838" y="376"/>
                  </a:cubicBezTo>
                  <a:cubicBezTo>
                    <a:pt x="827" y="370"/>
                    <a:pt x="827" y="353"/>
                    <a:pt x="837" y="347"/>
                  </a:cubicBezTo>
                  <a:cubicBezTo>
                    <a:pt x="837" y="345"/>
                    <a:pt x="836" y="343"/>
                    <a:pt x="836" y="340"/>
                  </a:cubicBezTo>
                  <a:cubicBezTo>
                    <a:pt x="837" y="327"/>
                    <a:pt x="838" y="313"/>
                    <a:pt x="840" y="299"/>
                  </a:cubicBezTo>
                  <a:cubicBezTo>
                    <a:pt x="840" y="294"/>
                    <a:pt x="843" y="295"/>
                    <a:pt x="847" y="297"/>
                  </a:cubicBezTo>
                  <a:cubicBezTo>
                    <a:pt x="857" y="301"/>
                    <a:pt x="868" y="301"/>
                    <a:pt x="878" y="296"/>
                  </a:cubicBezTo>
                  <a:cubicBezTo>
                    <a:pt x="877" y="292"/>
                    <a:pt x="876" y="287"/>
                    <a:pt x="874" y="284"/>
                  </a:cubicBezTo>
                  <a:cubicBezTo>
                    <a:pt x="877" y="283"/>
                    <a:pt x="879" y="283"/>
                    <a:pt x="883" y="282"/>
                  </a:cubicBezTo>
                  <a:cubicBezTo>
                    <a:pt x="874" y="278"/>
                    <a:pt x="864" y="276"/>
                    <a:pt x="867" y="265"/>
                  </a:cubicBezTo>
                  <a:cubicBezTo>
                    <a:pt x="864" y="265"/>
                    <a:pt x="861" y="264"/>
                    <a:pt x="858" y="264"/>
                  </a:cubicBezTo>
                  <a:cubicBezTo>
                    <a:pt x="858" y="260"/>
                    <a:pt x="857" y="258"/>
                    <a:pt x="857" y="255"/>
                  </a:cubicBezTo>
                  <a:cubicBezTo>
                    <a:pt x="849" y="256"/>
                    <a:pt x="845" y="253"/>
                    <a:pt x="848" y="246"/>
                  </a:cubicBezTo>
                  <a:cubicBezTo>
                    <a:pt x="842" y="243"/>
                    <a:pt x="836" y="239"/>
                    <a:pt x="829" y="237"/>
                  </a:cubicBezTo>
                  <a:cubicBezTo>
                    <a:pt x="826" y="235"/>
                    <a:pt x="822" y="234"/>
                    <a:pt x="818" y="233"/>
                  </a:cubicBezTo>
                  <a:cubicBezTo>
                    <a:pt x="812" y="231"/>
                    <a:pt x="806" y="231"/>
                    <a:pt x="800" y="229"/>
                  </a:cubicBezTo>
                  <a:cubicBezTo>
                    <a:pt x="764" y="215"/>
                    <a:pt x="728" y="214"/>
                    <a:pt x="691" y="220"/>
                  </a:cubicBezTo>
                  <a:cubicBezTo>
                    <a:pt x="681" y="221"/>
                    <a:pt x="671" y="224"/>
                    <a:pt x="662" y="228"/>
                  </a:cubicBezTo>
                  <a:cubicBezTo>
                    <a:pt x="655" y="232"/>
                    <a:pt x="650" y="237"/>
                    <a:pt x="641" y="237"/>
                  </a:cubicBezTo>
                  <a:cubicBezTo>
                    <a:pt x="640" y="237"/>
                    <a:pt x="639" y="240"/>
                    <a:pt x="638" y="241"/>
                  </a:cubicBezTo>
                  <a:cubicBezTo>
                    <a:pt x="635" y="244"/>
                    <a:pt x="633" y="246"/>
                    <a:pt x="630" y="248"/>
                  </a:cubicBezTo>
                  <a:cubicBezTo>
                    <a:pt x="624" y="251"/>
                    <a:pt x="616" y="252"/>
                    <a:pt x="611" y="256"/>
                  </a:cubicBezTo>
                  <a:cubicBezTo>
                    <a:pt x="605" y="263"/>
                    <a:pt x="601" y="271"/>
                    <a:pt x="596" y="280"/>
                  </a:cubicBezTo>
                  <a:cubicBezTo>
                    <a:pt x="599" y="280"/>
                    <a:pt x="601" y="280"/>
                    <a:pt x="602" y="280"/>
                  </a:cubicBezTo>
                  <a:cubicBezTo>
                    <a:pt x="615" y="282"/>
                    <a:pt x="628" y="293"/>
                    <a:pt x="629" y="302"/>
                  </a:cubicBezTo>
                  <a:cubicBezTo>
                    <a:pt x="630" y="310"/>
                    <a:pt x="631" y="318"/>
                    <a:pt x="634" y="325"/>
                  </a:cubicBezTo>
                  <a:cubicBezTo>
                    <a:pt x="636" y="332"/>
                    <a:pt x="637" y="338"/>
                    <a:pt x="629" y="344"/>
                  </a:cubicBezTo>
                  <a:cubicBezTo>
                    <a:pt x="645" y="346"/>
                    <a:pt x="646" y="328"/>
                    <a:pt x="658" y="327"/>
                  </a:cubicBezTo>
                  <a:cubicBezTo>
                    <a:pt x="656" y="338"/>
                    <a:pt x="652" y="344"/>
                    <a:pt x="643" y="347"/>
                  </a:cubicBezTo>
                  <a:cubicBezTo>
                    <a:pt x="636" y="350"/>
                    <a:pt x="634" y="354"/>
                    <a:pt x="638" y="361"/>
                  </a:cubicBezTo>
                  <a:cubicBezTo>
                    <a:pt x="643" y="371"/>
                    <a:pt x="641" y="378"/>
                    <a:pt x="631" y="385"/>
                  </a:cubicBezTo>
                  <a:cubicBezTo>
                    <a:pt x="625" y="389"/>
                    <a:pt x="619" y="392"/>
                    <a:pt x="613" y="396"/>
                  </a:cubicBezTo>
                  <a:cubicBezTo>
                    <a:pt x="609" y="400"/>
                    <a:pt x="606" y="404"/>
                    <a:pt x="603" y="408"/>
                  </a:cubicBezTo>
                  <a:cubicBezTo>
                    <a:pt x="603" y="409"/>
                    <a:pt x="604" y="409"/>
                    <a:pt x="604" y="410"/>
                  </a:cubicBezTo>
                  <a:cubicBezTo>
                    <a:pt x="607" y="408"/>
                    <a:pt x="610" y="406"/>
                    <a:pt x="613" y="405"/>
                  </a:cubicBezTo>
                  <a:cubicBezTo>
                    <a:pt x="614" y="405"/>
                    <a:pt x="615" y="405"/>
                    <a:pt x="616" y="406"/>
                  </a:cubicBezTo>
                  <a:cubicBezTo>
                    <a:pt x="615" y="409"/>
                    <a:pt x="614" y="413"/>
                    <a:pt x="612" y="417"/>
                  </a:cubicBezTo>
                  <a:cubicBezTo>
                    <a:pt x="615" y="416"/>
                    <a:pt x="617" y="416"/>
                    <a:pt x="620" y="416"/>
                  </a:cubicBezTo>
                  <a:cubicBezTo>
                    <a:pt x="620" y="422"/>
                    <a:pt x="620" y="427"/>
                    <a:pt x="621" y="434"/>
                  </a:cubicBezTo>
                  <a:cubicBezTo>
                    <a:pt x="625" y="432"/>
                    <a:pt x="630" y="431"/>
                    <a:pt x="635" y="429"/>
                  </a:cubicBezTo>
                  <a:cubicBezTo>
                    <a:pt x="634" y="419"/>
                    <a:pt x="637" y="415"/>
                    <a:pt x="644" y="414"/>
                  </a:cubicBezTo>
                  <a:cubicBezTo>
                    <a:pt x="651" y="423"/>
                    <a:pt x="633" y="429"/>
                    <a:pt x="640" y="438"/>
                  </a:cubicBezTo>
                  <a:cubicBezTo>
                    <a:pt x="643" y="433"/>
                    <a:pt x="646" y="428"/>
                    <a:pt x="650" y="423"/>
                  </a:cubicBezTo>
                  <a:cubicBezTo>
                    <a:pt x="657" y="435"/>
                    <a:pt x="647" y="440"/>
                    <a:pt x="644" y="445"/>
                  </a:cubicBezTo>
                  <a:cubicBezTo>
                    <a:pt x="647" y="448"/>
                    <a:pt x="649" y="451"/>
                    <a:pt x="650" y="453"/>
                  </a:cubicBezTo>
                  <a:cubicBezTo>
                    <a:pt x="652" y="455"/>
                    <a:pt x="653" y="457"/>
                    <a:pt x="654" y="458"/>
                  </a:cubicBezTo>
                  <a:cubicBezTo>
                    <a:pt x="659" y="463"/>
                    <a:pt x="665" y="466"/>
                    <a:pt x="670" y="471"/>
                  </a:cubicBezTo>
                  <a:cubicBezTo>
                    <a:pt x="674" y="475"/>
                    <a:pt x="677" y="480"/>
                    <a:pt x="682" y="473"/>
                  </a:cubicBezTo>
                  <a:cubicBezTo>
                    <a:pt x="683" y="472"/>
                    <a:pt x="686" y="472"/>
                    <a:pt x="688" y="473"/>
                  </a:cubicBezTo>
                  <a:cubicBezTo>
                    <a:pt x="689" y="474"/>
                    <a:pt x="690" y="476"/>
                    <a:pt x="690" y="478"/>
                  </a:cubicBezTo>
                  <a:cubicBezTo>
                    <a:pt x="690" y="480"/>
                    <a:pt x="689" y="483"/>
                    <a:pt x="689" y="484"/>
                  </a:cubicBezTo>
                  <a:cubicBezTo>
                    <a:pt x="692" y="481"/>
                    <a:pt x="696" y="477"/>
                    <a:pt x="698" y="474"/>
                  </a:cubicBezTo>
                  <a:cubicBezTo>
                    <a:pt x="693" y="467"/>
                    <a:pt x="688" y="459"/>
                    <a:pt x="683" y="451"/>
                  </a:cubicBezTo>
                  <a:lnTo>
                    <a:pt x="683" y="452"/>
                  </a:lnTo>
                  <a:close/>
                  <a:moveTo>
                    <a:pt x="571" y="319"/>
                  </a:moveTo>
                  <a:cubicBezTo>
                    <a:pt x="570" y="312"/>
                    <a:pt x="570" y="306"/>
                    <a:pt x="567" y="303"/>
                  </a:cubicBezTo>
                  <a:cubicBezTo>
                    <a:pt x="564" y="300"/>
                    <a:pt x="557" y="299"/>
                    <a:pt x="552" y="298"/>
                  </a:cubicBezTo>
                  <a:cubicBezTo>
                    <a:pt x="548" y="297"/>
                    <a:pt x="543" y="295"/>
                    <a:pt x="539" y="295"/>
                  </a:cubicBezTo>
                  <a:cubicBezTo>
                    <a:pt x="510" y="289"/>
                    <a:pt x="483" y="280"/>
                    <a:pt x="457" y="266"/>
                  </a:cubicBezTo>
                  <a:cubicBezTo>
                    <a:pt x="441" y="257"/>
                    <a:pt x="425" y="247"/>
                    <a:pt x="409" y="236"/>
                  </a:cubicBezTo>
                  <a:cubicBezTo>
                    <a:pt x="367" y="207"/>
                    <a:pt x="319" y="188"/>
                    <a:pt x="273" y="167"/>
                  </a:cubicBezTo>
                  <a:cubicBezTo>
                    <a:pt x="246" y="155"/>
                    <a:pt x="216" y="150"/>
                    <a:pt x="188" y="141"/>
                  </a:cubicBezTo>
                  <a:cubicBezTo>
                    <a:pt x="182" y="139"/>
                    <a:pt x="177" y="138"/>
                    <a:pt x="173" y="147"/>
                  </a:cubicBezTo>
                  <a:cubicBezTo>
                    <a:pt x="172" y="143"/>
                    <a:pt x="171" y="138"/>
                    <a:pt x="170" y="138"/>
                  </a:cubicBezTo>
                  <a:cubicBezTo>
                    <a:pt x="159" y="135"/>
                    <a:pt x="149" y="127"/>
                    <a:pt x="140" y="133"/>
                  </a:cubicBezTo>
                  <a:cubicBezTo>
                    <a:pt x="135" y="130"/>
                    <a:pt x="132" y="126"/>
                    <a:pt x="128" y="125"/>
                  </a:cubicBezTo>
                  <a:cubicBezTo>
                    <a:pt x="120" y="123"/>
                    <a:pt x="111" y="121"/>
                    <a:pt x="103" y="119"/>
                  </a:cubicBezTo>
                  <a:cubicBezTo>
                    <a:pt x="102" y="118"/>
                    <a:pt x="101" y="118"/>
                    <a:pt x="101" y="118"/>
                  </a:cubicBezTo>
                  <a:cubicBezTo>
                    <a:pt x="95" y="119"/>
                    <a:pt x="90" y="121"/>
                    <a:pt x="85" y="121"/>
                  </a:cubicBezTo>
                  <a:cubicBezTo>
                    <a:pt x="72" y="122"/>
                    <a:pt x="59" y="122"/>
                    <a:pt x="46" y="123"/>
                  </a:cubicBezTo>
                  <a:cubicBezTo>
                    <a:pt x="21" y="126"/>
                    <a:pt x="9" y="146"/>
                    <a:pt x="22" y="169"/>
                  </a:cubicBezTo>
                  <a:cubicBezTo>
                    <a:pt x="34" y="188"/>
                    <a:pt x="46" y="207"/>
                    <a:pt x="60" y="225"/>
                  </a:cubicBezTo>
                  <a:cubicBezTo>
                    <a:pt x="82" y="252"/>
                    <a:pt x="106" y="280"/>
                    <a:pt x="131" y="306"/>
                  </a:cubicBezTo>
                  <a:cubicBezTo>
                    <a:pt x="154" y="329"/>
                    <a:pt x="182" y="344"/>
                    <a:pt x="217" y="342"/>
                  </a:cubicBezTo>
                  <a:cubicBezTo>
                    <a:pt x="229" y="341"/>
                    <a:pt x="242" y="341"/>
                    <a:pt x="254" y="339"/>
                  </a:cubicBezTo>
                  <a:cubicBezTo>
                    <a:pt x="267" y="338"/>
                    <a:pt x="279" y="337"/>
                    <a:pt x="292" y="335"/>
                  </a:cubicBezTo>
                  <a:cubicBezTo>
                    <a:pt x="288" y="329"/>
                    <a:pt x="286" y="322"/>
                    <a:pt x="281" y="319"/>
                  </a:cubicBezTo>
                  <a:cubicBezTo>
                    <a:pt x="254" y="301"/>
                    <a:pt x="226" y="285"/>
                    <a:pt x="198" y="267"/>
                  </a:cubicBezTo>
                  <a:cubicBezTo>
                    <a:pt x="196" y="266"/>
                    <a:pt x="194" y="263"/>
                    <a:pt x="192" y="261"/>
                  </a:cubicBezTo>
                  <a:cubicBezTo>
                    <a:pt x="192" y="260"/>
                    <a:pt x="193" y="259"/>
                    <a:pt x="194" y="258"/>
                  </a:cubicBezTo>
                  <a:cubicBezTo>
                    <a:pt x="224" y="275"/>
                    <a:pt x="253" y="292"/>
                    <a:pt x="283" y="309"/>
                  </a:cubicBezTo>
                  <a:cubicBezTo>
                    <a:pt x="284" y="307"/>
                    <a:pt x="285" y="305"/>
                    <a:pt x="286" y="302"/>
                  </a:cubicBezTo>
                  <a:cubicBezTo>
                    <a:pt x="291" y="293"/>
                    <a:pt x="289" y="287"/>
                    <a:pt x="280" y="282"/>
                  </a:cubicBezTo>
                  <a:cubicBezTo>
                    <a:pt x="257" y="268"/>
                    <a:pt x="237" y="252"/>
                    <a:pt x="223" y="228"/>
                  </a:cubicBezTo>
                  <a:cubicBezTo>
                    <a:pt x="221" y="225"/>
                    <a:pt x="221" y="222"/>
                    <a:pt x="221" y="218"/>
                  </a:cubicBezTo>
                  <a:cubicBezTo>
                    <a:pt x="225" y="219"/>
                    <a:pt x="229" y="220"/>
                    <a:pt x="232" y="222"/>
                  </a:cubicBezTo>
                  <a:cubicBezTo>
                    <a:pt x="234" y="223"/>
                    <a:pt x="234" y="227"/>
                    <a:pt x="235" y="229"/>
                  </a:cubicBezTo>
                  <a:cubicBezTo>
                    <a:pt x="237" y="233"/>
                    <a:pt x="238" y="238"/>
                    <a:pt x="241" y="241"/>
                  </a:cubicBezTo>
                  <a:cubicBezTo>
                    <a:pt x="257" y="253"/>
                    <a:pt x="273" y="264"/>
                    <a:pt x="289" y="276"/>
                  </a:cubicBezTo>
                  <a:cubicBezTo>
                    <a:pt x="297" y="282"/>
                    <a:pt x="305" y="283"/>
                    <a:pt x="314" y="283"/>
                  </a:cubicBezTo>
                  <a:cubicBezTo>
                    <a:pt x="327" y="282"/>
                    <a:pt x="340" y="274"/>
                    <a:pt x="354" y="276"/>
                  </a:cubicBezTo>
                  <a:cubicBezTo>
                    <a:pt x="355" y="277"/>
                    <a:pt x="357" y="275"/>
                    <a:pt x="358" y="275"/>
                  </a:cubicBezTo>
                  <a:cubicBezTo>
                    <a:pt x="363" y="274"/>
                    <a:pt x="367" y="273"/>
                    <a:pt x="372" y="272"/>
                  </a:cubicBezTo>
                  <a:cubicBezTo>
                    <a:pt x="373" y="277"/>
                    <a:pt x="373" y="280"/>
                    <a:pt x="373" y="281"/>
                  </a:cubicBezTo>
                  <a:cubicBezTo>
                    <a:pt x="399" y="291"/>
                    <a:pt x="425" y="288"/>
                    <a:pt x="451" y="293"/>
                  </a:cubicBezTo>
                  <a:cubicBezTo>
                    <a:pt x="482" y="298"/>
                    <a:pt x="514" y="302"/>
                    <a:pt x="544" y="314"/>
                  </a:cubicBezTo>
                  <a:cubicBezTo>
                    <a:pt x="552" y="317"/>
                    <a:pt x="561" y="317"/>
                    <a:pt x="571" y="319"/>
                  </a:cubicBezTo>
                  <a:close/>
                  <a:moveTo>
                    <a:pt x="1275" y="239"/>
                  </a:moveTo>
                  <a:cubicBezTo>
                    <a:pt x="1275" y="239"/>
                    <a:pt x="1274" y="239"/>
                    <a:pt x="1273" y="240"/>
                  </a:cubicBezTo>
                  <a:cubicBezTo>
                    <a:pt x="1267" y="236"/>
                    <a:pt x="1261" y="233"/>
                    <a:pt x="1254" y="230"/>
                  </a:cubicBezTo>
                  <a:cubicBezTo>
                    <a:pt x="1250" y="229"/>
                    <a:pt x="1244" y="227"/>
                    <a:pt x="1241" y="233"/>
                  </a:cubicBezTo>
                  <a:cubicBezTo>
                    <a:pt x="1227" y="266"/>
                    <a:pt x="1192" y="269"/>
                    <a:pt x="1166" y="283"/>
                  </a:cubicBezTo>
                  <a:cubicBezTo>
                    <a:pt x="1160" y="286"/>
                    <a:pt x="1153" y="285"/>
                    <a:pt x="1146" y="286"/>
                  </a:cubicBezTo>
                  <a:cubicBezTo>
                    <a:pt x="1131" y="288"/>
                    <a:pt x="1116" y="291"/>
                    <a:pt x="1103" y="300"/>
                  </a:cubicBezTo>
                  <a:cubicBezTo>
                    <a:pt x="1100" y="302"/>
                    <a:pt x="1098" y="307"/>
                    <a:pt x="1098" y="310"/>
                  </a:cubicBezTo>
                  <a:cubicBezTo>
                    <a:pt x="1103" y="326"/>
                    <a:pt x="1111" y="341"/>
                    <a:pt x="1107" y="357"/>
                  </a:cubicBezTo>
                  <a:cubicBezTo>
                    <a:pt x="1129" y="360"/>
                    <a:pt x="1145" y="348"/>
                    <a:pt x="1160" y="335"/>
                  </a:cubicBezTo>
                  <a:cubicBezTo>
                    <a:pt x="1179" y="318"/>
                    <a:pt x="1199" y="302"/>
                    <a:pt x="1219" y="286"/>
                  </a:cubicBezTo>
                  <a:cubicBezTo>
                    <a:pt x="1238" y="271"/>
                    <a:pt x="1258" y="259"/>
                    <a:pt x="1280" y="252"/>
                  </a:cubicBezTo>
                  <a:cubicBezTo>
                    <a:pt x="1285" y="258"/>
                    <a:pt x="1281" y="260"/>
                    <a:pt x="1276" y="262"/>
                  </a:cubicBezTo>
                  <a:cubicBezTo>
                    <a:pt x="1272" y="264"/>
                    <a:pt x="1267" y="264"/>
                    <a:pt x="1263" y="266"/>
                  </a:cubicBezTo>
                  <a:cubicBezTo>
                    <a:pt x="1254" y="271"/>
                    <a:pt x="1245" y="276"/>
                    <a:pt x="1237" y="282"/>
                  </a:cubicBezTo>
                  <a:cubicBezTo>
                    <a:pt x="1223" y="292"/>
                    <a:pt x="1209" y="301"/>
                    <a:pt x="1197" y="312"/>
                  </a:cubicBezTo>
                  <a:cubicBezTo>
                    <a:pt x="1182" y="325"/>
                    <a:pt x="1181" y="330"/>
                    <a:pt x="1202" y="341"/>
                  </a:cubicBezTo>
                  <a:cubicBezTo>
                    <a:pt x="1223" y="353"/>
                    <a:pt x="1245" y="352"/>
                    <a:pt x="1268" y="347"/>
                  </a:cubicBezTo>
                  <a:cubicBezTo>
                    <a:pt x="1294" y="341"/>
                    <a:pt x="1320" y="335"/>
                    <a:pt x="1337" y="312"/>
                  </a:cubicBezTo>
                  <a:cubicBezTo>
                    <a:pt x="1340" y="308"/>
                    <a:pt x="1343" y="305"/>
                    <a:pt x="1346" y="301"/>
                  </a:cubicBezTo>
                  <a:cubicBezTo>
                    <a:pt x="1363" y="280"/>
                    <a:pt x="1379" y="259"/>
                    <a:pt x="1395" y="238"/>
                  </a:cubicBezTo>
                  <a:cubicBezTo>
                    <a:pt x="1399" y="232"/>
                    <a:pt x="1406" y="225"/>
                    <a:pt x="1400" y="215"/>
                  </a:cubicBezTo>
                  <a:cubicBezTo>
                    <a:pt x="1404" y="216"/>
                    <a:pt x="1406" y="216"/>
                    <a:pt x="1409" y="217"/>
                  </a:cubicBezTo>
                  <a:cubicBezTo>
                    <a:pt x="1416" y="205"/>
                    <a:pt x="1424" y="194"/>
                    <a:pt x="1429" y="181"/>
                  </a:cubicBezTo>
                  <a:cubicBezTo>
                    <a:pt x="1432" y="174"/>
                    <a:pt x="1434" y="164"/>
                    <a:pt x="1431" y="157"/>
                  </a:cubicBezTo>
                  <a:cubicBezTo>
                    <a:pt x="1425" y="143"/>
                    <a:pt x="1413" y="133"/>
                    <a:pt x="1397" y="133"/>
                  </a:cubicBezTo>
                  <a:cubicBezTo>
                    <a:pt x="1375" y="133"/>
                    <a:pt x="1354" y="134"/>
                    <a:pt x="1333" y="137"/>
                  </a:cubicBezTo>
                  <a:cubicBezTo>
                    <a:pt x="1311" y="141"/>
                    <a:pt x="1289" y="148"/>
                    <a:pt x="1267" y="154"/>
                  </a:cubicBezTo>
                  <a:cubicBezTo>
                    <a:pt x="1228" y="166"/>
                    <a:pt x="1189" y="177"/>
                    <a:pt x="1152" y="195"/>
                  </a:cubicBezTo>
                  <a:cubicBezTo>
                    <a:pt x="1142" y="200"/>
                    <a:pt x="1134" y="215"/>
                    <a:pt x="1134" y="227"/>
                  </a:cubicBezTo>
                  <a:cubicBezTo>
                    <a:pt x="1144" y="226"/>
                    <a:pt x="1153" y="225"/>
                    <a:pt x="1161" y="224"/>
                  </a:cubicBezTo>
                  <a:cubicBezTo>
                    <a:pt x="1162" y="221"/>
                    <a:pt x="1162" y="218"/>
                    <a:pt x="1163" y="216"/>
                  </a:cubicBezTo>
                  <a:cubicBezTo>
                    <a:pt x="1166" y="219"/>
                    <a:pt x="1169" y="222"/>
                    <a:pt x="1173" y="227"/>
                  </a:cubicBezTo>
                  <a:cubicBezTo>
                    <a:pt x="1181" y="225"/>
                    <a:pt x="1190" y="223"/>
                    <a:pt x="1201" y="220"/>
                  </a:cubicBezTo>
                  <a:cubicBezTo>
                    <a:pt x="1198" y="217"/>
                    <a:pt x="1197" y="215"/>
                    <a:pt x="1195" y="212"/>
                  </a:cubicBezTo>
                  <a:cubicBezTo>
                    <a:pt x="1189" y="206"/>
                    <a:pt x="1192" y="201"/>
                    <a:pt x="1197" y="197"/>
                  </a:cubicBezTo>
                  <a:cubicBezTo>
                    <a:pt x="1207" y="191"/>
                    <a:pt x="1217" y="182"/>
                    <a:pt x="1229" y="180"/>
                  </a:cubicBezTo>
                  <a:cubicBezTo>
                    <a:pt x="1264" y="172"/>
                    <a:pt x="1300" y="167"/>
                    <a:pt x="1335" y="161"/>
                  </a:cubicBezTo>
                  <a:cubicBezTo>
                    <a:pt x="1339" y="160"/>
                    <a:pt x="1344" y="159"/>
                    <a:pt x="1348" y="159"/>
                  </a:cubicBezTo>
                  <a:cubicBezTo>
                    <a:pt x="1348" y="156"/>
                    <a:pt x="1349" y="153"/>
                    <a:pt x="1349" y="150"/>
                  </a:cubicBezTo>
                  <a:cubicBezTo>
                    <a:pt x="1354" y="152"/>
                    <a:pt x="1358" y="155"/>
                    <a:pt x="1362" y="155"/>
                  </a:cubicBezTo>
                  <a:cubicBezTo>
                    <a:pt x="1367" y="156"/>
                    <a:pt x="1372" y="153"/>
                    <a:pt x="1378" y="153"/>
                  </a:cubicBezTo>
                  <a:cubicBezTo>
                    <a:pt x="1389" y="151"/>
                    <a:pt x="1398" y="155"/>
                    <a:pt x="1401" y="161"/>
                  </a:cubicBezTo>
                  <a:cubicBezTo>
                    <a:pt x="1393" y="161"/>
                    <a:pt x="1384" y="162"/>
                    <a:pt x="1376" y="163"/>
                  </a:cubicBezTo>
                  <a:cubicBezTo>
                    <a:pt x="1343" y="168"/>
                    <a:pt x="1310" y="172"/>
                    <a:pt x="1277" y="178"/>
                  </a:cubicBezTo>
                  <a:cubicBezTo>
                    <a:pt x="1273" y="178"/>
                    <a:pt x="1269" y="182"/>
                    <a:pt x="1264" y="184"/>
                  </a:cubicBezTo>
                  <a:cubicBezTo>
                    <a:pt x="1264" y="185"/>
                    <a:pt x="1265" y="186"/>
                    <a:pt x="1265" y="187"/>
                  </a:cubicBezTo>
                  <a:cubicBezTo>
                    <a:pt x="1262" y="185"/>
                    <a:pt x="1259" y="183"/>
                    <a:pt x="1255" y="181"/>
                  </a:cubicBezTo>
                  <a:cubicBezTo>
                    <a:pt x="1253" y="184"/>
                    <a:pt x="1251" y="188"/>
                    <a:pt x="1249" y="191"/>
                  </a:cubicBezTo>
                  <a:cubicBezTo>
                    <a:pt x="1235" y="185"/>
                    <a:pt x="1216" y="191"/>
                    <a:pt x="1207" y="203"/>
                  </a:cubicBezTo>
                  <a:cubicBezTo>
                    <a:pt x="1205" y="205"/>
                    <a:pt x="1205" y="208"/>
                    <a:pt x="1205" y="210"/>
                  </a:cubicBezTo>
                  <a:cubicBezTo>
                    <a:pt x="1206" y="214"/>
                    <a:pt x="1207" y="218"/>
                    <a:pt x="1207" y="221"/>
                  </a:cubicBezTo>
                  <a:cubicBezTo>
                    <a:pt x="1212" y="221"/>
                    <a:pt x="1219" y="221"/>
                    <a:pt x="1226" y="221"/>
                  </a:cubicBezTo>
                  <a:cubicBezTo>
                    <a:pt x="1231" y="220"/>
                    <a:pt x="1237" y="216"/>
                    <a:pt x="1241" y="218"/>
                  </a:cubicBezTo>
                  <a:cubicBezTo>
                    <a:pt x="1251" y="221"/>
                    <a:pt x="1261" y="225"/>
                    <a:pt x="1270" y="230"/>
                  </a:cubicBezTo>
                  <a:cubicBezTo>
                    <a:pt x="1272" y="232"/>
                    <a:pt x="1273" y="236"/>
                    <a:pt x="1275" y="239"/>
                  </a:cubicBezTo>
                  <a:close/>
                  <a:moveTo>
                    <a:pt x="375" y="417"/>
                  </a:moveTo>
                  <a:cubicBezTo>
                    <a:pt x="389" y="409"/>
                    <a:pt x="402" y="400"/>
                    <a:pt x="418" y="390"/>
                  </a:cubicBezTo>
                  <a:cubicBezTo>
                    <a:pt x="413" y="390"/>
                    <a:pt x="412" y="390"/>
                    <a:pt x="410" y="390"/>
                  </a:cubicBezTo>
                  <a:cubicBezTo>
                    <a:pt x="388" y="394"/>
                    <a:pt x="366" y="398"/>
                    <a:pt x="344" y="402"/>
                  </a:cubicBezTo>
                  <a:cubicBezTo>
                    <a:pt x="318" y="406"/>
                    <a:pt x="294" y="415"/>
                    <a:pt x="273" y="432"/>
                  </a:cubicBezTo>
                  <a:cubicBezTo>
                    <a:pt x="262" y="441"/>
                    <a:pt x="259" y="453"/>
                    <a:pt x="266" y="466"/>
                  </a:cubicBezTo>
                  <a:cubicBezTo>
                    <a:pt x="277" y="485"/>
                    <a:pt x="294" y="496"/>
                    <a:pt x="316" y="496"/>
                  </a:cubicBezTo>
                  <a:cubicBezTo>
                    <a:pt x="347" y="497"/>
                    <a:pt x="379" y="497"/>
                    <a:pt x="410" y="496"/>
                  </a:cubicBezTo>
                  <a:cubicBezTo>
                    <a:pt x="414" y="496"/>
                    <a:pt x="417" y="496"/>
                    <a:pt x="420" y="495"/>
                  </a:cubicBezTo>
                  <a:cubicBezTo>
                    <a:pt x="438" y="491"/>
                    <a:pt x="456" y="487"/>
                    <a:pt x="474" y="489"/>
                  </a:cubicBezTo>
                  <a:cubicBezTo>
                    <a:pt x="494" y="491"/>
                    <a:pt x="511" y="484"/>
                    <a:pt x="524" y="469"/>
                  </a:cubicBezTo>
                  <a:cubicBezTo>
                    <a:pt x="536" y="453"/>
                    <a:pt x="547" y="436"/>
                    <a:pt x="559" y="420"/>
                  </a:cubicBezTo>
                  <a:cubicBezTo>
                    <a:pt x="559" y="420"/>
                    <a:pt x="558" y="419"/>
                    <a:pt x="558" y="419"/>
                  </a:cubicBezTo>
                  <a:cubicBezTo>
                    <a:pt x="555" y="421"/>
                    <a:pt x="551" y="424"/>
                    <a:pt x="548" y="426"/>
                  </a:cubicBezTo>
                  <a:cubicBezTo>
                    <a:pt x="548" y="424"/>
                    <a:pt x="548" y="422"/>
                    <a:pt x="549" y="421"/>
                  </a:cubicBezTo>
                  <a:cubicBezTo>
                    <a:pt x="557" y="413"/>
                    <a:pt x="564" y="405"/>
                    <a:pt x="572" y="397"/>
                  </a:cubicBezTo>
                  <a:cubicBezTo>
                    <a:pt x="576" y="393"/>
                    <a:pt x="581" y="390"/>
                    <a:pt x="580" y="383"/>
                  </a:cubicBezTo>
                  <a:cubicBezTo>
                    <a:pt x="580" y="378"/>
                    <a:pt x="583" y="376"/>
                    <a:pt x="588" y="379"/>
                  </a:cubicBezTo>
                  <a:cubicBezTo>
                    <a:pt x="590" y="380"/>
                    <a:pt x="593" y="380"/>
                    <a:pt x="595" y="379"/>
                  </a:cubicBezTo>
                  <a:cubicBezTo>
                    <a:pt x="601" y="376"/>
                    <a:pt x="607" y="371"/>
                    <a:pt x="613" y="368"/>
                  </a:cubicBezTo>
                  <a:cubicBezTo>
                    <a:pt x="614" y="363"/>
                    <a:pt x="614" y="358"/>
                    <a:pt x="614" y="353"/>
                  </a:cubicBezTo>
                  <a:cubicBezTo>
                    <a:pt x="613" y="352"/>
                    <a:pt x="609" y="349"/>
                    <a:pt x="607" y="350"/>
                  </a:cubicBezTo>
                  <a:cubicBezTo>
                    <a:pt x="597" y="353"/>
                    <a:pt x="588" y="357"/>
                    <a:pt x="585" y="369"/>
                  </a:cubicBezTo>
                  <a:cubicBezTo>
                    <a:pt x="584" y="372"/>
                    <a:pt x="581" y="375"/>
                    <a:pt x="578" y="376"/>
                  </a:cubicBezTo>
                  <a:cubicBezTo>
                    <a:pt x="547" y="389"/>
                    <a:pt x="516" y="401"/>
                    <a:pt x="485" y="414"/>
                  </a:cubicBezTo>
                  <a:cubicBezTo>
                    <a:pt x="474" y="419"/>
                    <a:pt x="464" y="428"/>
                    <a:pt x="452" y="431"/>
                  </a:cubicBezTo>
                  <a:cubicBezTo>
                    <a:pt x="441" y="435"/>
                    <a:pt x="429" y="439"/>
                    <a:pt x="417" y="443"/>
                  </a:cubicBezTo>
                  <a:cubicBezTo>
                    <a:pt x="416" y="446"/>
                    <a:pt x="415" y="452"/>
                    <a:pt x="414" y="458"/>
                  </a:cubicBezTo>
                  <a:cubicBezTo>
                    <a:pt x="413" y="458"/>
                    <a:pt x="412" y="459"/>
                    <a:pt x="412" y="459"/>
                  </a:cubicBezTo>
                  <a:cubicBezTo>
                    <a:pt x="411" y="456"/>
                    <a:pt x="409" y="454"/>
                    <a:pt x="407" y="450"/>
                  </a:cubicBezTo>
                  <a:cubicBezTo>
                    <a:pt x="399" y="456"/>
                    <a:pt x="388" y="460"/>
                    <a:pt x="382" y="467"/>
                  </a:cubicBezTo>
                  <a:cubicBezTo>
                    <a:pt x="375" y="477"/>
                    <a:pt x="363" y="478"/>
                    <a:pt x="355" y="485"/>
                  </a:cubicBezTo>
                  <a:cubicBezTo>
                    <a:pt x="358" y="479"/>
                    <a:pt x="361" y="474"/>
                    <a:pt x="365" y="469"/>
                  </a:cubicBezTo>
                  <a:cubicBezTo>
                    <a:pt x="370" y="464"/>
                    <a:pt x="373" y="457"/>
                    <a:pt x="379" y="454"/>
                  </a:cubicBezTo>
                  <a:cubicBezTo>
                    <a:pt x="388" y="448"/>
                    <a:pt x="398" y="445"/>
                    <a:pt x="405" y="441"/>
                  </a:cubicBezTo>
                  <a:cubicBezTo>
                    <a:pt x="402" y="431"/>
                    <a:pt x="399" y="424"/>
                    <a:pt x="395" y="416"/>
                  </a:cubicBezTo>
                  <a:cubicBezTo>
                    <a:pt x="381" y="424"/>
                    <a:pt x="367" y="432"/>
                    <a:pt x="353" y="440"/>
                  </a:cubicBezTo>
                  <a:cubicBezTo>
                    <a:pt x="352" y="439"/>
                    <a:pt x="352" y="438"/>
                    <a:pt x="351" y="438"/>
                  </a:cubicBezTo>
                  <a:cubicBezTo>
                    <a:pt x="358" y="431"/>
                    <a:pt x="365" y="425"/>
                    <a:pt x="372" y="418"/>
                  </a:cubicBezTo>
                  <a:cubicBezTo>
                    <a:pt x="371" y="418"/>
                    <a:pt x="370" y="418"/>
                    <a:pt x="370" y="417"/>
                  </a:cubicBezTo>
                  <a:cubicBezTo>
                    <a:pt x="370" y="415"/>
                    <a:pt x="371" y="412"/>
                    <a:pt x="371" y="410"/>
                  </a:cubicBezTo>
                  <a:cubicBezTo>
                    <a:pt x="372" y="410"/>
                    <a:pt x="373" y="410"/>
                    <a:pt x="374" y="410"/>
                  </a:cubicBezTo>
                  <a:cubicBezTo>
                    <a:pt x="374" y="412"/>
                    <a:pt x="375" y="415"/>
                    <a:pt x="375" y="417"/>
                  </a:cubicBezTo>
                  <a:close/>
                  <a:moveTo>
                    <a:pt x="888" y="398"/>
                  </a:moveTo>
                  <a:cubicBezTo>
                    <a:pt x="888" y="399"/>
                    <a:pt x="888" y="400"/>
                    <a:pt x="887" y="401"/>
                  </a:cubicBezTo>
                  <a:cubicBezTo>
                    <a:pt x="889" y="402"/>
                    <a:pt x="890" y="404"/>
                    <a:pt x="892" y="406"/>
                  </a:cubicBezTo>
                  <a:cubicBezTo>
                    <a:pt x="910" y="421"/>
                    <a:pt x="927" y="436"/>
                    <a:pt x="944" y="453"/>
                  </a:cubicBezTo>
                  <a:cubicBezTo>
                    <a:pt x="957" y="465"/>
                    <a:pt x="968" y="480"/>
                    <a:pt x="981" y="492"/>
                  </a:cubicBezTo>
                  <a:cubicBezTo>
                    <a:pt x="1003" y="511"/>
                    <a:pt x="1031" y="515"/>
                    <a:pt x="1058" y="516"/>
                  </a:cubicBezTo>
                  <a:cubicBezTo>
                    <a:pt x="1097" y="517"/>
                    <a:pt x="1135" y="509"/>
                    <a:pt x="1172" y="495"/>
                  </a:cubicBezTo>
                  <a:cubicBezTo>
                    <a:pt x="1179" y="492"/>
                    <a:pt x="1188" y="490"/>
                    <a:pt x="1194" y="485"/>
                  </a:cubicBezTo>
                  <a:cubicBezTo>
                    <a:pt x="1209" y="475"/>
                    <a:pt x="1210" y="454"/>
                    <a:pt x="1201" y="437"/>
                  </a:cubicBezTo>
                  <a:cubicBezTo>
                    <a:pt x="1194" y="422"/>
                    <a:pt x="1179" y="420"/>
                    <a:pt x="1167" y="412"/>
                  </a:cubicBezTo>
                  <a:cubicBezTo>
                    <a:pt x="1157" y="405"/>
                    <a:pt x="1144" y="401"/>
                    <a:pt x="1131" y="400"/>
                  </a:cubicBezTo>
                  <a:cubicBezTo>
                    <a:pt x="1106" y="396"/>
                    <a:pt x="1080" y="394"/>
                    <a:pt x="1054" y="391"/>
                  </a:cubicBezTo>
                  <a:cubicBezTo>
                    <a:pt x="1058" y="399"/>
                    <a:pt x="1064" y="406"/>
                    <a:pt x="1065" y="413"/>
                  </a:cubicBezTo>
                  <a:cubicBezTo>
                    <a:pt x="1066" y="421"/>
                    <a:pt x="1063" y="430"/>
                    <a:pt x="1061" y="438"/>
                  </a:cubicBezTo>
                  <a:cubicBezTo>
                    <a:pt x="1102" y="441"/>
                    <a:pt x="1126" y="455"/>
                    <a:pt x="1126" y="476"/>
                  </a:cubicBezTo>
                  <a:cubicBezTo>
                    <a:pt x="1102" y="448"/>
                    <a:pt x="1073" y="440"/>
                    <a:pt x="1055" y="456"/>
                  </a:cubicBezTo>
                  <a:cubicBezTo>
                    <a:pt x="1065" y="461"/>
                    <a:pt x="1074" y="464"/>
                    <a:pt x="1083" y="468"/>
                  </a:cubicBezTo>
                  <a:cubicBezTo>
                    <a:pt x="1085" y="467"/>
                    <a:pt x="1085" y="469"/>
                    <a:pt x="1086" y="470"/>
                  </a:cubicBezTo>
                  <a:cubicBezTo>
                    <a:pt x="1086" y="471"/>
                    <a:pt x="1086" y="473"/>
                    <a:pt x="1087" y="475"/>
                  </a:cubicBezTo>
                  <a:cubicBezTo>
                    <a:pt x="1068" y="470"/>
                    <a:pt x="1051" y="465"/>
                    <a:pt x="1038" y="451"/>
                  </a:cubicBezTo>
                  <a:cubicBezTo>
                    <a:pt x="1028" y="442"/>
                    <a:pt x="1017" y="436"/>
                    <a:pt x="1006" y="431"/>
                  </a:cubicBezTo>
                  <a:cubicBezTo>
                    <a:pt x="975" y="420"/>
                    <a:pt x="945" y="411"/>
                    <a:pt x="914" y="401"/>
                  </a:cubicBezTo>
                  <a:cubicBezTo>
                    <a:pt x="906" y="399"/>
                    <a:pt x="897" y="399"/>
                    <a:pt x="888" y="398"/>
                  </a:cubicBezTo>
                  <a:close/>
                  <a:moveTo>
                    <a:pt x="648" y="516"/>
                  </a:moveTo>
                  <a:cubicBezTo>
                    <a:pt x="641" y="515"/>
                    <a:pt x="635" y="513"/>
                    <a:pt x="630" y="513"/>
                  </a:cubicBezTo>
                  <a:cubicBezTo>
                    <a:pt x="622" y="513"/>
                    <a:pt x="615" y="515"/>
                    <a:pt x="607" y="516"/>
                  </a:cubicBezTo>
                  <a:cubicBezTo>
                    <a:pt x="605" y="517"/>
                    <a:pt x="602" y="519"/>
                    <a:pt x="602" y="519"/>
                  </a:cubicBezTo>
                  <a:cubicBezTo>
                    <a:pt x="607" y="528"/>
                    <a:pt x="597" y="529"/>
                    <a:pt x="595" y="534"/>
                  </a:cubicBezTo>
                  <a:cubicBezTo>
                    <a:pt x="599" y="540"/>
                    <a:pt x="599" y="540"/>
                    <a:pt x="594" y="549"/>
                  </a:cubicBezTo>
                  <a:cubicBezTo>
                    <a:pt x="589" y="557"/>
                    <a:pt x="590" y="562"/>
                    <a:pt x="599" y="567"/>
                  </a:cubicBezTo>
                  <a:cubicBezTo>
                    <a:pt x="606" y="571"/>
                    <a:pt x="612" y="574"/>
                    <a:pt x="620" y="571"/>
                  </a:cubicBezTo>
                  <a:cubicBezTo>
                    <a:pt x="621" y="571"/>
                    <a:pt x="625" y="572"/>
                    <a:pt x="625" y="573"/>
                  </a:cubicBezTo>
                  <a:cubicBezTo>
                    <a:pt x="628" y="582"/>
                    <a:pt x="636" y="580"/>
                    <a:pt x="642" y="581"/>
                  </a:cubicBezTo>
                  <a:cubicBezTo>
                    <a:pt x="648" y="583"/>
                    <a:pt x="655" y="582"/>
                    <a:pt x="661" y="583"/>
                  </a:cubicBezTo>
                  <a:cubicBezTo>
                    <a:pt x="668" y="585"/>
                    <a:pt x="676" y="585"/>
                    <a:pt x="674" y="596"/>
                  </a:cubicBezTo>
                  <a:cubicBezTo>
                    <a:pt x="682" y="594"/>
                    <a:pt x="689" y="576"/>
                    <a:pt x="698" y="595"/>
                  </a:cubicBezTo>
                  <a:cubicBezTo>
                    <a:pt x="700" y="592"/>
                    <a:pt x="703" y="591"/>
                    <a:pt x="705" y="589"/>
                  </a:cubicBezTo>
                  <a:cubicBezTo>
                    <a:pt x="710" y="584"/>
                    <a:pt x="715" y="579"/>
                    <a:pt x="722" y="587"/>
                  </a:cubicBezTo>
                  <a:cubicBezTo>
                    <a:pt x="722" y="587"/>
                    <a:pt x="724" y="587"/>
                    <a:pt x="725" y="587"/>
                  </a:cubicBezTo>
                  <a:cubicBezTo>
                    <a:pt x="730" y="586"/>
                    <a:pt x="734" y="585"/>
                    <a:pt x="737" y="585"/>
                  </a:cubicBezTo>
                  <a:cubicBezTo>
                    <a:pt x="741" y="589"/>
                    <a:pt x="743" y="592"/>
                    <a:pt x="745" y="595"/>
                  </a:cubicBezTo>
                  <a:cubicBezTo>
                    <a:pt x="748" y="588"/>
                    <a:pt x="750" y="584"/>
                    <a:pt x="752" y="579"/>
                  </a:cubicBezTo>
                  <a:cubicBezTo>
                    <a:pt x="756" y="582"/>
                    <a:pt x="760" y="584"/>
                    <a:pt x="765" y="587"/>
                  </a:cubicBezTo>
                  <a:cubicBezTo>
                    <a:pt x="766" y="580"/>
                    <a:pt x="769" y="576"/>
                    <a:pt x="777" y="583"/>
                  </a:cubicBezTo>
                  <a:cubicBezTo>
                    <a:pt x="779" y="579"/>
                    <a:pt x="780" y="575"/>
                    <a:pt x="782" y="574"/>
                  </a:cubicBezTo>
                  <a:cubicBezTo>
                    <a:pt x="785" y="574"/>
                    <a:pt x="788" y="577"/>
                    <a:pt x="791" y="579"/>
                  </a:cubicBezTo>
                  <a:cubicBezTo>
                    <a:pt x="795" y="580"/>
                    <a:pt x="799" y="582"/>
                    <a:pt x="802" y="584"/>
                  </a:cubicBezTo>
                  <a:cubicBezTo>
                    <a:pt x="804" y="579"/>
                    <a:pt x="805" y="576"/>
                    <a:pt x="806" y="573"/>
                  </a:cubicBezTo>
                  <a:cubicBezTo>
                    <a:pt x="809" y="574"/>
                    <a:pt x="812" y="576"/>
                    <a:pt x="815" y="577"/>
                  </a:cubicBezTo>
                  <a:cubicBezTo>
                    <a:pt x="817" y="578"/>
                    <a:pt x="819" y="579"/>
                    <a:pt x="819" y="579"/>
                  </a:cubicBezTo>
                  <a:cubicBezTo>
                    <a:pt x="822" y="574"/>
                    <a:pt x="825" y="570"/>
                    <a:pt x="828" y="566"/>
                  </a:cubicBezTo>
                  <a:cubicBezTo>
                    <a:pt x="832" y="569"/>
                    <a:pt x="836" y="573"/>
                    <a:pt x="840" y="576"/>
                  </a:cubicBezTo>
                  <a:cubicBezTo>
                    <a:pt x="843" y="570"/>
                    <a:pt x="845" y="564"/>
                    <a:pt x="848" y="559"/>
                  </a:cubicBezTo>
                  <a:cubicBezTo>
                    <a:pt x="851" y="553"/>
                    <a:pt x="854" y="548"/>
                    <a:pt x="858" y="543"/>
                  </a:cubicBezTo>
                  <a:cubicBezTo>
                    <a:pt x="860" y="540"/>
                    <a:pt x="863" y="539"/>
                    <a:pt x="867" y="537"/>
                  </a:cubicBezTo>
                  <a:cubicBezTo>
                    <a:pt x="866" y="535"/>
                    <a:pt x="864" y="532"/>
                    <a:pt x="862" y="528"/>
                  </a:cubicBezTo>
                  <a:cubicBezTo>
                    <a:pt x="852" y="511"/>
                    <a:pt x="841" y="507"/>
                    <a:pt x="822" y="511"/>
                  </a:cubicBezTo>
                  <a:cubicBezTo>
                    <a:pt x="820" y="512"/>
                    <a:pt x="816" y="510"/>
                    <a:pt x="814" y="510"/>
                  </a:cubicBezTo>
                  <a:cubicBezTo>
                    <a:pt x="808" y="520"/>
                    <a:pt x="802" y="511"/>
                    <a:pt x="796" y="510"/>
                  </a:cubicBezTo>
                  <a:cubicBezTo>
                    <a:pt x="794" y="512"/>
                    <a:pt x="793" y="516"/>
                    <a:pt x="792" y="515"/>
                  </a:cubicBezTo>
                  <a:cubicBezTo>
                    <a:pt x="782" y="513"/>
                    <a:pt x="774" y="520"/>
                    <a:pt x="765" y="521"/>
                  </a:cubicBezTo>
                  <a:cubicBezTo>
                    <a:pt x="759" y="523"/>
                    <a:pt x="751" y="516"/>
                    <a:pt x="744" y="524"/>
                  </a:cubicBezTo>
                  <a:cubicBezTo>
                    <a:pt x="744" y="524"/>
                    <a:pt x="744" y="524"/>
                    <a:pt x="743" y="524"/>
                  </a:cubicBezTo>
                  <a:cubicBezTo>
                    <a:pt x="735" y="519"/>
                    <a:pt x="729" y="524"/>
                    <a:pt x="724" y="529"/>
                  </a:cubicBezTo>
                  <a:cubicBezTo>
                    <a:pt x="721" y="527"/>
                    <a:pt x="719" y="525"/>
                    <a:pt x="717" y="523"/>
                  </a:cubicBezTo>
                  <a:cubicBezTo>
                    <a:pt x="710" y="533"/>
                    <a:pt x="710" y="533"/>
                    <a:pt x="699" y="523"/>
                  </a:cubicBezTo>
                  <a:cubicBezTo>
                    <a:pt x="689" y="523"/>
                    <a:pt x="680" y="523"/>
                    <a:pt x="670" y="523"/>
                  </a:cubicBezTo>
                  <a:cubicBezTo>
                    <a:pt x="669" y="523"/>
                    <a:pt x="669" y="522"/>
                    <a:pt x="669" y="522"/>
                  </a:cubicBezTo>
                  <a:cubicBezTo>
                    <a:pt x="667" y="522"/>
                    <a:pt x="664" y="521"/>
                    <a:pt x="663" y="522"/>
                  </a:cubicBezTo>
                  <a:cubicBezTo>
                    <a:pt x="651" y="528"/>
                    <a:pt x="651" y="528"/>
                    <a:pt x="648" y="516"/>
                  </a:cubicBezTo>
                  <a:close/>
                  <a:moveTo>
                    <a:pt x="926" y="310"/>
                  </a:moveTo>
                  <a:cubicBezTo>
                    <a:pt x="932" y="310"/>
                    <a:pt x="937" y="312"/>
                    <a:pt x="941" y="312"/>
                  </a:cubicBezTo>
                  <a:cubicBezTo>
                    <a:pt x="952" y="311"/>
                    <a:pt x="962" y="309"/>
                    <a:pt x="973" y="307"/>
                  </a:cubicBezTo>
                  <a:cubicBezTo>
                    <a:pt x="1005" y="304"/>
                    <a:pt x="1037" y="300"/>
                    <a:pt x="1069" y="296"/>
                  </a:cubicBezTo>
                  <a:cubicBezTo>
                    <a:pt x="1083" y="295"/>
                    <a:pt x="1094" y="290"/>
                    <a:pt x="1100" y="275"/>
                  </a:cubicBezTo>
                  <a:cubicBezTo>
                    <a:pt x="1110" y="254"/>
                    <a:pt x="1121" y="233"/>
                    <a:pt x="1128" y="209"/>
                  </a:cubicBezTo>
                  <a:cubicBezTo>
                    <a:pt x="1124" y="211"/>
                    <a:pt x="1121" y="212"/>
                    <a:pt x="1118" y="213"/>
                  </a:cubicBezTo>
                  <a:cubicBezTo>
                    <a:pt x="1086" y="227"/>
                    <a:pt x="1053" y="241"/>
                    <a:pt x="1021" y="255"/>
                  </a:cubicBezTo>
                  <a:cubicBezTo>
                    <a:pt x="1014" y="258"/>
                    <a:pt x="1010" y="260"/>
                    <a:pt x="1011" y="268"/>
                  </a:cubicBezTo>
                  <a:cubicBezTo>
                    <a:pt x="1011" y="269"/>
                    <a:pt x="1010" y="271"/>
                    <a:pt x="1009" y="273"/>
                  </a:cubicBezTo>
                  <a:cubicBezTo>
                    <a:pt x="1007" y="270"/>
                    <a:pt x="1006" y="268"/>
                    <a:pt x="1006" y="267"/>
                  </a:cubicBezTo>
                  <a:cubicBezTo>
                    <a:pt x="992" y="274"/>
                    <a:pt x="979" y="281"/>
                    <a:pt x="966" y="287"/>
                  </a:cubicBezTo>
                  <a:cubicBezTo>
                    <a:pt x="946" y="296"/>
                    <a:pt x="926" y="304"/>
                    <a:pt x="907" y="312"/>
                  </a:cubicBezTo>
                  <a:cubicBezTo>
                    <a:pt x="907" y="313"/>
                    <a:pt x="907" y="315"/>
                    <a:pt x="908" y="316"/>
                  </a:cubicBezTo>
                  <a:cubicBezTo>
                    <a:pt x="914" y="314"/>
                    <a:pt x="920" y="311"/>
                    <a:pt x="926" y="310"/>
                  </a:cubicBezTo>
                  <a:close/>
                  <a:moveTo>
                    <a:pt x="324" y="336"/>
                  </a:moveTo>
                  <a:cubicBezTo>
                    <a:pt x="327" y="339"/>
                    <a:pt x="328" y="342"/>
                    <a:pt x="330" y="343"/>
                  </a:cubicBezTo>
                  <a:cubicBezTo>
                    <a:pt x="355" y="353"/>
                    <a:pt x="380" y="363"/>
                    <a:pt x="407" y="362"/>
                  </a:cubicBezTo>
                  <a:cubicBezTo>
                    <a:pt x="410" y="362"/>
                    <a:pt x="412" y="364"/>
                    <a:pt x="415" y="365"/>
                  </a:cubicBezTo>
                  <a:cubicBezTo>
                    <a:pt x="420" y="368"/>
                    <a:pt x="423" y="368"/>
                    <a:pt x="424" y="362"/>
                  </a:cubicBezTo>
                  <a:cubicBezTo>
                    <a:pt x="472" y="368"/>
                    <a:pt x="516" y="350"/>
                    <a:pt x="560" y="340"/>
                  </a:cubicBezTo>
                  <a:cubicBezTo>
                    <a:pt x="555" y="339"/>
                    <a:pt x="550" y="339"/>
                    <a:pt x="545" y="339"/>
                  </a:cubicBezTo>
                  <a:cubicBezTo>
                    <a:pt x="529" y="342"/>
                    <a:pt x="514" y="345"/>
                    <a:pt x="498" y="347"/>
                  </a:cubicBezTo>
                  <a:cubicBezTo>
                    <a:pt x="466" y="349"/>
                    <a:pt x="434" y="343"/>
                    <a:pt x="403" y="339"/>
                  </a:cubicBezTo>
                  <a:cubicBezTo>
                    <a:pt x="396" y="338"/>
                    <a:pt x="391" y="337"/>
                    <a:pt x="388" y="343"/>
                  </a:cubicBezTo>
                  <a:cubicBezTo>
                    <a:pt x="383" y="342"/>
                    <a:pt x="377" y="339"/>
                    <a:pt x="373" y="340"/>
                  </a:cubicBezTo>
                  <a:cubicBezTo>
                    <a:pt x="366" y="343"/>
                    <a:pt x="364" y="339"/>
                    <a:pt x="362" y="334"/>
                  </a:cubicBezTo>
                  <a:cubicBezTo>
                    <a:pt x="361" y="330"/>
                    <a:pt x="360" y="326"/>
                    <a:pt x="358" y="322"/>
                  </a:cubicBezTo>
                  <a:cubicBezTo>
                    <a:pt x="362" y="322"/>
                    <a:pt x="365" y="321"/>
                    <a:pt x="370" y="321"/>
                  </a:cubicBezTo>
                  <a:cubicBezTo>
                    <a:pt x="369" y="312"/>
                    <a:pt x="368" y="303"/>
                    <a:pt x="367" y="294"/>
                  </a:cubicBezTo>
                  <a:cubicBezTo>
                    <a:pt x="367" y="293"/>
                    <a:pt x="363" y="290"/>
                    <a:pt x="361" y="290"/>
                  </a:cubicBezTo>
                  <a:cubicBezTo>
                    <a:pt x="339" y="291"/>
                    <a:pt x="316" y="293"/>
                    <a:pt x="294" y="295"/>
                  </a:cubicBezTo>
                  <a:cubicBezTo>
                    <a:pt x="293" y="324"/>
                    <a:pt x="303" y="335"/>
                    <a:pt x="324" y="336"/>
                  </a:cubicBezTo>
                  <a:close/>
                  <a:moveTo>
                    <a:pt x="557" y="328"/>
                  </a:moveTo>
                  <a:cubicBezTo>
                    <a:pt x="537" y="318"/>
                    <a:pt x="518" y="307"/>
                    <a:pt x="496" y="309"/>
                  </a:cubicBezTo>
                  <a:cubicBezTo>
                    <a:pt x="498" y="310"/>
                    <a:pt x="501" y="311"/>
                    <a:pt x="503" y="312"/>
                  </a:cubicBezTo>
                  <a:cubicBezTo>
                    <a:pt x="462" y="302"/>
                    <a:pt x="419" y="296"/>
                    <a:pt x="377" y="293"/>
                  </a:cubicBezTo>
                  <a:cubicBezTo>
                    <a:pt x="377" y="299"/>
                    <a:pt x="377" y="303"/>
                    <a:pt x="377" y="308"/>
                  </a:cubicBezTo>
                  <a:cubicBezTo>
                    <a:pt x="380" y="310"/>
                    <a:pt x="382" y="311"/>
                    <a:pt x="385" y="312"/>
                  </a:cubicBezTo>
                  <a:cubicBezTo>
                    <a:pt x="379" y="325"/>
                    <a:pt x="380" y="327"/>
                    <a:pt x="395" y="329"/>
                  </a:cubicBezTo>
                  <a:cubicBezTo>
                    <a:pt x="435" y="335"/>
                    <a:pt x="475" y="338"/>
                    <a:pt x="515" y="334"/>
                  </a:cubicBezTo>
                  <a:cubicBezTo>
                    <a:pt x="529" y="333"/>
                    <a:pt x="543" y="330"/>
                    <a:pt x="557" y="328"/>
                  </a:cubicBezTo>
                  <a:close/>
                  <a:moveTo>
                    <a:pt x="1092" y="351"/>
                  </a:moveTo>
                  <a:cubicBezTo>
                    <a:pt x="1093" y="349"/>
                    <a:pt x="1093" y="349"/>
                    <a:pt x="1094" y="348"/>
                  </a:cubicBezTo>
                  <a:cubicBezTo>
                    <a:pt x="1096" y="345"/>
                    <a:pt x="1100" y="342"/>
                    <a:pt x="1099" y="341"/>
                  </a:cubicBezTo>
                  <a:cubicBezTo>
                    <a:pt x="1098" y="338"/>
                    <a:pt x="1095" y="335"/>
                    <a:pt x="1092" y="335"/>
                  </a:cubicBezTo>
                  <a:cubicBezTo>
                    <a:pt x="1075" y="333"/>
                    <a:pt x="1057" y="331"/>
                    <a:pt x="1040" y="332"/>
                  </a:cubicBezTo>
                  <a:cubicBezTo>
                    <a:pt x="1009" y="333"/>
                    <a:pt x="979" y="336"/>
                    <a:pt x="948" y="338"/>
                  </a:cubicBezTo>
                  <a:cubicBezTo>
                    <a:pt x="944" y="338"/>
                    <a:pt x="940" y="340"/>
                    <a:pt x="937" y="341"/>
                  </a:cubicBezTo>
                  <a:cubicBezTo>
                    <a:pt x="928" y="340"/>
                    <a:pt x="921" y="340"/>
                    <a:pt x="913" y="339"/>
                  </a:cubicBezTo>
                  <a:cubicBezTo>
                    <a:pt x="913" y="340"/>
                    <a:pt x="913" y="341"/>
                    <a:pt x="914" y="342"/>
                  </a:cubicBezTo>
                  <a:cubicBezTo>
                    <a:pt x="913" y="346"/>
                    <a:pt x="912" y="350"/>
                    <a:pt x="911" y="355"/>
                  </a:cubicBezTo>
                  <a:cubicBezTo>
                    <a:pt x="974" y="359"/>
                    <a:pt x="1036" y="370"/>
                    <a:pt x="1101" y="358"/>
                  </a:cubicBezTo>
                  <a:cubicBezTo>
                    <a:pt x="1097" y="355"/>
                    <a:pt x="1095" y="353"/>
                    <a:pt x="1092" y="351"/>
                  </a:cubicBezTo>
                  <a:close/>
                  <a:moveTo>
                    <a:pt x="1043" y="395"/>
                  </a:moveTo>
                  <a:cubicBezTo>
                    <a:pt x="1043" y="394"/>
                    <a:pt x="1043" y="393"/>
                    <a:pt x="1043" y="392"/>
                  </a:cubicBezTo>
                  <a:cubicBezTo>
                    <a:pt x="1036" y="391"/>
                    <a:pt x="1028" y="389"/>
                    <a:pt x="1020" y="388"/>
                  </a:cubicBezTo>
                  <a:cubicBezTo>
                    <a:pt x="994" y="387"/>
                    <a:pt x="967" y="386"/>
                    <a:pt x="941" y="385"/>
                  </a:cubicBezTo>
                  <a:cubicBezTo>
                    <a:pt x="939" y="385"/>
                    <a:pt x="938" y="384"/>
                    <a:pt x="936" y="384"/>
                  </a:cubicBezTo>
                  <a:cubicBezTo>
                    <a:pt x="917" y="381"/>
                    <a:pt x="898" y="377"/>
                    <a:pt x="877" y="374"/>
                  </a:cubicBezTo>
                  <a:cubicBezTo>
                    <a:pt x="886" y="384"/>
                    <a:pt x="897" y="388"/>
                    <a:pt x="908" y="392"/>
                  </a:cubicBezTo>
                  <a:cubicBezTo>
                    <a:pt x="926" y="398"/>
                    <a:pt x="945" y="403"/>
                    <a:pt x="964" y="409"/>
                  </a:cubicBezTo>
                  <a:cubicBezTo>
                    <a:pt x="993" y="419"/>
                    <a:pt x="1021" y="431"/>
                    <a:pt x="1051" y="433"/>
                  </a:cubicBezTo>
                  <a:cubicBezTo>
                    <a:pt x="1059" y="423"/>
                    <a:pt x="1059" y="414"/>
                    <a:pt x="1049" y="406"/>
                  </a:cubicBezTo>
                  <a:cubicBezTo>
                    <a:pt x="1045" y="404"/>
                    <a:pt x="1040" y="403"/>
                    <a:pt x="1036" y="402"/>
                  </a:cubicBezTo>
                  <a:cubicBezTo>
                    <a:pt x="1036" y="401"/>
                    <a:pt x="1036" y="400"/>
                    <a:pt x="1036" y="399"/>
                  </a:cubicBezTo>
                  <a:cubicBezTo>
                    <a:pt x="1039" y="398"/>
                    <a:pt x="1041" y="397"/>
                    <a:pt x="1043" y="395"/>
                  </a:cubicBezTo>
                  <a:close/>
                  <a:moveTo>
                    <a:pt x="1104" y="284"/>
                  </a:moveTo>
                  <a:cubicBezTo>
                    <a:pt x="1105" y="284"/>
                    <a:pt x="1105" y="285"/>
                    <a:pt x="1106" y="285"/>
                  </a:cubicBezTo>
                  <a:cubicBezTo>
                    <a:pt x="1110" y="283"/>
                    <a:pt x="1113" y="279"/>
                    <a:pt x="1117" y="279"/>
                  </a:cubicBezTo>
                  <a:cubicBezTo>
                    <a:pt x="1145" y="280"/>
                    <a:pt x="1170" y="271"/>
                    <a:pt x="1196" y="261"/>
                  </a:cubicBezTo>
                  <a:cubicBezTo>
                    <a:pt x="1202" y="258"/>
                    <a:pt x="1207" y="256"/>
                    <a:pt x="1207" y="249"/>
                  </a:cubicBezTo>
                  <a:cubicBezTo>
                    <a:pt x="1207" y="248"/>
                    <a:pt x="1208" y="248"/>
                    <a:pt x="1209" y="247"/>
                  </a:cubicBezTo>
                  <a:cubicBezTo>
                    <a:pt x="1211" y="248"/>
                    <a:pt x="1212" y="250"/>
                    <a:pt x="1215" y="252"/>
                  </a:cubicBezTo>
                  <a:cubicBezTo>
                    <a:pt x="1221" y="245"/>
                    <a:pt x="1227" y="239"/>
                    <a:pt x="1233" y="232"/>
                  </a:cubicBezTo>
                  <a:cubicBezTo>
                    <a:pt x="1232" y="230"/>
                    <a:pt x="1232" y="230"/>
                    <a:pt x="1231" y="230"/>
                  </a:cubicBezTo>
                  <a:cubicBezTo>
                    <a:pt x="1198" y="232"/>
                    <a:pt x="1165" y="233"/>
                    <a:pt x="1131" y="235"/>
                  </a:cubicBezTo>
                  <a:cubicBezTo>
                    <a:pt x="1130" y="235"/>
                    <a:pt x="1128" y="237"/>
                    <a:pt x="1127" y="238"/>
                  </a:cubicBezTo>
                  <a:cubicBezTo>
                    <a:pt x="1119" y="246"/>
                    <a:pt x="1128" y="260"/>
                    <a:pt x="1116" y="267"/>
                  </a:cubicBezTo>
                  <a:cubicBezTo>
                    <a:pt x="1116" y="267"/>
                    <a:pt x="1116" y="267"/>
                    <a:pt x="1116" y="268"/>
                  </a:cubicBezTo>
                  <a:cubicBezTo>
                    <a:pt x="1114" y="271"/>
                    <a:pt x="1113" y="274"/>
                    <a:pt x="1111" y="277"/>
                  </a:cubicBezTo>
                  <a:cubicBezTo>
                    <a:pt x="1109" y="279"/>
                    <a:pt x="1107" y="282"/>
                    <a:pt x="1104" y="284"/>
                  </a:cubicBezTo>
                  <a:close/>
                  <a:moveTo>
                    <a:pt x="575" y="365"/>
                  </a:moveTo>
                  <a:cubicBezTo>
                    <a:pt x="575" y="364"/>
                    <a:pt x="574" y="363"/>
                    <a:pt x="573" y="362"/>
                  </a:cubicBezTo>
                  <a:cubicBezTo>
                    <a:pt x="571" y="363"/>
                    <a:pt x="569" y="363"/>
                    <a:pt x="567" y="364"/>
                  </a:cubicBezTo>
                  <a:cubicBezTo>
                    <a:pt x="533" y="376"/>
                    <a:pt x="498" y="381"/>
                    <a:pt x="462" y="383"/>
                  </a:cubicBezTo>
                  <a:cubicBezTo>
                    <a:pt x="453" y="383"/>
                    <a:pt x="442" y="382"/>
                    <a:pt x="436" y="392"/>
                  </a:cubicBezTo>
                  <a:cubicBezTo>
                    <a:pt x="435" y="394"/>
                    <a:pt x="431" y="395"/>
                    <a:pt x="429" y="397"/>
                  </a:cubicBezTo>
                  <a:cubicBezTo>
                    <a:pt x="423" y="400"/>
                    <a:pt x="417" y="403"/>
                    <a:pt x="411" y="407"/>
                  </a:cubicBezTo>
                  <a:cubicBezTo>
                    <a:pt x="404" y="412"/>
                    <a:pt x="404" y="418"/>
                    <a:pt x="407" y="425"/>
                  </a:cubicBezTo>
                  <a:cubicBezTo>
                    <a:pt x="411" y="433"/>
                    <a:pt x="418" y="431"/>
                    <a:pt x="424" y="431"/>
                  </a:cubicBezTo>
                  <a:cubicBezTo>
                    <a:pt x="445" y="430"/>
                    <a:pt x="462" y="416"/>
                    <a:pt x="480" y="408"/>
                  </a:cubicBezTo>
                  <a:cubicBezTo>
                    <a:pt x="480" y="405"/>
                    <a:pt x="480" y="402"/>
                    <a:pt x="479" y="401"/>
                  </a:cubicBezTo>
                  <a:cubicBezTo>
                    <a:pt x="484" y="401"/>
                    <a:pt x="489" y="403"/>
                    <a:pt x="492" y="401"/>
                  </a:cubicBezTo>
                  <a:cubicBezTo>
                    <a:pt x="518" y="391"/>
                    <a:pt x="544" y="380"/>
                    <a:pt x="569" y="369"/>
                  </a:cubicBezTo>
                  <a:cubicBezTo>
                    <a:pt x="572" y="368"/>
                    <a:pt x="573" y="366"/>
                    <a:pt x="575" y="365"/>
                  </a:cubicBezTo>
                  <a:close/>
                  <a:moveTo>
                    <a:pt x="1093" y="321"/>
                  </a:moveTo>
                  <a:cubicBezTo>
                    <a:pt x="1091" y="315"/>
                    <a:pt x="1089" y="309"/>
                    <a:pt x="1087" y="304"/>
                  </a:cubicBezTo>
                  <a:cubicBezTo>
                    <a:pt x="1082" y="306"/>
                    <a:pt x="1078" y="307"/>
                    <a:pt x="1074" y="307"/>
                  </a:cubicBezTo>
                  <a:cubicBezTo>
                    <a:pt x="1059" y="309"/>
                    <a:pt x="1043" y="310"/>
                    <a:pt x="1028" y="312"/>
                  </a:cubicBezTo>
                  <a:cubicBezTo>
                    <a:pt x="1000" y="314"/>
                    <a:pt x="972" y="317"/>
                    <a:pt x="944" y="320"/>
                  </a:cubicBezTo>
                  <a:cubicBezTo>
                    <a:pt x="933" y="321"/>
                    <a:pt x="920" y="320"/>
                    <a:pt x="910" y="330"/>
                  </a:cubicBezTo>
                  <a:cubicBezTo>
                    <a:pt x="923" y="329"/>
                    <a:pt x="935" y="328"/>
                    <a:pt x="947" y="328"/>
                  </a:cubicBezTo>
                  <a:cubicBezTo>
                    <a:pt x="965" y="327"/>
                    <a:pt x="984" y="328"/>
                    <a:pt x="1003" y="327"/>
                  </a:cubicBezTo>
                  <a:cubicBezTo>
                    <a:pt x="1013" y="326"/>
                    <a:pt x="1025" y="329"/>
                    <a:pt x="1032" y="319"/>
                  </a:cubicBezTo>
                  <a:cubicBezTo>
                    <a:pt x="1038" y="320"/>
                    <a:pt x="1043" y="321"/>
                    <a:pt x="1049" y="322"/>
                  </a:cubicBezTo>
                  <a:cubicBezTo>
                    <a:pt x="1049" y="320"/>
                    <a:pt x="1050" y="319"/>
                    <a:pt x="1050" y="318"/>
                  </a:cubicBezTo>
                  <a:cubicBezTo>
                    <a:pt x="1051" y="316"/>
                    <a:pt x="1052" y="315"/>
                    <a:pt x="1053" y="313"/>
                  </a:cubicBezTo>
                  <a:cubicBezTo>
                    <a:pt x="1054" y="314"/>
                    <a:pt x="1055" y="316"/>
                    <a:pt x="1056" y="318"/>
                  </a:cubicBezTo>
                  <a:cubicBezTo>
                    <a:pt x="1058" y="319"/>
                    <a:pt x="1060" y="321"/>
                    <a:pt x="1062" y="321"/>
                  </a:cubicBezTo>
                  <a:cubicBezTo>
                    <a:pt x="1072" y="321"/>
                    <a:pt x="1082" y="321"/>
                    <a:pt x="1093" y="321"/>
                  </a:cubicBezTo>
                  <a:close/>
                  <a:moveTo>
                    <a:pt x="734" y="657"/>
                  </a:moveTo>
                  <a:cubicBezTo>
                    <a:pt x="763" y="664"/>
                    <a:pt x="791" y="657"/>
                    <a:pt x="819" y="652"/>
                  </a:cubicBezTo>
                  <a:cubicBezTo>
                    <a:pt x="840" y="649"/>
                    <a:pt x="860" y="646"/>
                    <a:pt x="882" y="649"/>
                  </a:cubicBezTo>
                  <a:cubicBezTo>
                    <a:pt x="881" y="641"/>
                    <a:pt x="881" y="634"/>
                    <a:pt x="880" y="626"/>
                  </a:cubicBezTo>
                  <a:cubicBezTo>
                    <a:pt x="858" y="644"/>
                    <a:pt x="834" y="647"/>
                    <a:pt x="809" y="650"/>
                  </a:cubicBezTo>
                  <a:cubicBezTo>
                    <a:pt x="784" y="652"/>
                    <a:pt x="759" y="654"/>
                    <a:pt x="734" y="657"/>
                  </a:cubicBezTo>
                  <a:close/>
                  <a:moveTo>
                    <a:pt x="907" y="343"/>
                  </a:moveTo>
                  <a:cubicBezTo>
                    <a:pt x="906" y="342"/>
                    <a:pt x="906" y="342"/>
                    <a:pt x="905" y="341"/>
                  </a:cubicBezTo>
                  <a:cubicBezTo>
                    <a:pt x="899" y="343"/>
                    <a:pt x="892" y="345"/>
                    <a:pt x="886" y="347"/>
                  </a:cubicBezTo>
                  <a:cubicBezTo>
                    <a:pt x="886" y="346"/>
                    <a:pt x="885" y="345"/>
                    <a:pt x="885" y="345"/>
                  </a:cubicBezTo>
                  <a:cubicBezTo>
                    <a:pt x="889" y="340"/>
                    <a:pt x="893" y="336"/>
                    <a:pt x="897" y="331"/>
                  </a:cubicBezTo>
                  <a:cubicBezTo>
                    <a:pt x="883" y="330"/>
                    <a:pt x="869" y="323"/>
                    <a:pt x="860" y="340"/>
                  </a:cubicBezTo>
                  <a:cubicBezTo>
                    <a:pt x="860" y="341"/>
                    <a:pt x="858" y="343"/>
                    <a:pt x="858" y="344"/>
                  </a:cubicBezTo>
                  <a:cubicBezTo>
                    <a:pt x="858" y="346"/>
                    <a:pt x="860" y="348"/>
                    <a:pt x="862" y="348"/>
                  </a:cubicBezTo>
                  <a:cubicBezTo>
                    <a:pt x="872" y="350"/>
                    <a:pt x="883" y="352"/>
                    <a:pt x="893" y="352"/>
                  </a:cubicBezTo>
                  <a:cubicBezTo>
                    <a:pt x="900" y="353"/>
                    <a:pt x="904" y="349"/>
                    <a:pt x="907" y="343"/>
                  </a:cubicBezTo>
                  <a:close/>
                  <a:moveTo>
                    <a:pt x="582" y="320"/>
                  </a:moveTo>
                  <a:cubicBezTo>
                    <a:pt x="587" y="321"/>
                    <a:pt x="591" y="321"/>
                    <a:pt x="595" y="323"/>
                  </a:cubicBezTo>
                  <a:cubicBezTo>
                    <a:pt x="600" y="324"/>
                    <a:pt x="604" y="326"/>
                    <a:pt x="610" y="329"/>
                  </a:cubicBezTo>
                  <a:cubicBezTo>
                    <a:pt x="606" y="322"/>
                    <a:pt x="603" y="318"/>
                    <a:pt x="602" y="314"/>
                  </a:cubicBezTo>
                  <a:cubicBezTo>
                    <a:pt x="600" y="305"/>
                    <a:pt x="594" y="306"/>
                    <a:pt x="588" y="308"/>
                  </a:cubicBezTo>
                  <a:cubicBezTo>
                    <a:pt x="581" y="309"/>
                    <a:pt x="580" y="314"/>
                    <a:pt x="582" y="320"/>
                  </a:cubicBezTo>
                  <a:close/>
                  <a:moveTo>
                    <a:pt x="575" y="628"/>
                  </a:moveTo>
                  <a:cubicBezTo>
                    <a:pt x="576" y="643"/>
                    <a:pt x="584" y="650"/>
                    <a:pt x="597" y="648"/>
                  </a:cubicBezTo>
                  <a:cubicBezTo>
                    <a:pt x="590" y="642"/>
                    <a:pt x="583" y="635"/>
                    <a:pt x="575" y="628"/>
                  </a:cubicBezTo>
                  <a:close/>
                  <a:moveTo>
                    <a:pt x="791" y="671"/>
                  </a:moveTo>
                  <a:cubicBezTo>
                    <a:pt x="791" y="671"/>
                    <a:pt x="791" y="670"/>
                    <a:pt x="791" y="669"/>
                  </a:cubicBezTo>
                  <a:cubicBezTo>
                    <a:pt x="779" y="670"/>
                    <a:pt x="768" y="672"/>
                    <a:pt x="756" y="673"/>
                  </a:cubicBezTo>
                  <a:cubicBezTo>
                    <a:pt x="756" y="674"/>
                    <a:pt x="756" y="675"/>
                    <a:pt x="756" y="676"/>
                  </a:cubicBezTo>
                  <a:cubicBezTo>
                    <a:pt x="768" y="674"/>
                    <a:pt x="780" y="673"/>
                    <a:pt x="791" y="671"/>
                  </a:cubicBezTo>
                  <a:close/>
                  <a:moveTo>
                    <a:pt x="825" y="184"/>
                  </a:moveTo>
                  <a:cubicBezTo>
                    <a:pt x="825" y="185"/>
                    <a:pt x="826" y="187"/>
                    <a:pt x="826" y="188"/>
                  </a:cubicBezTo>
                  <a:cubicBezTo>
                    <a:pt x="829" y="187"/>
                    <a:pt x="833" y="187"/>
                    <a:pt x="836" y="186"/>
                  </a:cubicBezTo>
                  <a:cubicBezTo>
                    <a:pt x="835" y="184"/>
                    <a:pt x="834" y="182"/>
                    <a:pt x="834" y="179"/>
                  </a:cubicBezTo>
                  <a:cubicBezTo>
                    <a:pt x="831" y="181"/>
                    <a:pt x="828" y="182"/>
                    <a:pt x="825" y="18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98EB0A6-43E4-FFD6-A628-1C09739D0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3282"/>
              <a:ext cx="411" cy="180"/>
            </a:xfrm>
            <a:custGeom>
              <a:avLst/>
              <a:gdLst>
                <a:gd name="T0" fmla="*/ 105 w 220"/>
                <a:gd name="T1" fmla="*/ 88 h 96"/>
                <a:gd name="T2" fmla="*/ 88 w 220"/>
                <a:gd name="T3" fmla="*/ 91 h 96"/>
                <a:gd name="T4" fmla="*/ 53 w 220"/>
                <a:gd name="T5" fmla="*/ 70 h 96"/>
                <a:gd name="T6" fmla="*/ 31 w 220"/>
                <a:gd name="T7" fmla="*/ 55 h 96"/>
                <a:gd name="T8" fmla="*/ 0 w 220"/>
                <a:gd name="T9" fmla="*/ 15 h 96"/>
                <a:gd name="T10" fmla="*/ 60 w 220"/>
                <a:gd name="T11" fmla="*/ 15 h 96"/>
                <a:gd name="T12" fmla="*/ 43 w 220"/>
                <a:gd name="T13" fmla="*/ 26 h 96"/>
                <a:gd name="T14" fmla="*/ 74 w 220"/>
                <a:gd name="T15" fmla="*/ 61 h 96"/>
                <a:gd name="T16" fmla="*/ 81 w 220"/>
                <a:gd name="T17" fmla="*/ 59 h 96"/>
                <a:gd name="T18" fmla="*/ 75 w 220"/>
                <a:gd name="T19" fmla="*/ 45 h 96"/>
                <a:gd name="T20" fmla="*/ 81 w 220"/>
                <a:gd name="T21" fmla="*/ 36 h 96"/>
                <a:gd name="T22" fmla="*/ 71 w 220"/>
                <a:gd name="T23" fmla="*/ 21 h 96"/>
                <a:gd name="T24" fmla="*/ 107 w 220"/>
                <a:gd name="T25" fmla="*/ 18 h 96"/>
                <a:gd name="T26" fmla="*/ 189 w 220"/>
                <a:gd name="T27" fmla="*/ 13 h 96"/>
                <a:gd name="T28" fmla="*/ 198 w 220"/>
                <a:gd name="T29" fmla="*/ 10 h 96"/>
                <a:gd name="T30" fmla="*/ 220 w 220"/>
                <a:gd name="T31" fmla="*/ 0 h 96"/>
                <a:gd name="T32" fmla="*/ 217 w 220"/>
                <a:gd name="T33" fmla="*/ 15 h 96"/>
                <a:gd name="T34" fmla="*/ 171 w 220"/>
                <a:gd name="T35" fmla="*/ 63 h 96"/>
                <a:gd name="T36" fmla="*/ 122 w 220"/>
                <a:gd name="T37" fmla="*/ 88 h 96"/>
                <a:gd name="T38" fmla="*/ 105 w 220"/>
                <a:gd name="T3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96">
                  <a:moveTo>
                    <a:pt x="105" y="88"/>
                  </a:moveTo>
                  <a:cubicBezTo>
                    <a:pt x="101" y="96"/>
                    <a:pt x="95" y="94"/>
                    <a:pt x="88" y="91"/>
                  </a:cubicBezTo>
                  <a:cubicBezTo>
                    <a:pt x="76" y="85"/>
                    <a:pt x="63" y="80"/>
                    <a:pt x="53" y="70"/>
                  </a:cubicBezTo>
                  <a:cubicBezTo>
                    <a:pt x="47" y="63"/>
                    <a:pt x="39" y="60"/>
                    <a:pt x="31" y="55"/>
                  </a:cubicBezTo>
                  <a:cubicBezTo>
                    <a:pt x="17" y="45"/>
                    <a:pt x="4" y="34"/>
                    <a:pt x="0" y="15"/>
                  </a:cubicBezTo>
                  <a:cubicBezTo>
                    <a:pt x="20" y="15"/>
                    <a:pt x="40" y="15"/>
                    <a:pt x="60" y="15"/>
                  </a:cubicBezTo>
                  <a:cubicBezTo>
                    <a:pt x="63" y="25"/>
                    <a:pt x="63" y="25"/>
                    <a:pt x="43" y="26"/>
                  </a:cubicBezTo>
                  <a:cubicBezTo>
                    <a:pt x="54" y="38"/>
                    <a:pt x="64" y="50"/>
                    <a:pt x="74" y="61"/>
                  </a:cubicBezTo>
                  <a:cubicBezTo>
                    <a:pt x="75" y="62"/>
                    <a:pt x="79" y="60"/>
                    <a:pt x="81" y="59"/>
                  </a:cubicBezTo>
                  <a:cubicBezTo>
                    <a:pt x="79" y="53"/>
                    <a:pt x="76" y="49"/>
                    <a:pt x="75" y="45"/>
                  </a:cubicBezTo>
                  <a:cubicBezTo>
                    <a:pt x="74" y="40"/>
                    <a:pt x="73" y="34"/>
                    <a:pt x="81" y="36"/>
                  </a:cubicBezTo>
                  <a:cubicBezTo>
                    <a:pt x="78" y="31"/>
                    <a:pt x="75" y="27"/>
                    <a:pt x="71" y="21"/>
                  </a:cubicBezTo>
                  <a:cubicBezTo>
                    <a:pt x="85" y="20"/>
                    <a:pt x="96" y="19"/>
                    <a:pt x="107" y="18"/>
                  </a:cubicBezTo>
                  <a:cubicBezTo>
                    <a:pt x="134" y="17"/>
                    <a:pt x="162" y="15"/>
                    <a:pt x="189" y="13"/>
                  </a:cubicBezTo>
                  <a:cubicBezTo>
                    <a:pt x="192" y="13"/>
                    <a:pt x="195" y="11"/>
                    <a:pt x="198" y="10"/>
                  </a:cubicBezTo>
                  <a:cubicBezTo>
                    <a:pt x="204" y="7"/>
                    <a:pt x="211" y="4"/>
                    <a:pt x="220" y="0"/>
                  </a:cubicBezTo>
                  <a:cubicBezTo>
                    <a:pt x="219" y="7"/>
                    <a:pt x="219" y="12"/>
                    <a:pt x="217" y="15"/>
                  </a:cubicBezTo>
                  <a:cubicBezTo>
                    <a:pt x="207" y="36"/>
                    <a:pt x="189" y="50"/>
                    <a:pt x="171" y="63"/>
                  </a:cubicBezTo>
                  <a:cubicBezTo>
                    <a:pt x="156" y="73"/>
                    <a:pt x="139" y="80"/>
                    <a:pt x="122" y="88"/>
                  </a:cubicBezTo>
                  <a:cubicBezTo>
                    <a:pt x="117" y="90"/>
                    <a:pt x="111" y="94"/>
                    <a:pt x="105" y="8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DD9564C8-C633-F385-4CF2-911136695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8" y="3144"/>
              <a:ext cx="163" cy="159"/>
            </a:xfrm>
            <a:custGeom>
              <a:avLst/>
              <a:gdLst>
                <a:gd name="T0" fmla="*/ 51 w 87"/>
                <a:gd name="T1" fmla="*/ 15 h 85"/>
                <a:gd name="T2" fmla="*/ 56 w 87"/>
                <a:gd name="T3" fmla="*/ 23 h 85"/>
                <a:gd name="T4" fmla="*/ 72 w 87"/>
                <a:gd name="T5" fmla="*/ 23 h 85"/>
                <a:gd name="T6" fmla="*/ 82 w 87"/>
                <a:gd name="T7" fmla="*/ 25 h 85"/>
                <a:gd name="T8" fmla="*/ 77 w 87"/>
                <a:gd name="T9" fmla="*/ 50 h 85"/>
                <a:gd name="T10" fmla="*/ 79 w 87"/>
                <a:gd name="T11" fmla="*/ 50 h 85"/>
                <a:gd name="T12" fmla="*/ 81 w 87"/>
                <a:gd name="T13" fmla="*/ 62 h 85"/>
                <a:gd name="T14" fmla="*/ 87 w 87"/>
                <a:gd name="T15" fmla="*/ 73 h 85"/>
                <a:gd name="T16" fmla="*/ 81 w 87"/>
                <a:gd name="T17" fmla="*/ 78 h 85"/>
                <a:gd name="T18" fmla="*/ 64 w 87"/>
                <a:gd name="T19" fmla="*/ 85 h 85"/>
                <a:gd name="T20" fmla="*/ 63 w 87"/>
                <a:gd name="T21" fmla="*/ 85 h 85"/>
                <a:gd name="T22" fmla="*/ 22 w 87"/>
                <a:gd name="T23" fmla="*/ 66 h 85"/>
                <a:gd name="T24" fmla="*/ 7 w 87"/>
                <a:gd name="T25" fmla="*/ 44 h 85"/>
                <a:gd name="T26" fmla="*/ 1 w 87"/>
                <a:gd name="T27" fmla="*/ 18 h 85"/>
                <a:gd name="T28" fmla="*/ 19 w 87"/>
                <a:gd name="T29" fmla="*/ 5 h 85"/>
                <a:gd name="T30" fmla="*/ 44 w 87"/>
                <a:gd name="T31" fmla="*/ 13 h 85"/>
                <a:gd name="T32" fmla="*/ 51 w 87"/>
                <a:gd name="T33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5">
                  <a:moveTo>
                    <a:pt x="51" y="15"/>
                  </a:moveTo>
                  <a:cubicBezTo>
                    <a:pt x="48" y="21"/>
                    <a:pt x="51" y="23"/>
                    <a:pt x="56" y="23"/>
                  </a:cubicBezTo>
                  <a:cubicBezTo>
                    <a:pt x="62" y="24"/>
                    <a:pt x="67" y="23"/>
                    <a:pt x="72" y="23"/>
                  </a:cubicBezTo>
                  <a:cubicBezTo>
                    <a:pt x="76" y="23"/>
                    <a:pt x="79" y="24"/>
                    <a:pt x="82" y="25"/>
                  </a:cubicBezTo>
                  <a:cubicBezTo>
                    <a:pt x="80" y="34"/>
                    <a:pt x="79" y="42"/>
                    <a:pt x="77" y="50"/>
                  </a:cubicBezTo>
                  <a:cubicBezTo>
                    <a:pt x="78" y="50"/>
                    <a:pt x="78" y="50"/>
                    <a:pt x="79" y="50"/>
                  </a:cubicBezTo>
                  <a:cubicBezTo>
                    <a:pt x="80" y="54"/>
                    <a:pt x="80" y="58"/>
                    <a:pt x="81" y="62"/>
                  </a:cubicBezTo>
                  <a:cubicBezTo>
                    <a:pt x="82" y="65"/>
                    <a:pt x="84" y="68"/>
                    <a:pt x="87" y="73"/>
                  </a:cubicBezTo>
                  <a:cubicBezTo>
                    <a:pt x="86" y="74"/>
                    <a:pt x="84" y="76"/>
                    <a:pt x="81" y="78"/>
                  </a:cubicBezTo>
                  <a:cubicBezTo>
                    <a:pt x="75" y="80"/>
                    <a:pt x="70" y="82"/>
                    <a:pt x="64" y="85"/>
                  </a:cubicBezTo>
                  <a:cubicBezTo>
                    <a:pt x="64" y="85"/>
                    <a:pt x="63" y="85"/>
                    <a:pt x="63" y="85"/>
                  </a:cubicBezTo>
                  <a:cubicBezTo>
                    <a:pt x="48" y="82"/>
                    <a:pt x="32" y="83"/>
                    <a:pt x="22" y="66"/>
                  </a:cubicBezTo>
                  <a:cubicBezTo>
                    <a:pt x="18" y="59"/>
                    <a:pt x="9" y="53"/>
                    <a:pt x="7" y="44"/>
                  </a:cubicBezTo>
                  <a:cubicBezTo>
                    <a:pt x="4" y="36"/>
                    <a:pt x="2" y="27"/>
                    <a:pt x="1" y="18"/>
                  </a:cubicBezTo>
                  <a:cubicBezTo>
                    <a:pt x="0" y="5"/>
                    <a:pt x="7" y="0"/>
                    <a:pt x="19" y="5"/>
                  </a:cubicBezTo>
                  <a:cubicBezTo>
                    <a:pt x="27" y="7"/>
                    <a:pt x="35" y="10"/>
                    <a:pt x="44" y="13"/>
                  </a:cubicBezTo>
                  <a:cubicBezTo>
                    <a:pt x="46" y="14"/>
                    <a:pt x="48" y="15"/>
                    <a:pt x="51" y="1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B0B038C3-F049-9ABE-57F5-5E39FE4EA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3134"/>
              <a:ext cx="93" cy="45"/>
            </a:xfrm>
            <a:custGeom>
              <a:avLst/>
              <a:gdLst>
                <a:gd name="T0" fmla="*/ 50 w 50"/>
                <a:gd name="T1" fmla="*/ 12 h 24"/>
                <a:gd name="T2" fmla="*/ 0 w 50"/>
                <a:gd name="T3" fmla="*/ 4 h 24"/>
                <a:gd name="T4" fmla="*/ 50 w 50"/>
                <a:gd name="T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4">
                  <a:moveTo>
                    <a:pt x="50" y="12"/>
                  </a:moveTo>
                  <a:cubicBezTo>
                    <a:pt x="32" y="24"/>
                    <a:pt x="7" y="20"/>
                    <a:pt x="0" y="4"/>
                  </a:cubicBezTo>
                  <a:cubicBezTo>
                    <a:pt x="7" y="0"/>
                    <a:pt x="43" y="6"/>
                    <a:pt x="50" y="1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098EA35C-947F-01AF-89B6-9BEDCB417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" y="3009"/>
              <a:ext cx="75" cy="41"/>
            </a:xfrm>
            <a:custGeom>
              <a:avLst/>
              <a:gdLst>
                <a:gd name="T0" fmla="*/ 0 w 40"/>
                <a:gd name="T1" fmla="*/ 10 h 22"/>
                <a:gd name="T2" fmla="*/ 40 w 40"/>
                <a:gd name="T3" fmla="*/ 15 h 22"/>
                <a:gd name="T4" fmla="*/ 0 w 4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2">
                  <a:moveTo>
                    <a:pt x="0" y="10"/>
                  </a:moveTo>
                  <a:cubicBezTo>
                    <a:pt x="6" y="0"/>
                    <a:pt x="16" y="1"/>
                    <a:pt x="40" y="15"/>
                  </a:cubicBezTo>
                  <a:cubicBezTo>
                    <a:pt x="31" y="22"/>
                    <a:pt x="15" y="20"/>
                    <a:pt x="0" y="1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1349A146-C744-52FB-AFD7-C641BDC86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" y="2149"/>
              <a:ext cx="546" cy="125"/>
            </a:xfrm>
            <a:custGeom>
              <a:avLst/>
              <a:gdLst>
                <a:gd name="T0" fmla="*/ 271 w 292"/>
                <a:gd name="T1" fmla="*/ 53 h 67"/>
                <a:gd name="T2" fmla="*/ 181 w 292"/>
                <a:gd name="T3" fmla="*/ 17 h 67"/>
                <a:gd name="T4" fmla="*/ 127 w 292"/>
                <a:gd name="T5" fmla="*/ 12 h 67"/>
                <a:gd name="T6" fmla="*/ 112 w 292"/>
                <a:gd name="T7" fmla="*/ 16 h 67"/>
                <a:gd name="T8" fmla="*/ 106 w 292"/>
                <a:gd name="T9" fmla="*/ 17 h 67"/>
                <a:gd name="T10" fmla="*/ 89 w 292"/>
                <a:gd name="T11" fmla="*/ 17 h 67"/>
                <a:gd name="T12" fmla="*/ 48 w 292"/>
                <a:gd name="T13" fmla="*/ 19 h 67"/>
                <a:gd name="T14" fmla="*/ 18 w 292"/>
                <a:gd name="T15" fmla="*/ 15 h 67"/>
                <a:gd name="T16" fmla="*/ 0 w 292"/>
                <a:gd name="T17" fmla="*/ 2 h 67"/>
                <a:gd name="T18" fmla="*/ 18 w 292"/>
                <a:gd name="T19" fmla="*/ 2 h 67"/>
                <a:gd name="T20" fmla="*/ 70 w 292"/>
                <a:gd name="T21" fmla="*/ 11 h 67"/>
                <a:gd name="T22" fmla="*/ 70 w 292"/>
                <a:gd name="T23" fmla="*/ 6 h 67"/>
                <a:gd name="T24" fmla="*/ 80 w 292"/>
                <a:gd name="T25" fmla="*/ 7 h 67"/>
                <a:gd name="T26" fmla="*/ 208 w 292"/>
                <a:gd name="T27" fmla="*/ 14 h 67"/>
                <a:gd name="T28" fmla="*/ 216 w 292"/>
                <a:gd name="T29" fmla="*/ 13 h 67"/>
                <a:gd name="T30" fmla="*/ 265 w 292"/>
                <a:gd name="T31" fmla="*/ 37 h 67"/>
                <a:gd name="T32" fmla="*/ 268 w 292"/>
                <a:gd name="T33" fmla="*/ 10 h 67"/>
                <a:gd name="T34" fmla="*/ 282 w 292"/>
                <a:gd name="T35" fmla="*/ 14 h 67"/>
                <a:gd name="T36" fmla="*/ 282 w 292"/>
                <a:gd name="T37" fmla="*/ 16 h 67"/>
                <a:gd name="T38" fmla="*/ 275 w 292"/>
                <a:gd name="T39" fmla="*/ 20 h 67"/>
                <a:gd name="T40" fmla="*/ 292 w 292"/>
                <a:gd name="T41" fmla="*/ 66 h 67"/>
                <a:gd name="T42" fmla="*/ 290 w 292"/>
                <a:gd name="T43" fmla="*/ 67 h 67"/>
                <a:gd name="T44" fmla="*/ 284 w 292"/>
                <a:gd name="T45" fmla="*/ 58 h 67"/>
                <a:gd name="T46" fmla="*/ 271 w 292"/>
                <a:gd name="T47" fmla="*/ 63 h 67"/>
                <a:gd name="T48" fmla="*/ 271 w 292"/>
                <a:gd name="T49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2" h="67">
                  <a:moveTo>
                    <a:pt x="271" y="53"/>
                  </a:moveTo>
                  <a:cubicBezTo>
                    <a:pt x="245" y="34"/>
                    <a:pt x="214" y="23"/>
                    <a:pt x="181" y="17"/>
                  </a:cubicBezTo>
                  <a:cubicBezTo>
                    <a:pt x="163" y="14"/>
                    <a:pt x="145" y="13"/>
                    <a:pt x="127" y="12"/>
                  </a:cubicBezTo>
                  <a:cubicBezTo>
                    <a:pt x="122" y="12"/>
                    <a:pt x="117" y="15"/>
                    <a:pt x="112" y="16"/>
                  </a:cubicBezTo>
                  <a:cubicBezTo>
                    <a:pt x="110" y="17"/>
                    <a:pt x="107" y="18"/>
                    <a:pt x="106" y="17"/>
                  </a:cubicBezTo>
                  <a:cubicBezTo>
                    <a:pt x="100" y="11"/>
                    <a:pt x="94" y="14"/>
                    <a:pt x="89" y="17"/>
                  </a:cubicBezTo>
                  <a:cubicBezTo>
                    <a:pt x="75" y="22"/>
                    <a:pt x="62" y="23"/>
                    <a:pt x="48" y="19"/>
                  </a:cubicBezTo>
                  <a:cubicBezTo>
                    <a:pt x="38" y="16"/>
                    <a:pt x="28" y="17"/>
                    <a:pt x="18" y="15"/>
                  </a:cubicBezTo>
                  <a:cubicBezTo>
                    <a:pt x="10" y="14"/>
                    <a:pt x="3" y="11"/>
                    <a:pt x="0" y="2"/>
                  </a:cubicBezTo>
                  <a:cubicBezTo>
                    <a:pt x="7" y="2"/>
                    <a:pt x="14" y="0"/>
                    <a:pt x="18" y="2"/>
                  </a:cubicBezTo>
                  <a:cubicBezTo>
                    <a:pt x="35" y="11"/>
                    <a:pt x="52" y="11"/>
                    <a:pt x="70" y="11"/>
                  </a:cubicBezTo>
                  <a:cubicBezTo>
                    <a:pt x="70" y="9"/>
                    <a:pt x="70" y="7"/>
                    <a:pt x="70" y="6"/>
                  </a:cubicBezTo>
                  <a:cubicBezTo>
                    <a:pt x="73" y="7"/>
                    <a:pt x="77" y="8"/>
                    <a:pt x="80" y="7"/>
                  </a:cubicBezTo>
                  <a:cubicBezTo>
                    <a:pt x="123" y="0"/>
                    <a:pt x="166" y="0"/>
                    <a:pt x="208" y="14"/>
                  </a:cubicBezTo>
                  <a:cubicBezTo>
                    <a:pt x="210" y="15"/>
                    <a:pt x="213" y="13"/>
                    <a:pt x="216" y="13"/>
                  </a:cubicBezTo>
                  <a:cubicBezTo>
                    <a:pt x="232" y="21"/>
                    <a:pt x="249" y="29"/>
                    <a:pt x="265" y="37"/>
                  </a:cubicBezTo>
                  <a:cubicBezTo>
                    <a:pt x="275" y="30"/>
                    <a:pt x="271" y="21"/>
                    <a:pt x="268" y="10"/>
                  </a:cubicBezTo>
                  <a:cubicBezTo>
                    <a:pt x="274" y="12"/>
                    <a:pt x="278" y="13"/>
                    <a:pt x="282" y="14"/>
                  </a:cubicBezTo>
                  <a:cubicBezTo>
                    <a:pt x="282" y="15"/>
                    <a:pt x="282" y="16"/>
                    <a:pt x="282" y="16"/>
                  </a:cubicBezTo>
                  <a:cubicBezTo>
                    <a:pt x="280" y="18"/>
                    <a:pt x="278" y="19"/>
                    <a:pt x="275" y="20"/>
                  </a:cubicBezTo>
                  <a:cubicBezTo>
                    <a:pt x="281" y="35"/>
                    <a:pt x="286" y="51"/>
                    <a:pt x="292" y="66"/>
                  </a:cubicBezTo>
                  <a:cubicBezTo>
                    <a:pt x="291" y="67"/>
                    <a:pt x="291" y="67"/>
                    <a:pt x="290" y="67"/>
                  </a:cubicBezTo>
                  <a:cubicBezTo>
                    <a:pt x="288" y="64"/>
                    <a:pt x="286" y="60"/>
                    <a:pt x="284" y="58"/>
                  </a:cubicBezTo>
                  <a:cubicBezTo>
                    <a:pt x="279" y="60"/>
                    <a:pt x="275" y="62"/>
                    <a:pt x="271" y="63"/>
                  </a:cubicBezTo>
                  <a:cubicBezTo>
                    <a:pt x="271" y="60"/>
                    <a:pt x="271" y="58"/>
                    <a:pt x="271" y="5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B11619C3-3C8B-9634-39E0-D581883BB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" y="2090"/>
              <a:ext cx="188" cy="51"/>
            </a:xfrm>
            <a:custGeom>
              <a:avLst/>
              <a:gdLst>
                <a:gd name="T0" fmla="*/ 100 w 100"/>
                <a:gd name="T1" fmla="*/ 23 h 27"/>
                <a:gd name="T2" fmla="*/ 20 w 100"/>
                <a:gd name="T3" fmla="*/ 7 h 27"/>
                <a:gd name="T4" fmla="*/ 14 w 100"/>
                <a:gd name="T5" fmla="*/ 14 h 27"/>
                <a:gd name="T6" fmla="*/ 17 w 100"/>
                <a:gd name="T7" fmla="*/ 27 h 27"/>
                <a:gd name="T8" fmla="*/ 6 w 100"/>
                <a:gd name="T9" fmla="*/ 0 h 27"/>
                <a:gd name="T10" fmla="*/ 51 w 100"/>
                <a:gd name="T11" fmla="*/ 3 h 27"/>
                <a:gd name="T12" fmla="*/ 100 w 100"/>
                <a:gd name="T1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7">
                  <a:moveTo>
                    <a:pt x="100" y="23"/>
                  </a:moveTo>
                  <a:cubicBezTo>
                    <a:pt x="74" y="18"/>
                    <a:pt x="47" y="12"/>
                    <a:pt x="20" y="7"/>
                  </a:cubicBezTo>
                  <a:cubicBezTo>
                    <a:pt x="14" y="6"/>
                    <a:pt x="13" y="9"/>
                    <a:pt x="14" y="14"/>
                  </a:cubicBezTo>
                  <a:cubicBezTo>
                    <a:pt x="14" y="18"/>
                    <a:pt x="16" y="22"/>
                    <a:pt x="17" y="27"/>
                  </a:cubicBezTo>
                  <a:cubicBezTo>
                    <a:pt x="4" y="26"/>
                    <a:pt x="0" y="14"/>
                    <a:pt x="6" y="0"/>
                  </a:cubicBezTo>
                  <a:cubicBezTo>
                    <a:pt x="22" y="1"/>
                    <a:pt x="36" y="1"/>
                    <a:pt x="51" y="3"/>
                  </a:cubicBezTo>
                  <a:cubicBezTo>
                    <a:pt x="69" y="6"/>
                    <a:pt x="86" y="13"/>
                    <a:pt x="100" y="2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EF96F8E6-68D4-81E5-B557-405E7E2C9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" y="2212"/>
              <a:ext cx="43" cy="30"/>
            </a:xfrm>
            <a:custGeom>
              <a:avLst/>
              <a:gdLst>
                <a:gd name="T0" fmla="*/ 1 w 23"/>
                <a:gd name="T1" fmla="*/ 0 h 16"/>
                <a:gd name="T2" fmla="*/ 21 w 23"/>
                <a:gd name="T3" fmla="*/ 9 h 16"/>
                <a:gd name="T4" fmla="*/ 23 w 23"/>
                <a:gd name="T5" fmla="*/ 14 h 16"/>
                <a:gd name="T6" fmla="*/ 17 w 23"/>
                <a:gd name="T7" fmla="*/ 15 h 16"/>
                <a:gd name="T8" fmla="*/ 0 w 23"/>
                <a:gd name="T9" fmla="*/ 3 h 16"/>
                <a:gd name="T10" fmla="*/ 1 w 23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6">
                  <a:moveTo>
                    <a:pt x="1" y="0"/>
                  </a:moveTo>
                  <a:cubicBezTo>
                    <a:pt x="8" y="3"/>
                    <a:pt x="15" y="5"/>
                    <a:pt x="21" y="9"/>
                  </a:cubicBezTo>
                  <a:cubicBezTo>
                    <a:pt x="22" y="9"/>
                    <a:pt x="22" y="12"/>
                    <a:pt x="23" y="14"/>
                  </a:cubicBezTo>
                  <a:cubicBezTo>
                    <a:pt x="21" y="14"/>
                    <a:pt x="19" y="16"/>
                    <a:pt x="17" y="15"/>
                  </a:cubicBezTo>
                  <a:cubicBezTo>
                    <a:pt x="12" y="11"/>
                    <a:pt x="6" y="7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4901A1DF-DBE9-2775-CC2E-BEC26478F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9" y="2297"/>
              <a:ext cx="58" cy="20"/>
            </a:xfrm>
            <a:custGeom>
              <a:avLst/>
              <a:gdLst>
                <a:gd name="T0" fmla="*/ 30 w 31"/>
                <a:gd name="T1" fmla="*/ 1 h 11"/>
                <a:gd name="T2" fmla="*/ 22 w 31"/>
                <a:gd name="T3" fmla="*/ 10 h 11"/>
                <a:gd name="T4" fmla="*/ 5 w 31"/>
                <a:gd name="T5" fmla="*/ 8 h 11"/>
                <a:gd name="T6" fmla="*/ 0 w 31"/>
                <a:gd name="T7" fmla="*/ 4 h 11"/>
                <a:gd name="T8" fmla="*/ 5 w 31"/>
                <a:gd name="T9" fmla="*/ 0 h 11"/>
                <a:gd name="T10" fmla="*/ 30 w 31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1">
                  <a:moveTo>
                    <a:pt x="30" y="1"/>
                  </a:moveTo>
                  <a:cubicBezTo>
                    <a:pt x="31" y="9"/>
                    <a:pt x="28" y="11"/>
                    <a:pt x="22" y="10"/>
                  </a:cubicBezTo>
                  <a:cubicBezTo>
                    <a:pt x="16" y="10"/>
                    <a:pt x="11" y="9"/>
                    <a:pt x="5" y="8"/>
                  </a:cubicBezTo>
                  <a:cubicBezTo>
                    <a:pt x="3" y="8"/>
                    <a:pt x="2" y="5"/>
                    <a:pt x="0" y="4"/>
                  </a:cubicBezTo>
                  <a:cubicBezTo>
                    <a:pt x="2" y="2"/>
                    <a:pt x="3" y="0"/>
                    <a:pt x="5" y="0"/>
                  </a:cubicBezTo>
                  <a:cubicBezTo>
                    <a:pt x="13" y="0"/>
                    <a:pt x="22" y="1"/>
                    <a:pt x="30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48B096D0-B4CD-E1BD-7B5F-10C170018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9" y="2527"/>
              <a:ext cx="34" cy="36"/>
            </a:xfrm>
            <a:custGeom>
              <a:avLst/>
              <a:gdLst>
                <a:gd name="T0" fmla="*/ 1 w 18"/>
                <a:gd name="T1" fmla="*/ 19 h 19"/>
                <a:gd name="T2" fmla="*/ 0 w 18"/>
                <a:gd name="T3" fmla="*/ 7 h 19"/>
                <a:gd name="T4" fmla="*/ 8 w 18"/>
                <a:gd name="T5" fmla="*/ 5 h 19"/>
                <a:gd name="T6" fmla="*/ 18 w 18"/>
                <a:gd name="T7" fmla="*/ 10 h 19"/>
                <a:gd name="T8" fmla="*/ 18 w 18"/>
                <a:gd name="T9" fmla="*/ 17 h 19"/>
                <a:gd name="T10" fmla="*/ 9 w 18"/>
                <a:gd name="T11" fmla="*/ 17 h 19"/>
                <a:gd name="T12" fmla="*/ 1 w 1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">
                  <a:moveTo>
                    <a:pt x="1" y="19"/>
                  </a:moveTo>
                  <a:cubicBezTo>
                    <a:pt x="1" y="14"/>
                    <a:pt x="0" y="11"/>
                    <a:pt x="0" y="7"/>
                  </a:cubicBezTo>
                  <a:cubicBezTo>
                    <a:pt x="1" y="3"/>
                    <a:pt x="4" y="0"/>
                    <a:pt x="8" y="5"/>
                  </a:cubicBezTo>
                  <a:cubicBezTo>
                    <a:pt x="11" y="7"/>
                    <a:pt x="14" y="8"/>
                    <a:pt x="18" y="10"/>
                  </a:cubicBezTo>
                  <a:cubicBezTo>
                    <a:pt x="18" y="12"/>
                    <a:pt x="18" y="15"/>
                    <a:pt x="18" y="17"/>
                  </a:cubicBezTo>
                  <a:cubicBezTo>
                    <a:pt x="15" y="17"/>
                    <a:pt x="12" y="17"/>
                    <a:pt x="9" y="17"/>
                  </a:cubicBezTo>
                  <a:cubicBezTo>
                    <a:pt x="7" y="17"/>
                    <a:pt x="5" y="18"/>
                    <a:pt x="1" y="1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A8C4F692-68FE-FF9B-2B10-F28B8441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" y="2222"/>
              <a:ext cx="37" cy="24"/>
            </a:xfrm>
            <a:custGeom>
              <a:avLst/>
              <a:gdLst>
                <a:gd name="T0" fmla="*/ 1 w 20"/>
                <a:gd name="T1" fmla="*/ 12 h 13"/>
                <a:gd name="T2" fmla="*/ 20 w 20"/>
                <a:gd name="T3" fmla="*/ 3 h 13"/>
                <a:gd name="T4" fmla="*/ 1 w 20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3">
                  <a:moveTo>
                    <a:pt x="1" y="12"/>
                  </a:moveTo>
                  <a:cubicBezTo>
                    <a:pt x="0" y="4"/>
                    <a:pt x="9" y="0"/>
                    <a:pt x="20" y="3"/>
                  </a:cubicBezTo>
                  <a:cubicBezTo>
                    <a:pt x="18" y="10"/>
                    <a:pt x="12" y="13"/>
                    <a:pt x="1" y="1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6CF2002-3B68-B668-0647-61601F35D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2265"/>
              <a:ext cx="39" cy="24"/>
            </a:xfrm>
            <a:custGeom>
              <a:avLst/>
              <a:gdLst>
                <a:gd name="T0" fmla="*/ 21 w 21"/>
                <a:gd name="T1" fmla="*/ 7 h 13"/>
                <a:gd name="T2" fmla="*/ 0 w 21"/>
                <a:gd name="T3" fmla="*/ 6 h 13"/>
                <a:gd name="T4" fmla="*/ 21 w 21"/>
                <a:gd name="T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3">
                  <a:moveTo>
                    <a:pt x="21" y="7"/>
                  </a:moveTo>
                  <a:cubicBezTo>
                    <a:pt x="12" y="13"/>
                    <a:pt x="4" y="13"/>
                    <a:pt x="0" y="6"/>
                  </a:cubicBezTo>
                  <a:cubicBezTo>
                    <a:pt x="9" y="0"/>
                    <a:pt x="14" y="0"/>
                    <a:pt x="21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8F2FBB61-1E59-570A-E355-7DF461CFD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0" y="2484"/>
              <a:ext cx="24" cy="34"/>
            </a:xfrm>
            <a:custGeom>
              <a:avLst/>
              <a:gdLst>
                <a:gd name="T0" fmla="*/ 9 w 13"/>
                <a:gd name="T1" fmla="*/ 1 h 18"/>
                <a:gd name="T2" fmla="*/ 13 w 13"/>
                <a:gd name="T3" fmla="*/ 15 h 18"/>
                <a:gd name="T4" fmla="*/ 2 w 13"/>
                <a:gd name="T5" fmla="*/ 18 h 18"/>
                <a:gd name="T6" fmla="*/ 0 w 13"/>
                <a:gd name="T7" fmla="*/ 15 h 18"/>
                <a:gd name="T8" fmla="*/ 6 w 13"/>
                <a:gd name="T9" fmla="*/ 0 h 18"/>
                <a:gd name="T10" fmla="*/ 9 w 13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9" y="1"/>
                  </a:moveTo>
                  <a:cubicBezTo>
                    <a:pt x="10" y="5"/>
                    <a:pt x="11" y="10"/>
                    <a:pt x="13" y="15"/>
                  </a:cubicBezTo>
                  <a:cubicBezTo>
                    <a:pt x="9" y="16"/>
                    <a:pt x="5" y="17"/>
                    <a:pt x="2" y="18"/>
                  </a:cubicBezTo>
                  <a:cubicBezTo>
                    <a:pt x="1" y="18"/>
                    <a:pt x="0" y="16"/>
                    <a:pt x="0" y="15"/>
                  </a:cubicBezTo>
                  <a:cubicBezTo>
                    <a:pt x="2" y="10"/>
                    <a:pt x="4" y="5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0A98479-778D-C4AE-B44D-673258021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6" y="2244"/>
              <a:ext cx="35" cy="24"/>
            </a:xfrm>
            <a:custGeom>
              <a:avLst/>
              <a:gdLst>
                <a:gd name="T0" fmla="*/ 19 w 19"/>
                <a:gd name="T1" fmla="*/ 7 h 13"/>
                <a:gd name="T2" fmla="*/ 0 w 19"/>
                <a:gd name="T3" fmla="*/ 13 h 13"/>
                <a:gd name="T4" fmla="*/ 19 w 19"/>
                <a:gd name="T5" fmla="*/ 5 h 13"/>
                <a:gd name="T6" fmla="*/ 19 w 19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19" y="7"/>
                  </a:moveTo>
                  <a:cubicBezTo>
                    <a:pt x="13" y="9"/>
                    <a:pt x="7" y="11"/>
                    <a:pt x="0" y="13"/>
                  </a:cubicBezTo>
                  <a:cubicBezTo>
                    <a:pt x="2" y="2"/>
                    <a:pt x="9" y="0"/>
                    <a:pt x="19" y="5"/>
                  </a:cubicBezTo>
                  <a:cubicBezTo>
                    <a:pt x="19" y="6"/>
                    <a:pt x="19" y="6"/>
                    <a:pt x="19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DA8E1F85-DC95-8E9B-3EFC-5FB72DCB0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508"/>
              <a:ext cx="32" cy="38"/>
            </a:xfrm>
            <a:custGeom>
              <a:avLst/>
              <a:gdLst>
                <a:gd name="T0" fmla="*/ 17 w 17"/>
                <a:gd name="T1" fmla="*/ 2 h 20"/>
                <a:gd name="T2" fmla="*/ 3 w 17"/>
                <a:gd name="T3" fmla="*/ 20 h 20"/>
                <a:gd name="T4" fmla="*/ 14 w 17"/>
                <a:gd name="T5" fmla="*/ 0 h 20"/>
                <a:gd name="T6" fmla="*/ 17 w 17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0">
                  <a:moveTo>
                    <a:pt x="17" y="2"/>
                  </a:moveTo>
                  <a:cubicBezTo>
                    <a:pt x="12" y="7"/>
                    <a:pt x="8" y="13"/>
                    <a:pt x="3" y="20"/>
                  </a:cubicBezTo>
                  <a:cubicBezTo>
                    <a:pt x="0" y="10"/>
                    <a:pt x="3" y="5"/>
                    <a:pt x="14" y="0"/>
                  </a:cubicBezTo>
                  <a:cubicBezTo>
                    <a:pt x="15" y="0"/>
                    <a:pt x="16" y="1"/>
                    <a:pt x="17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F837CB4F-7FB2-687D-E845-1041FE8F8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4" y="2587"/>
              <a:ext cx="26" cy="34"/>
            </a:xfrm>
            <a:custGeom>
              <a:avLst/>
              <a:gdLst>
                <a:gd name="T0" fmla="*/ 8 w 14"/>
                <a:gd name="T1" fmla="*/ 0 h 18"/>
                <a:gd name="T2" fmla="*/ 9 w 14"/>
                <a:gd name="T3" fmla="*/ 18 h 18"/>
                <a:gd name="T4" fmla="*/ 8 w 14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14" y="6"/>
                    <a:pt x="12" y="12"/>
                    <a:pt x="9" y="18"/>
                  </a:cubicBezTo>
                  <a:cubicBezTo>
                    <a:pt x="1" y="14"/>
                    <a:pt x="0" y="7"/>
                    <a:pt x="8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4055A58-AFDA-0279-6450-A4100ACB1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" y="2486"/>
              <a:ext cx="21" cy="37"/>
            </a:xfrm>
            <a:custGeom>
              <a:avLst/>
              <a:gdLst>
                <a:gd name="T0" fmla="*/ 2 w 11"/>
                <a:gd name="T1" fmla="*/ 0 h 20"/>
                <a:gd name="T2" fmla="*/ 0 w 11"/>
                <a:gd name="T3" fmla="*/ 20 h 20"/>
                <a:gd name="T4" fmla="*/ 2 w 11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2" y="0"/>
                  </a:moveTo>
                  <a:cubicBezTo>
                    <a:pt x="11" y="8"/>
                    <a:pt x="10" y="14"/>
                    <a:pt x="0" y="20"/>
                  </a:cubicBezTo>
                  <a:cubicBezTo>
                    <a:pt x="1" y="12"/>
                    <a:pt x="2" y="6"/>
                    <a:pt x="2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F4A545CD-01D0-6DEA-1433-A96A3B708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493"/>
              <a:ext cx="28" cy="28"/>
            </a:xfrm>
            <a:custGeom>
              <a:avLst/>
              <a:gdLst>
                <a:gd name="T0" fmla="*/ 1 w 15"/>
                <a:gd name="T1" fmla="*/ 15 h 15"/>
                <a:gd name="T2" fmla="*/ 15 w 15"/>
                <a:gd name="T3" fmla="*/ 0 h 15"/>
                <a:gd name="T4" fmla="*/ 1 w 15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" y="15"/>
                  </a:moveTo>
                  <a:cubicBezTo>
                    <a:pt x="0" y="6"/>
                    <a:pt x="3" y="3"/>
                    <a:pt x="15" y="0"/>
                  </a:cubicBezTo>
                  <a:cubicBezTo>
                    <a:pt x="14" y="9"/>
                    <a:pt x="8" y="12"/>
                    <a:pt x="1" y="1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6B4C925C-B1B0-482F-9FA8-11C207F65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2591"/>
              <a:ext cx="26" cy="34"/>
            </a:xfrm>
            <a:custGeom>
              <a:avLst/>
              <a:gdLst>
                <a:gd name="T0" fmla="*/ 12 w 14"/>
                <a:gd name="T1" fmla="*/ 17 h 18"/>
                <a:gd name="T2" fmla="*/ 6 w 14"/>
                <a:gd name="T3" fmla="*/ 0 h 18"/>
                <a:gd name="T4" fmla="*/ 12 w 14"/>
                <a:gd name="T5" fmla="*/ 18 h 18"/>
                <a:gd name="T6" fmla="*/ 12 w 14"/>
                <a:gd name="T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12" y="17"/>
                  </a:moveTo>
                  <a:cubicBezTo>
                    <a:pt x="2" y="14"/>
                    <a:pt x="0" y="9"/>
                    <a:pt x="6" y="0"/>
                  </a:cubicBezTo>
                  <a:cubicBezTo>
                    <a:pt x="14" y="4"/>
                    <a:pt x="12" y="11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7C8313CB-313A-1C04-3220-F4A9504C8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" y="2521"/>
              <a:ext cx="27" cy="36"/>
            </a:xfrm>
            <a:custGeom>
              <a:avLst/>
              <a:gdLst>
                <a:gd name="T0" fmla="*/ 14 w 14"/>
                <a:gd name="T1" fmla="*/ 0 h 19"/>
                <a:gd name="T2" fmla="*/ 8 w 14"/>
                <a:gd name="T3" fmla="*/ 19 h 19"/>
                <a:gd name="T4" fmla="*/ 14 w 1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9">
                  <a:moveTo>
                    <a:pt x="14" y="0"/>
                  </a:moveTo>
                  <a:cubicBezTo>
                    <a:pt x="12" y="7"/>
                    <a:pt x="10" y="13"/>
                    <a:pt x="8" y="19"/>
                  </a:cubicBezTo>
                  <a:cubicBezTo>
                    <a:pt x="0" y="11"/>
                    <a:pt x="2" y="4"/>
                    <a:pt x="1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A576BC90-DEB4-E7F5-8656-A560479CE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" y="2272"/>
              <a:ext cx="30" cy="21"/>
            </a:xfrm>
            <a:custGeom>
              <a:avLst/>
              <a:gdLst>
                <a:gd name="T0" fmla="*/ 16 w 16"/>
                <a:gd name="T1" fmla="*/ 2 h 11"/>
                <a:gd name="T2" fmla="*/ 13 w 16"/>
                <a:gd name="T3" fmla="*/ 11 h 11"/>
                <a:gd name="T4" fmla="*/ 2 w 16"/>
                <a:gd name="T5" fmla="*/ 0 h 11"/>
                <a:gd name="T6" fmla="*/ 16 w 16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">
                  <a:moveTo>
                    <a:pt x="16" y="2"/>
                  </a:moveTo>
                  <a:cubicBezTo>
                    <a:pt x="15" y="6"/>
                    <a:pt x="14" y="8"/>
                    <a:pt x="13" y="11"/>
                  </a:cubicBezTo>
                  <a:cubicBezTo>
                    <a:pt x="8" y="8"/>
                    <a:pt x="0" y="10"/>
                    <a:pt x="2" y="0"/>
                  </a:cubicBezTo>
                  <a:cubicBezTo>
                    <a:pt x="6" y="0"/>
                    <a:pt x="11" y="1"/>
                    <a:pt x="16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7" name="Freeform 26">
              <a:extLst>
                <a:ext uri="{FF2B5EF4-FFF2-40B4-BE49-F238E27FC236}">
                  <a16:creationId xmlns:a16="http://schemas.microsoft.com/office/drawing/2014/main" id="{0F4006EF-4841-3D40-CBAE-44F884816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2520"/>
              <a:ext cx="25" cy="33"/>
            </a:xfrm>
            <a:custGeom>
              <a:avLst/>
              <a:gdLst>
                <a:gd name="T0" fmla="*/ 13 w 13"/>
                <a:gd name="T1" fmla="*/ 0 h 18"/>
                <a:gd name="T2" fmla="*/ 6 w 13"/>
                <a:gd name="T3" fmla="*/ 18 h 18"/>
                <a:gd name="T4" fmla="*/ 13 w 13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13" y="0"/>
                  </a:moveTo>
                  <a:cubicBezTo>
                    <a:pt x="11" y="6"/>
                    <a:pt x="9" y="11"/>
                    <a:pt x="6" y="18"/>
                  </a:cubicBezTo>
                  <a:cubicBezTo>
                    <a:pt x="0" y="7"/>
                    <a:pt x="2" y="2"/>
                    <a:pt x="13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A3510B3E-CBED-1B74-A552-3F440A38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4" y="2229"/>
              <a:ext cx="35" cy="23"/>
            </a:xfrm>
            <a:custGeom>
              <a:avLst/>
              <a:gdLst>
                <a:gd name="T0" fmla="*/ 19 w 19"/>
                <a:gd name="T1" fmla="*/ 6 h 12"/>
                <a:gd name="T2" fmla="*/ 0 w 19"/>
                <a:gd name="T3" fmla="*/ 0 h 12"/>
                <a:gd name="T4" fmla="*/ 19 w 19"/>
                <a:gd name="T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2">
                  <a:moveTo>
                    <a:pt x="19" y="6"/>
                  </a:moveTo>
                  <a:cubicBezTo>
                    <a:pt x="9" y="12"/>
                    <a:pt x="4" y="11"/>
                    <a:pt x="0" y="0"/>
                  </a:cubicBezTo>
                  <a:cubicBezTo>
                    <a:pt x="7" y="3"/>
                    <a:pt x="13" y="4"/>
                    <a:pt x="19" y="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C55FDEB4-EB44-1788-0413-503781B55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2293"/>
              <a:ext cx="35" cy="24"/>
            </a:xfrm>
            <a:custGeom>
              <a:avLst/>
              <a:gdLst>
                <a:gd name="T0" fmla="*/ 0 w 19"/>
                <a:gd name="T1" fmla="*/ 0 h 13"/>
                <a:gd name="T2" fmla="*/ 19 w 19"/>
                <a:gd name="T3" fmla="*/ 6 h 13"/>
                <a:gd name="T4" fmla="*/ 0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0" y="0"/>
                  </a:moveTo>
                  <a:cubicBezTo>
                    <a:pt x="7" y="2"/>
                    <a:pt x="12" y="4"/>
                    <a:pt x="19" y="6"/>
                  </a:cubicBezTo>
                  <a:cubicBezTo>
                    <a:pt x="9" y="13"/>
                    <a:pt x="4" y="12"/>
                    <a:pt x="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8BCC2871-505F-DCC9-52B2-88188CD7C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" y="2580"/>
              <a:ext cx="26" cy="30"/>
            </a:xfrm>
            <a:custGeom>
              <a:avLst/>
              <a:gdLst>
                <a:gd name="T0" fmla="*/ 14 w 14"/>
                <a:gd name="T1" fmla="*/ 16 h 16"/>
                <a:gd name="T2" fmla="*/ 0 w 14"/>
                <a:gd name="T3" fmla="*/ 0 h 16"/>
                <a:gd name="T4" fmla="*/ 14 w 14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6">
                  <a:moveTo>
                    <a:pt x="14" y="16"/>
                  </a:moveTo>
                  <a:cubicBezTo>
                    <a:pt x="2" y="16"/>
                    <a:pt x="0" y="13"/>
                    <a:pt x="0" y="0"/>
                  </a:cubicBezTo>
                  <a:cubicBezTo>
                    <a:pt x="5" y="6"/>
                    <a:pt x="9" y="10"/>
                    <a:pt x="14" y="1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AC82D754-53C2-9F8E-45D8-F32F84A0F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2568"/>
              <a:ext cx="31" cy="28"/>
            </a:xfrm>
            <a:custGeom>
              <a:avLst/>
              <a:gdLst>
                <a:gd name="T0" fmla="*/ 4 w 17"/>
                <a:gd name="T1" fmla="*/ 0 h 15"/>
                <a:gd name="T2" fmla="*/ 17 w 17"/>
                <a:gd name="T3" fmla="*/ 15 h 15"/>
                <a:gd name="T4" fmla="*/ 7 w 17"/>
                <a:gd name="T5" fmla="*/ 14 h 15"/>
                <a:gd name="T6" fmla="*/ 0 w 17"/>
                <a:gd name="T7" fmla="*/ 2 h 15"/>
                <a:gd name="T8" fmla="*/ 4 w 1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4" y="0"/>
                  </a:moveTo>
                  <a:cubicBezTo>
                    <a:pt x="7" y="5"/>
                    <a:pt x="11" y="9"/>
                    <a:pt x="17" y="15"/>
                  </a:cubicBezTo>
                  <a:cubicBezTo>
                    <a:pt x="12" y="15"/>
                    <a:pt x="9" y="15"/>
                    <a:pt x="7" y="14"/>
                  </a:cubicBezTo>
                  <a:cubicBezTo>
                    <a:pt x="4" y="11"/>
                    <a:pt x="2" y="6"/>
                    <a:pt x="0" y="2"/>
                  </a:cubicBezTo>
                  <a:cubicBezTo>
                    <a:pt x="1" y="2"/>
                    <a:pt x="2" y="1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8AEF21EE-31D2-E71C-DC1E-437CD720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" y="2576"/>
              <a:ext cx="24" cy="32"/>
            </a:xfrm>
            <a:custGeom>
              <a:avLst/>
              <a:gdLst>
                <a:gd name="T0" fmla="*/ 4 w 13"/>
                <a:gd name="T1" fmla="*/ 0 h 17"/>
                <a:gd name="T2" fmla="*/ 13 w 13"/>
                <a:gd name="T3" fmla="*/ 17 h 17"/>
                <a:gd name="T4" fmla="*/ 4 w 13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7">
                  <a:moveTo>
                    <a:pt x="4" y="0"/>
                  </a:moveTo>
                  <a:cubicBezTo>
                    <a:pt x="6" y="5"/>
                    <a:pt x="9" y="11"/>
                    <a:pt x="13" y="17"/>
                  </a:cubicBezTo>
                  <a:cubicBezTo>
                    <a:pt x="2" y="14"/>
                    <a:pt x="0" y="10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AEF0EA4B-A711-F5C0-896B-7A646A07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" y="2484"/>
              <a:ext cx="17" cy="24"/>
            </a:xfrm>
            <a:custGeom>
              <a:avLst/>
              <a:gdLst>
                <a:gd name="T0" fmla="*/ 9 w 9"/>
                <a:gd name="T1" fmla="*/ 1 h 13"/>
                <a:gd name="T2" fmla="*/ 7 w 9"/>
                <a:gd name="T3" fmla="*/ 13 h 13"/>
                <a:gd name="T4" fmla="*/ 0 w 9"/>
                <a:gd name="T5" fmla="*/ 11 h 13"/>
                <a:gd name="T6" fmla="*/ 4 w 9"/>
                <a:gd name="T7" fmla="*/ 0 h 13"/>
                <a:gd name="T8" fmla="*/ 9 w 9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9" y="1"/>
                  </a:moveTo>
                  <a:cubicBezTo>
                    <a:pt x="8" y="5"/>
                    <a:pt x="8" y="9"/>
                    <a:pt x="7" y="13"/>
                  </a:cubicBezTo>
                  <a:cubicBezTo>
                    <a:pt x="5" y="12"/>
                    <a:pt x="3" y="12"/>
                    <a:pt x="0" y="11"/>
                  </a:cubicBezTo>
                  <a:cubicBezTo>
                    <a:pt x="2" y="7"/>
                    <a:pt x="3" y="4"/>
                    <a:pt x="4" y="0"/>
                  </a:cubicBezTo>
                  <a:cubicBezTo>
                    <a:pt x="6" y="0"/>
                    <a:pt x="8" y="1"/>
                    <a:pt x="9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9C976864-46F7-DD12-82F8-8EC07E590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" y="2207"/>
              <a:ext cx="16" cy="30"/>
            </a:xfrm>
            <a:custGeom>
              <a:avLst/>
              <a:gdLst>
                <a:gd name="T0" fmla="*/ 7 w 9"/>
                <a:gd name="T1" fmla="*/ 1 h 16"/>
                <a:gd name="T2" fmla="*/ 9 w 9"/>
                <a:gd name="T3" fmla="*/ 14 h 16"/>
                <a:gd name="T4" fmla="*/ 6 w 9"/>
                <a:gd name="T5" fmla="*/ 16 h 16"/>
                <a:gd name="T6" fmla="*/ 0 w 9"/>
                <a:gd name="T7" fmla="*/ 10 h 16"/>
                <a:gd name="T8" fmla="*/ 4 w 9"/>
                <a:gd name="T9" fmla="*/ 0 h 16"/>
                <a:gd name="T10" fmla="*/ 7 w 9"/>
                <a:gd name="T1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6">
                  <a:moveTo>
                    <a:pt x="7" y="1"/>
                  </a:moveTo>
                  <a:cubicBezTo>
                    <a:pt x="7" y="5"/>
                    <a:pt x="8" y="10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4" y="14"/>
                    <a:pt x="0" y="12"/>
                    <a:pt x="0" y="10"/>
                  </a:cubicBezTo>
                  <a:cubicBezTo>
                    <a:pt x="0" y="7"/>
                    <a:pt x="2" y="3"/>
                    <a:pt x="4" y="0"/>
                  </a:cubicBezTo>
                  <a:cubicBezTo>
                    <a:pt x="5" y="0"/>
                    <a:pt x="6" y="1"/>
                    <a:pt x="7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76AED54B-F7EB-C0D1-9E70-068953EB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" y="2227"/>
              <a:ext cx="21" cy="26"/>
            </a:xfrm>
            <a:custGeom>
              <a:avLst/>
              <a:gdLst>
                <a:gd name="T0" fmla="*/ 11 w 11"/>
                <a:gd name="T1" fmla="*/ 0 h 14"/>
                <a:gd name="T2" fmla="*/ 9 w 11"/>
                <a:gd name="T3" fmla="*/ 13 h 14"/>
                <a:gd name="T4" fmla="*/ 6 w 11"/>
                <a:gd name="T5" fmla="*/ 14 h 14"/>
                <a:gd name="T6" fmla="*/ 0 w 11"/>
                <a:gd name="T7" fmla="*/ 1 h 14"/>
                <a:gd name="T8" fmla="*/ 11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11" y="0"/>
                  </a:moveTo>
                  <a:cubicBezTo>
                    <a:pt x="10" y="5"/>
                    <a:pt x="9" y="9"/>
                    <a:pt x="9" y="13"/>
                  </a:cubicBezTo>
                  <a:cubicBezTo>
                    <a:pt x="8" y="13"/>
                    <a:pt x="7" y="13"/>
                    <a:pt x="6" y="14"/>
                  </a:cubicBezTo>
                  <a:cubicBezTo>
                    <a:pt x="4" y="10"/>
                    <a:pt x="2" y="6"/>
                    <a:pt x="0" y="1"/>
                  </a:cubicBezTo>
                  <a:cubicBezTo>
                    <a:pt x="4" y="1"/>
                    <a:pt x="6" y="1"/>
                    <a:pt x="1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41928851-EEEA-1847-26EA-8DF6BF60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" y="2201"/>
              <a:ext cx="24" cy="23"/>
            </a:xfrm>
            <a:custGeom>
              <a:avLst/>
              <a:gdLst>
                <a:gd name="T0" fmla="*/ 13 w 13"/>
                <a:gd name="T1" fmla="*/ 9 h 12"/>
                <a:gd name="T2" fmla="*/ 0 w 13"/>
                <a:gd name="T3" fmla="*/ 5 h 12"/>
                <a:gd name="T4" fmla="*/ 2 w 13"/>
                <a:gd name="T5" fmla="*/ 0 h 12"/>
                <a:gd name="T6" fmla="*/ 13 w 13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9"/>
                  </a:moveTo>
                  <a:cubicBezTo>
                    <a:pt x="5" y="12"/>
                    <a:pt x="1" y="11"/>
                    <a:pt x="0" y="5"/>
                  </a:cubicBezTo>
                  <a:cubicBezTo>
                    <a:pt x="0" y="4"/>
                    <a:pt x="1" y="2"/>
                    <a:pt x="2" y="0"/>
                  </a:cubicBezTo>
                  <a:cubicBezTo>
                    <a:pt x="5" y="3"/>
                    <a:pt x="8" y="5"/>
                    <a:pt x="13" y="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DFAC5165-EA84-1114-610F-4C29CCFE9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" y="2533"/>
              <a:ext cx="22" cy="22"/>
            </a:xfrm>
            <a:custGeom>
              <a:avLst/>
              <a:gdLst>
                <a:gd name="T0" fmla="*/ 3 w 12"/>
                <a:gd name="T1" fmla="*/ 0 h 12"/>
                <a:gd name="T2" fmla="*/ 12 w 12"/>
                <a:gd name="T3" fmla="*/ 9 h 12"/>
                <a:gd name="T4" fmla="*/ 9 w 12"/>
                <a:gd name="T5" fmla="*/ 12 h 12"/>
                <a:gd name="T6" fmla="*/ 0 w 12"/>
                <a:gd name="T7" fmla="*/ 4 h 12"/>
                <a:gd name="T8" fmla="*/ 3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3" y="0"/>
                  </a:moveTo>
                  <a:cubicBezTo>
                    <a:pt x="6" y="3"/>
                    <a:pt x="9" y="6"/>
                    <a:pt x="12" y="9"/>
                  </a:cubicBezTo>
                  <a:cubicBezTo>
                    <a:pt x="12" y="9"/>
                    <a:pt x="10" y="11"/>
                    <a:pt x="9" y="12"/>
                  </a:cubicBezTo>
                  <a:cubicBezTo>
                    <a:pt x="6" y="10"/>
                    <a:pt x="3" y="7"/>
                    <a:pt x="0" y="4"/>
                  </a:cubicBezTo>
                  <a:cubicBezTo>
                    <a:pt x="1" y="3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B98F573B-2860-9089-DCA7-95EB47938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5" y="2334"/>
              <a:ext cx="21" cy="23"/>
            </a:xfrm>
            <a:custGeom>
              <a:avLst/>
              <a:gdLst>
                <a:gd name="T0" fmla="*/ 11 w 11"/>
                <a:gd name="T1" fmla="*/ 7 h 12"/>
                <a:gd name="T2" fmla="*/ 5 w 11"/>
                <a:gd name="T3" fmla="*/ 12 h 12"/>
                <a:gd name="T4" fmla="*/ 1 w 11"/>
                <a:gd name="T5" fmla="*/ 4 h 12"/>
                <a:gd name="T6" fmla="*/ 4 w 11"/>
                <a:gd name="T7" fmla="*/ 0 h 12"/>
                <a:gd name="T8" fmla="*/ 11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7"/>
                  </a:moveTo>
                  <a:cubicBezTo>
                    <a:pt x="9" y="9"/>
                    <a:pt x="7" y="10"/>
                    <a:pt x="5" y="12"/>
                  </a:cubicBezTo>
                  <a:cubicBezTo>
                    <a:pt x="4" y="9"/>
                    <a:pt x="1" y="7"/>
                    <a:pt x="1" y="4"/>
                  </a:cubicBezTo>
                  <a:cubicBezTo>
                    <a:pt x="0" y="3"/>
                    <a:pt x="3" y="1"/>
                    <a:pt x="4" y="0"/>
                  </a:cubicBezTo>
                  <a:cubicBezTo>
                    <a:pt x="6" y="2"/>
                    <a:pt x="8" y="4"/>
                    <a:pt x="11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2416E6F5-27C9-DF8D-5723-F7A7F9728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" y="2252"/>
              <a:ext cx="24" cy="20"/>
            </a:xfrm>
            <a:custGeom>
              <a:avLst/>
              <a:gdLst>
                <a:gd name="T0" fmla="*/ 4 w 13"/>
                <a:gd name="T1" fmla="*/ 0 h 11"/>
                <a:gd name="T2" fmla="*/ 13 w 13"/>
                <a:gd name="T3" fmla="*/ 6 h 11"/>
                <a:gd name="T4" fmla="*/ 8 w 13"/>
                <a:gd name="T5" fmla="*/ 11 h 11"/>
                <a:gd name="T6" fmla="*/ 0 w 13"/>
                <a:gd name="T7" fmla="*/ 5 h 11"/>
                <a:gd name="T8" fmla="*/ 4 w 1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4" y="0"/>
                  </a:moveTo>
                  <a:cubicBezTo>
                    <a:pt x="7" y="2"/>
                    <a:pt x="10" y="4"/>
                    <a:pt x="13" y="6"/>
                  </a:cubicBezTo>
                  <a:cubicBezTo>
                    <a:pt x="11" y="8"/>
                    <a:pt x="9" y="11"/>
                    <a:pt x="8" y="11"/>
                  </a:cubicBezTo>
                  <a:cubicBezTo>
                    <a:pt x="5" y="9"/>
                    <a:pt x="3" y="7"/>
                    <a:pt x="0" y="5"/>
                  </a:cubicBezTo>
                  <a:cubicBezTo>
                    <a:pt x="2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0" name="Freeform 39">
              <a:extLst>
                <a:ext uri="{FF2B5EF4-FFF2-40B4-BE49-F238E27FC236}">
                  <a16:creationId xmlns:a16="http://schemas.microsoft.com/office/drawing/2014/main" id="{72C3BA02-9943-6565-16E8-3AB25FF32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" y="2535"/>
              <a:ext cx="20" cy="26"/>
            </a:xfrm>
            <a:custGeom>
              <a:avLst/>
              <a:gdLst>
                <a:gd name="T0" fmla="*/ 5 w 11"/>
                <a:gd name="T1" fmla="*/ 0 h 14"/>
                <a:gd name="T2" fmla="*/ 11 w 11"/>
                <a:gd name="T3" fmla="*/ 12 h 14"/>
                <a:gd name="T4" fmla="*/ 7 w 11"/>
                <a:gd name="T5" fmla="*/ 14 h 14"/>
                <a:gd name="T6" fmla="*/ 0 w 11"/>
                <a:gd name="T7" fmla="*/ 2 h 14"/>
                <a:gd name="T8" fmla="*/ 5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5" y="0"/>
                  </a:moveTo>
                  <a:cubicBezTo>
                    <a:pt x="7" y="4"/>
                    <a:pt x="9" y="8"/>
                    <a:pt x="11" y="12"/>
                  </a:cubicBezTo>
                  <a:cubicBezTo>
                    <a:pt x="10" y="13"/>
                    <a:pt x="9" y="13"/>
                    <a:pt x="7" y="14"/>
                  </a:cubicBezTo>
                  <a:cubicBezTo>
                    <a:pt x="5" y="10"/>
                    <a:pt x="2" y="6"/>
                    <a:pt x="0" y="2"/>
                  </a:cubicBezTo>
                  <a:cubicBezTo>
                    <a:pt x="2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1" name="Freeform 40">
              <a:extLst>
                <a:ext uri="{FF2B5EF4-FFF2-40B4-BE49-F238E27FC236}">
                  <a16:creationId xmlns:a16="http://schemas.microsoft.com/office/drawing/2014/main" id="{E3AF086B-5B09-49C2-48C9-00E3CB6F9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" y="2300"/>
              <a:ext cx="32" cy="68"/>
            </a:xfrm>
            <a:custGeom>
              <a:avLst/>
              <a:gdLst>
                <a:gd name="T0" fmla="*/ 7 w 17"/>
                <a:gd name="T1" fmla="*/ 36 h 36"/>
                <a:gd name="T2" fmla="*/ 8 w 17"/>
                <a:gd name="T3" fmla="*/ 0 h 36"/>
                <a:gd name="T4" fmla="*/ 14 w 17"/>
                <a:gd name="T5" fmla="*/ 6 h 36"/>
                <a:gd name="T6" fmla="*/ 7 w 17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6">
                  <a:moveTo>
                    <a:pt x="7" y="36"/>
                  </a:moveTo>
                  <a:cubicBezTo>
                    <a:pt x="0" y="24"/>
                    <a:pt x="6" y="13"/>
                    <a:pt x="8" y="0"/>
                  </a:cubicBezTo>
                  <a:cubicBezTo>
                    <a:pt x="11" y="3"/>
                    <a:pt x="15" y="5"/>
                    <a:pt x="14" y="6"/>
                  </a:cubicBezTo>
                  <a:cubicBezTo>
                    <a:pt x="13" y="16"/>
                    <a:pt x="17" y="27"/>
                    <a:pt x="7" y="3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2" name="Freeform 41">
              <a:extLst>
                <a:ext uri="{FF2B5EF4-FFF2-40B4-BE49-F238E27FC236}">
                  <a16:creationId xmlns:a16="http://schemas.microsoft.com/office/drawing/2014/main" id="{C6E90085-CC5A-0457-DB70-1DF49D81B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" y="2640"/>
              <a:ext cx="18" cy="30"/>
            </a:xfrm>
            <a:custGeom>
              <a:avLst/>
              <a:gdLst>
                <a:gd name="T0" fmla="*/ 10 w 10"/>
                <a:gd name="T1" fmla="*/ 2 h 16"/>
                <a:gd name="T2" fmla="*/ 6 w 10"/>
                <a:gd name="T3" fmla="*/ 16 h 16"/>
                <a:gd name="T4" fmla="*/ 1 w 10"/>
                <a:gd name="T5" fmla="*/ 10 h 16"/>
                <a:gd name="T6" fmla="*/ 6 w 10"/>
                <a:gd name="T7" fmla="*/ 0 h 16"/>
                <a:gd name="T8" fmla="*/ 10 w 1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10" y="2"/>
                  </a:moveTo>
                  <a:cubicBezTo>
                    <a:pt x="8" y="6"/>
                    <a:pt x="7" y="10"/>
                    <a:pt x="6" y="16"/>
                  </a:cubicBezTo>
                  <a:cubicBezTo>
                    <a:pt x="4" y="13"/>
                    <a:pt x="0" y="11"/>
                    <a:pt x="1" y="10"/>
                  </a:cubicBezTo>
                  <a:cubicBezTo>
                    <a:pt x="2" y="6"/>
                    <a:pt x="4" y="3"/>
                    <a:pt x="6" y="0"/>
                  </a:cubicBezTo>
                  <a:cubicBezTo>
                    <a:pt x="7" y="0"/>
                    <a:pt x="8" y="1"/>
                    <a:pt x="10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3" name="Freeform 42">
              <a:extLst>
                <a:ext uri="{FF2B5EF4-FFF2-40B4-BE49-F238E27FC236}">
                  <a16:creationId xmlns:a16="http://schemas.microsoft.com/office/drawing/2014/main" id="{94989372-2A3D-E19D-D866-6263BB1D9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" y="2566"/>
              <a:ext cx="24" cy="23"/>
            </a:xfrm>
            <a:custGeom>
              <a:avLst/>
              <a:gdLst>
                <a:gd name="T0" fmla="*/ 13 w 13"/>
                <a:gd name="T1" fmla="*/ 5 h 12"/>
                <a:gd name="T2" fmla="*/ 0 w 13"/>
                <a:gd name="T3" fmla="*/ 12 h 12"/>
                <a:gd name="T4" fmla="*/ 13 w 13"/>
                <a:gd name="T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5"/>
                  </a:moveTo>
                  <a:cubicBezTo>
                    <a:pt x="8" y="8"/>
                    <a:pt x="4" y="10"/>
                    <a:pt x="0" y="12"/>
                  </a:cubicBezTo>
                  <a:cubicBezTo>
                    <a:pt x="6" y="1"/>
                    <a:pt x="7" y="0"/>
                    <a:pt x="13" y="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4" name="Freeform 43">
              <a:extLst>
                <a:ext uri="{FF2B5EF4-FFF2-40B4-BE49-F238E27FC236}">
                  <a16:creationId xmlns:a16="http://schemas.microsoft.com/office/drawing/2014/main" id="{69F3C6FE-5C92-FDC4-0166-5F39F077D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" y="2610"/>
              <a:ext cx="26" cy="13"/>
            </a:xfrm>
            <a:custGeom>
              <a:avLst/>
              <a:gdLst>
                <a:gd name="T0" fmla="*/ 14 w 14"/>
                <a:gd name="T1" fmla="*/ 4 h 7"/>
                <a:gd name="T2" fmla="*/ 1 w 14"/>
                <a:gd name="T3" fmla="*/ 7 h 7"/>
                <a:gd name="T4" fmla="*/ 0 w 14"/>
                <a:gd name="T5" fmla="*/ 3 h 7"/>
                <a:gd name="T6" fmla="*/ 13 w 14"/>
                <a:gd name="T7" fmla="*/ 0 h 7"/>
                <a:gd name="T8" fmla="*/ 14 w 14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0" y="5"/>
                    <a:pt x="5" y="6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ubicBezTo>
                    <a:pt x="14" y="1"/>
                    <a:pt x="14" y="3"/>
                    <a:pt x="14" y="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A70EB22A-E2E5-CF65-ECD1-5A7090AB8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" y="2529"/>
              <a:ext cx="327" cy="180"/>
            </a:xfrm>
            <a:custGeom>
              <a:avLst/>
              <a:gdLst>
                <a:gd name="T0" fmla="*/ 102 w 175"/>
                <a:gd name="T1" fmla="*/ 59 h 96"/>
                <a:gd name="T2" fmla="*/ 97 w 175"/>
                <a:gd name="T3" fmla="*/ 65 h 96"/>
                <a:gd name="T4" fmla="*/ 95 w 175"/>
                <a:gd name="T5" fmla="*/ 63 h 96"/>
                <a:gd name="T6" fmla="*/ 97 w 175"/>
                <a:gd name="T7" fmla="*/ 58 h 96"/>
                <a:gd name="T8" fmla="*/ 73 w 175"/>
                <a:gd name="T9" fmla="*/ 52 h 96"/>
                <a:gd name="T10" fmla="*/ 68 w 175"/>
                <a:gd name="T11" fmla="*/ 50 h 96"/>
                <a:gd name="T12" fmla="*/ 59 w 175"/>
                <a:gd name="T13" fmla="*/ 40 h 96"/>
                <a:gd name="T14" fmla="*/ 7 w 175"/>
                <a:gd name="T15" fmla="*/ 7 h 96"/>
                <a:gd name="T16" fmla="*/ 0 w 175"/>
                <a:gd name="T17" fmla="*/ 0 h 96"/>
                <a:gd name="T18" fmla="*/ 40 w 175"/>
                <a:gd name="T19" fmla="*/ 17 h 96"/>
                <a:gd name="T20" fmla="*/ 61 w 175"/>
                <a:gd name="T21" fmla="*/ 34 h 96"/>
                <a:gd name="T22" fmla="*/ 79 w 175"/>
                <a:gd name="T23" fmla="*/ 44 h 96"/>
                <a:gd name="T24" fmla="*/ 85 w 175"/>
                <a:gd name="T25" fmla="*/ 43 h 96"/>
                <a:gd name="T26" fmla="*/ 93 w 175"/>
                <a:gd name="T27" fmla="*/ 51 h 96"/>
                <a:gd name="T28" fmla="*/ 145 w 175"/>
                <a:gd name="T29" fmla="*/ 68 h 96"/>
                <a:gd name="T30" fmla="*/ 164 w 175"/>
                <a:gd name="T31" fmla="*/ 85 h 96"/>
                <a:gd name="T32" fmla="*/ 170 w 175"/>
                <a:gd name="T33" fmla="*/ 77 h 96"/>
                <a:gd name="T34" fmla="*/ 169 w 175"/>
                <a:gd name="T35" fmla="*/ 96 h 96"/>
                <a:gd name="T36" fmla="*/ 102 w 175"/>
                <a:gd name="T37" fmla="*/ 5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96">
                  <a:moveTo>
                    <a:pt x="102" y="59"/>
                  </a:moveTo>
                  <a:cubicBezTo>
                    <a:pt x="100" y="62"/>
                    <a:pt x="98" y="63"/>
                    <a:pt x="97" y="65"/>
                  </a:cubicBezTo>
                  <a:cubicBezTo>
                    <a:pt x="97" y="65"/>
                    <a:pt x="94" y="63"/>
                    <a:pt x="95" y="63"/>
                  </a:cubicBezTo>
                  <a:cubicBezTo>
                    <a:pt x="95" y="61"/>
                    <a:pt x="96" y="60"/>
                    <a:pt x="97" y="58"/>
                  </a:cubicBezTo>
                  <a:cubicBezTo>
                    <a:pt x="89" y="55"/>
                    <a:pt x="83" y="48"/>
                    <a:pt x="73" y="52"/>
                  </a:cubicBezTo>
                  <a:cubicBezTo>
                    <a:pt x="72" y="53"/>
                    <a:pt x="69" y="51"/>
                    <a:pt x="68" y="50"/>
                  </a:cubicBezTo>
                  <a:cubicBezTo>
                    <a:pt x="65" y="47"/>
                    <a:pt x="63" y="42"/>
                    <a:pt x="59" y="40"/>
                  </a:cubicBezTo>
                  <a:cubicBezTo>
                    <a:pt x="42" y="29"/>
                    <a:pt x="24" y="18"/>
                    <a:pt x="7" y="7"/>
                  </a:cubicBezTo>
                  <a:cubicBezTo>
                    <a:pt x="5" y="6"/>
                    <a:pt x="4" y="4"/>
                    <a:pt x="0" y="0"/>
                  </a:cubicBezTo>
                  <a:cubicBezTo>
                    <a:pt x="18" y="2"/>
                    <a:pt x="26" y="21"/>
                    <a:pt x="40" y="17"/>
                  </a:cubicBezTo>
                  <a:cubicBezTo>
                    <a:pt x="48" y="24"/>
                    <a:pt x="54" y="29"/>
                    <a:pt x="61" y="34"/>
                  </a:cubicBezTo>
                  <a:cubicBezTo>
                    <a:pt x="66" y="38"/>
                    <a:pt x="73" y="40"/>
                    <a:pt x="79" y="44"/>
                  </a:cubicBezTo>
                  <a:cubicBezTo>
                    <a:pt x="81" y="44"/>
                    <a:pt x="83" y="44"/>
                    <a:pt x="85" y="43"/>
                  </a:cubicBezTo>
                  <a:cubicBezTo>
                    <a:pt x="93" y="40"/>
                    <a:pt x="94" y="41"/>
                    <a:pt x="93" y="51"/>
                  </a:cubicBezTo>
                  <a:cubicBezTo>
                    <a:pt x="111" y="57"/>
                    <a:pt x="126" y="69"/>
                    <a:pt x="145" y="68"/>
                  </a:cubicBezTo>
                  <a:cubicBezTo>
                    <a:pt x="146" y="80"/>
                    <a:pt x="159" y="78"/>
                    <a:pt x="164" y="85"/>
                  </a:cubicBezTo>
                  <a:cubicBezTo>
                    <a:pt x="166" y="82"/>
                    <a:pt x="168" y="80"/>
                    <a:pt x="170" y="77"/>
                  </a:cubicBezTo>
                  <a:cubicBezTo>
                    <a:pt x="175" y="85"/>
                    <a:pt x="173" y="91"/>
                    <a:pt x="169" y="96"/>
                  </a:cubicBezTo>
                  <a:cubicBezTo>
                    <a:pt x="146" y="83"/>
                    <a:pt x="124" y="71"/>
                    <a:pt x="102" y="5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6" name="Freeform 45">
              <a:extLst>
                <a:ext uri="{FF2B5EF4-FFF2-40B4-BE49-F238E27FC236}">
                  <a16:creationId xmlns:a16="http://schemas.microsoft.com/office/drawing/2014/main" id="{D10E7235-47FC-A7C9-7D17-B67F6F2E0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" y="2295"/>
              <a:ext cx="29" cy="26"/>
            </a:xfrm>
            <a:custGeom>
              <a:avLst/>
              <a:gdLst>
                <a:gd name="T0" fmla="*/ 15 w 15"/>
                <a:gd name="T1" fmla="*/ 14 h 14"/>
                <a:gd name="T2" fmla="*/ 0 w 15"/>
                <a:gd name="T3" fmla="*/ 14 h 14"/>
                <a:gd name="T4" fmla="*/ 13 w 15"/>
                <a:gd name="T5" fmla="*/ 0 h 14"/>
                <a:gd name="T6" fmla="*/ 15 w 15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5" y="14"/>
                  </a:moveTo>
                  <a:cubicBezTo>
                    <a:pt x="11" y="14"/>
                    <a:pt x="7" y="14"/>
                    <a:pt x="0" y="14"/>
                  </a:cubicBezTo>
                  <a:cubicBezTo>
                    <a:pt x="5" y="9"/>
                    <a:pt x="8" y="5"/>
                    <a:pt x="13" y="0"/>
                  </a:cubicBezTo>
                  <a:cubicBezTo>
                    <a:pt x="14" y="7"/>
                    <a:pt x="14" y="10"/>
                    <a:pt x="15" y="1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7" name="Freeform 46">
              <a:extLst>
                <a:ext uri="{FF2B5EF4-FFF2-40B4-BE49-F238E27FC236}">
                  <a16:creationId xmlns:a16="http://schemas.microsoft.com/office/drawing/2014/main" id="{7DF082DE-7667-2254-DDDD-4CB0DB064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" y="2317"/>
              <a:ext cx="22" cy="28"/>
            </a:xfrm>
            <a:custGeom>
              <a:avLst/>
              <a:gdLst>
                <a:gd name="T0" fmla="*/ 10 w 12"/>
                <a:gd name="T1" fmla="*/ 0 h 15"/>
                <a:gd name="T2" fmla="*/ 12 w 12"/>
                <a:gd name="T3" fmla="*/ 15 h 15"/>
                <a:gd name="T4" fmla="*/ 10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0" y="0"/>
                  </a:moveTo>
                  <a:cubicBezTo>
                    <a:pt x="10" y="6"/>
                    <a:pt x="11" y="10"/>
                    <a:pt x="12" y="15"/>
                  </a:cubicBezTo>
                  <a:cubicBezTo>
                    <a:pt x="0" y="10"/>
                    <a:pt x="0" y="8"/>
                    <a:pt x="1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8" name="Freeform 47">
              <a:extLst>
                <a:ext uri="{FF2B5EF4-FFF2-40B4-BE49-F238E27FC236}">
                  <a16:creationId xmlns:a16="http://schemas.microsoft.com/office/drawing/2014/main" id="{5C03AE2D-9F10-D59B-27D6-C1D636912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" y="2253"/>
              <a:ext cx="17" cy="29"/>
            </a:xfrm>
            <a:custGeom>
              <a:avLst/>
              <a:gdLst>
                <a:gd name="T0" fmla="*/ 9 w 9"/>
                <a:gd name="T1" fmla="*/ 2 h 15"/>
                <a:gd name="T2" fmla="*/ 4 w 9"/>
                <a:gd name="T3" fmla="*/ 15 h 15"/>
                <a:gd name="T4" fmla="*/ 0 w 9"/>
                <a:gd name="T5" fmla="*/ 11 h 15"/>
                <a:gd name="T6" fmla="*/ 4 w 9"/>
                <a:gd name="T7" fmla="*/ 0 h 15"/>
                <a:gd name="T8" fmla="*/ 9 w 9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2"/>
                  </a:moveTo>
                  <a:cubicBezTo>
                    <a:pt x="7" y="6"/>
                    <a:pt x="5" y="10"/>
                    <a:pt x="4" y="15"/>
                  </a:cubicBezTo>
                  <a:cubicBezTo>
                    <a:pt x="2" y="13"/>
                    <a:pt x="0" y="12"/>
                    <a:pt x="0" y="11"/>
                  </a:cubicBezTo>
                  <a:cubicBezTo>
                    <a:pt x="1" y="7"/>
                    <a:pt x="3" y="4"/>
                    <a:pt x="4" y="0"/>
                  </a:cubicBezTo>
                  <a:cubicBezTo>
                    <a:pt x="6" y="1"/>
                    <a:pt x="7" y="1"/>
                    <a:pt x="9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9" name="Freeform 48">
              <a:extLst>
                <a:ext uri="{FF2B5EF4-FFF2-40B4-BE49-F238E27FC236}">
                  <a16:creationId xmlns:a16="http://schemas.microsoft.com/office/drawing/2014/main" id="{F81CCA0D-73FE-2E45-2C20-90A38FD00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9" y="2274"/>
              <a:ext cx="30" cy="28"/>
            </a:xfrm>
            <a:custGeom>
              <a:avLst/>
              <a:gdLst>
                <a:gd name="T0" fmla="*/ 0 w 16"/>
                <a:gd name="T1" fmla="*/ 11 h 15"/>
                <a:gd name="T2" fmla="*/ 13 w 16"/>
                <a:gd name="T3" fmla="*/ 0 h 15"/>
                <a:gd name="T4" fmla="*/ 16 w 16"/>
                <a:gd name="T5" fmla="*/ 3 h 15"/>
                <a:gd name="T6" fmla="*/ 3 w 16"/>
                <a:gd name="T7" fmla="*/ 15 h 15"/>
                <a:gd name="T8" fmla="*/ 0 w 16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0" y="11"/>
                  </a:moveTo>
                  <a:cubicBezTo>
                    <a:pt x="4" y="8"/>
                    <a:pt x="9" y="4"/>
                    <a:pt x="13" y="0"/>
                  </a:cubicBezTo>
                  <a:cubicBezTo>
                    <a:pt x="14" y="1"/>
                    <a:pt x="15" y="2"/>
                    <a:pt x="16" y="3"/>
                  </a:cubicBezTo>
                  <a:cubicBezTo>
                    <a:pt x="11" y="7"/>
                    <a:pt x="7" y="11"/>
                    <a:pt x="3" y="15"/>
                  </a:cubicBezTo>
                  <a:cubicBezTo>
                    <a:pt x="2" y="13"/>
                    <a:pt x="1" y="12"/>
                    <a:pt x="0" y="1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086495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995A03E-8A45-B967-86AA-6C2C9EFD2854}"/>
              </a:ext>
            </a:extLst>
          </p:cNvPr>
          <p:cNvSpPr txBox="1">
            <a:spLocks/>
          </p:cNvSpPr>
          <p:nvPr/>
        </p:nvSpPr>
        <p:spPr>
          <a:xfrm>
            <a:off x="1676400" y="23712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CCCC00"/>
                </a:solidFill>
              </a:rPr>
              <a:t>Tabelas criadas no </a:t>
            </a:r>
            <a:r>
              <a:rPr lang="pt-BR" err="1">
                <a:solidFill>
                  <a:srgbClr val="CCCC00"/>
                </a:solidFill>
              </a:rPr>
              <a:t>mySQL</a:t>
            </a:r>
            <a:endParaRPr lang="pt-BR">
              <a:solidFill>
                <a:srgbClr val="CCCC00"/>
              </a:solidFill>
            </a:endParaRP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E5ED45A4-12D7-E134-3FF2-26DFCC18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5" y="1166114"/>
            <a:ext cx="12194822" cy="79514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8A09A90-A042-5A43-33E1-1D38B4CDAFF9}"/>
              </a:ext>
            </a:extLst>
          </p:cNvPr>
          <p:cNvSpPr txBox="1"/>
          <p:nvPr/>
        </p:nvSpPr>
        <p:spPr>
          <a:xfrm>
            <a:off x="135206" y="723365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C9900"/>
                </a:solidFill>
              </a:rPr>
              <a:t>Tabela Cliente</a:t>
            </a:r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951D97A-F16F-8EE8-0176-E7AD59E61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91" y="2331152"/>
            <a:ext cx="4032384" cy="119666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53A3D7-C549-94E6-E3B0-18C2D340BB7A}"/>
              </a:ext>
            </a:extLst>
          </p:cNvPr>
          <p:cNvSpPr txBox="1"/>
          <p:nvPr/>
        </p:nvSpPr>
        <p:spPr>
          <a:xfrm>
            <a:off x="1675748" y="1965343"/>
            <a:ext cx="165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rgbClr val="CC9900"/>
                </a:solidFill>
              </a:rPr>
              <a:t>Tabela de login</a:t>
            </a:r>
          </a:p>
        </p:txBody>
      </p: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ABFE3509-D0ED-0FE4-043C-B689E9E2B9FD}"/>
              </a:ext>
            </a:extLst>
          </p:cNvPr>
          <p:cNvCxnSpPr/>
          <p:nvPr/>
        </p:nvCxnSpPr>
        <p:spPr>
          <a:xfrm>
            <a:off x="132610" y="2291121"/>
            <a:ext cx="664368" cy="44065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9D6D347-0D47-6A51-FB3D-467CEC4BE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72" y="4574378"/>
            <a:ext cx="6097627" cy="1495830"/>
          </a:xfrm>
          <a:prstGeom prst="rect">
            <a:avLst/>
          </a:prstGeom>
        </p:spPr>
      </p:pic>
      <p:pic>
        <p:nvPicPr>
          <p:cNvPr id="10" name="Imagem 9" descr="Tabela&#10;&#10;Descrição gerada automaticamente">
            <a:extLst>
              <a:ext uri="{FF2B5EF4-FFF2-40B4-BE49-F238E27FC236}">
                <a16:creationId xmlns:a16="http://schemas.microsoft.com/office/drawing/2014/main" id="{DA816E72-0565-59A4-C912-4480ED8C1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84" y="3831829"/>
            <a:ext cx="2978991" cy="238347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943E91-9DD1-2B9E-496D-99D8222AA6D1}"/>
              </a:ext>
            </a:extLst>
          </p:cNvPr>
          <p:cNvSpPr txBox="1"/>
          <p:nvPr/>
        </p:nvSpPr>
        <p:spPr>
          <a:xfrm>
            <a:off x="7620000" y="415816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C9900"/>
                </a:solidFill>
              </a:rPr>
              <a:t>Tabela das Colmeias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0FE4A9-9C87-BFDC-2F29-57ACE04648E5}"/>
              </a:ext>
            </a:extLst>
          </p:cNvPr>
          <p:cNvSpPr txBox="1"/>
          <p:nvPr/>
        </p:nvSpPr>
        <p:spPr>
          <a:xfrm>
            <a:off x="662409" y="3514296"/>
            <a:ext cx="431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C9900"/>
                </a:solidFill>
              </a:rPr>
              <a:t>Tabela de histórico individual da colmeia</a:t>
            </a:r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C4287D30-FE0E-72BA-8C4B-929CB8F0F9A7}"/>
              </a:ext>
            </a:extLst>
          </p:cNvPr>
          <p:cNvCxnSpPr>
            <a:cxnSpLocks/>
          </p:cNvCxnSpPr>
          <p:nvPr/>
        </p:nvCxnSpPr>
        <p:spPr>
          <a:xfrm flipV="1">
            <a:off x="3920275" y="5187111"/>
            <a:ext cx="1775597" cy="88309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FFF5455-8A92-9A24-3DEA-53E4FF2142AA}"/>
              </a:ext>
            </a:extLst>
          </p:cNvPr>
          <p:cNvSpPr txBox="1"/>
          <p:nvPr/>
        </p:nvSpPr>
        <p:spPr>
          <a:xfrm>
            <a:off x="8027016" y="2146352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rgbClr val="CC9900"/>
                </a:solidFill>
              </a:rPr>
              <a:t>Tabela de pedidos</a:t>
            </a:r>
          </a:p>
        </p:txBody>
      </p:sp>
      <p:pic>
        <p:nvPicPr>
          <p:cNvPr id="19" name="Imagem 18" descr="Interface gráfica do usuário, Tabela&#10;&#10;Descrição gerada automaticamente com confiança média">
            <a:extLst>
              <a:ext uri="{FF2B5EF4-FFF2-40B4-BE49-F238E27FC236}">
                <a16:creationId xmlns:a16="http://schemas.microsoft.com/office/drawing/2014/main" id="{C1FE0EAD-0D70-C1EA-A237-8917FBA8FC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5" y="2660324"/>
            <a:ext cx="5658743" cy="1498650"/>
          </a:xfrm>
          <a:prstGeom prst="rect">
            <a:avLst/>
          </a:prstGeom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613231ED-6976-DFE0-FA0A-E79203EBD459}"/>
              </a:ext>
            </a:extLst>
          </p:cNvPr>
          <p:cNvCxnSpPr>
            <a:cxnSpLocks/>
          </p:cNvCxnSpPr>
          <p:nvPr/>
        </p:nvCxnSpPr>
        <p:spPr>
          <a:xfrm flipV="1">
            <a:off x="5358832" y="3076406"/>
            <a:ext cx="731292" cy="17434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44CF6198-9F72-16A1-BCDC-A01CE5C43157}"/>
              </a:ext>
            </a:extLst>
          </p:cNvPr>
          <p:cNvCxnSpPr>
            <a:cxnSpLocks/>
          </p:cNvCxnSpPr>
          <p:nvPr/>
        </p:nvCxnSpPr>
        <p:spPr>
          <a:xfrm>
            <a:off x="132610" y="4746454"/>
            <a:ext cx="664368" cy="44065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35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ySQL hospedado | Amazon RDS para MySQL | AWS">
            <a:extLst>
              <a:ext uri="{FF2B5EF4-FFF2-40B4-BE49-F238E27FC236}">
                <a16:creationId xmlns:a16="http://schemas.microsoft.com/office/drawing/2014/main" id="{FE63B3F0-D5A8-EC73-53FA-940794321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04875"/>
            <a:ext cx="97536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8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E007EDF-0A0A-4B43-A9FE-B3D08B703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180" y="391573"/>
            <a:ext cx="5177782" cy="724247"/>
          </a:xfrm>
        </p:spPr>
        <p:txBody>
          <a:bodyPr/>
          <a:lstStyle/>
          <a:p>
            <a:r>
              <a:rPr lang="es-PE"/>
              <a:t>O que é o </a:t>
            </a:r>
            <a:r>
              <a:rPr lang="es-PE" err="1"/>
              <a:t>arduíno</a:t>
            </a:r>
            <a:r>
              <a:rPr lang="es-PE"/>
              <a:t>?</a:t>
            </a:r>
          </a:p>
        </p:txBody>
      </p:sp>
      <p:sp>
        <p:nvSpPr>
          <p:cNvPr id="3" name="Freeform: Shape 34">
            <a:extLst>
              <a:ext uri="{FF2B5EF4-FFF2-40B4-BE49-F238E27FC236}">
                <a16:creationId xmlns:a16="http://schemas.microsoft.com/office/drawing/2014/main" id="{83F202D4-A0C4-4C3F-832D-0F401F80B522}"/>
              </a:ext>
            </a:extLst>
          </p:cNvPr>
          <p:cNvSpPr/>
          <p:nvPr/>
        </p:nvSpPr>
        <p:spPr>
          <a:xfrm>
            <a:off x="3246265" y="1262731"/>
            <a:ext cx="2293648" cy="2049164"/>
          </a:xfrm>
          <a:custGeom>
            <a:avLst/>
            <a:gdLst>
              <a:gd name="connsiteX0" fmla="*/ 674349 w 2293648"/>
              <a:gd name="connsiteY0" fmla="*/ 0 h 2049164"/>
              <a:gd name="connsiteX1" fmla="*/ 1623485 w 2293648"/>
              <a:gd name="connsiteY1" fmla="*/ 0 h 2049164"/>
              <a:gd name="connsiteX2" fmla="*/ 1799520 w 2293648"/>
              <a:gd name="connsiteY2" fmla="*/ 101699 h 2049164"/>
              <a:gd name="connsiteX3" fmla="*/ 2273660 w 2293648"/>
              <a:gd name="connsiteY3" fmla="*/ 922883 h 2049164"/>
              <a:gd name="connsiteX4" fmla="*/ 2289283 w 2293648"/>
              <a:gd name="connsiteY4" fmla="*/ 961401 h 2049164"/>
              <a:gd name="connsiteX5" fmla="*/ 2293648 w 2293648"/>
              <a:gd name="connsiteY5" fmla="*/ 986389 h 2049164"/>
              <a:gd name="connsiteX6" fmla="*/ 1855105 w 2293648"/>
              <a:gd name="connsiteY6" fmla="*/ 986389 h 2049164"/>
              <a:gd name="connsiteX7" fmla="*/ 1750310 w 2293648"/>
              <a:gd name="connsiteY7" fmla="*/ 1047621 h 2049164"/>
              <a:gd name="connsiteX8" fmla="*/ 1465966 w 2293648"/>
              <a:gd name="connsiteY8" fmla="*/ 1538725 h 2049164"/>
              <a:gd name="connsiteX9" fmla="*/ 1465966 w 2293648"/>
              <a:gd name="connsiteY9" fmla="*/ 1659827 h 2049164"/>
              <a:gd name="connsiteX10" fmla="*/ 1684246 w 2293648"/>
              <a:gd name="connsiteY10" fmla="*/ 2036829 h 2049164"/>
              <a:gd name="connsiteX11" fmla="*/ 1659896 w 2293648"/>
              <a:gd name="connsiteY11" fmla="*/ 2044834 h 2049164"/>
              <a:gd name="connsiteX12" fmla="*/ 1623485 w 2293648"/>
              <a:gd name="connsiteY12" fmla="*/ 2049164 h 2049164"/>
              <a:gd name="connsiteX13" fmla="*/ 674349 w 2293648"/>
              <a:gd name="connsiteY13" fmla="*/ 2049164 h 2049164"/>
              <a:gd name="connsiteX14" fmla="*/ 498206 w 2293648"/>
              <a:gd name="connsiteY14" fmla="*/ 1947465 h 2049164"/>
              <a:gd name="connsiteX15" fmla="*/ 24174 w 2293648"/>
              <a:gd name="connsiteY15" fmla="*/ 1126281 h 2049164"/>
              <a:gd name="connsiteX16" fmla="*/ 24174 w 2293648"/>
              <a:gd name="connsiteY16" fmla="*/ 922883 h 2049164"/>
              <a:gd name="connsiteX17" fmla="*/ 498206 w 2293648"/>
              <a:gd name="connsiteY17" fmla="*/ 101699 h 2049164"/>
              <a:gd name="connsiteX18" fmla="*/ 674349 w 2293648"/>
              <a:gd name="connsiteY18" fmla="*/ 0 h 204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3648" h="2049164">
                <a:moveTo>
                  <a:pt x="674349" y="0"/>
                </a:moveTo>
                <a:lnTo>
                  <a:pt x="1623485" y="0"/>
                </a:lnTo>
                <a:cubicBezTo>
                  <a:pt x="1687838" y="0"/>
                  <a:pt x="1767397" y="45252"/>
                  <a:pt x="1799520" y="101699"/>
                </a:cubicBezTo>
                <a:lnTo>
                  <a:pt x="2273660" y="922883"/>
                </a:lnTo>
                <a:cubicBezTo>
                  <a:pt x="2280192" y="934481"/>
                  <a:pt x="2285405" y="947519"/>
                  <a:pt x="2289283" y="961401"/>
                </a:cubicBezTo>
                <a:lnTo>
                  <a:pt x="2293648" y="986389"/>
                </a:lnTo>
                <a:lnTo>
                  <a:pt x="1855105" y="986389"/>
                </a:lnTo>
                <a:cubicBezTo>
                  <a:pt x="1816992" y="986389"/>
                  <a:pt x="1769398" y="1013572"/>
                  <a:pt x="1750310" y="1047621"/>
                </a:cubicBezTo>
                <a:lnTo>
                  <a:pt x="1465966" y="1538725"/>
                </a:lnTo>
                <a:cubicBezTo>
                  <a:pt x="1446941" y="1571412"/>
                  <a:pt x="1446941" y="1625777"/>
                  <a:pt x="1465966" y="1659827"/>
                </a:cubicBezTo>
                <a:lnTo>
                  <a:pt x="1684246" y="2036829"/>
                </a:lnTo>
                <a:lnTo>
                  <a:pt x="1659896" y="2044834"/>
                </a:lnTo>
                <a:cubicBezTo>
                  <a:pt x="1647544" y="2047652"/>
                  <a:pt x="1635290" y="2049164"/>
                  <a:pt x="1623485" y="2049164"/>
                </a:cubicBezTo>
                <a:lnTo>
                  <a:pt x="674349" y="2049164"/>
                </a:lnTo>
                <a:cubicBezTo>
                  <a:pt x="609888" y="2049164"/>
                  <a:pt x="530437" y="2003912"/>
                  <a:pt x="498206" y="1947465"/>
                </a:cubicBezTo>
                <a:lnTo>
                  <a:pt x="24174" y="1126281"/>
                </a:lnTo>
                <a:cubicBezTo>
                  <a:pt x="-8057" y="1069835"/>
                  <a:pt x="-8057" y="979330"/>
                  <a:pt x="24174" y="922883"/>
                </a:cubicBezTo>
                <a:lnTo>
                  <a:pt x="498206" y="101699"/>
                </a:lnTo>
                <a:cubicBezTo>
                  <a:pt x="530437" y="45252"/>
                  <a:pt x="609888" y="0"/>
                  <a:pt x="674349" y="0"/>
                </a:cubicBezTo>
                <a:close/>
              </a:path>
            </a:pathLst>
          </a:custGeom>
          <a:gradFill rotWithShape="1">
            <a:gsLst>
              <a:gs pos="0">
                <a:srgbClr val="D3D3D3"/>
              </a:gs>
              <a:gs pos="50000">
                <a:srgbClr val="D3D3D3">
                  <a:lumMod val="90000"/>
                </a:srgbClr>
              </a:gs>
              <a:gs pos="100000">
                <a:srgbClr val="D3D3D3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sp>
        <p:nvSpPr>
          <p:cNvPr id="4" name="Freeform: Shape 35">
            <a:extLst>
              <a:ext uri="{FF2B5EF4-FFF2-40B4-BE49-F238E27FC236}">
                <a16:creationId xmlns:a16="http://schemas.microsoft.com/office/drawing/2014/main" id="{A4C979BB-3306-4ABB-9DBA-54112BCFA7CD}"/>
              </a:ext>
            </a:extLst>
          </p:cNvPr>
          <p:cNvSpPr/>
          <p:nvPr/>
        </p:nvSpPr>
        <p:spPr>
          <a:xfrm>
            <a:off x="6651908" y="1262731"/>
            <a:ext cx="2293827" cy="2050169"/>
          </a:xfrm>
          <a:custGeom>
            <a:avLst/>
            <a:gdLst>
              <a:gd name="connsiteX0" fmla="*/ 670344 w 2293827"/>
              <a:gd name="connsiteY0" fmla="*/ 0 h 2050169"/>
              <a:gd name="connsiteX1" fmla="*/ 1619480 w 2293827"/>
              <a:gd name="connsiteY1" fmla="*/ 0 h 2050169"/>
              <a:gd name="connsiteX2" fmla="*/ 1795622 w 2293827"/>
              <a:gd name="connsiteY2" fmla="*/ 101654 h 2050169"/>
              <a:gd name="connsiteX3" fmla="*/ 2269655 w 2293827"/>
              <a:gd name="connsiteY3" fmla="*/ 922956 h 2050169"/>
              <a:gd name="connsiteX4" fmla="*/ 2269655 w 2293827"/>
              <a:gd name="connsiteY4" fmla="*/ 1126264 h 2050169"/>
              <a:gd name="connsiteX5" fmla="*/ 1796586 w 2293827"/>
              <a:gd name="connsiteY5" fmla="*/ 1948515 h 2050169"/>
              <a:gd name="connsiteX6" fmla="*/ 1620551 w 2293827"/>
              <a:gd name="connsiteY6" fmla="*/ 2050169 h 2050169"/>
              <a:gd name="connsiteX7" fmla="*/ 671415 w 2293827"/>
              <a:gd name="connsiteY7" fmla="*/ 2050169 h 2050169"/>
              <a:gd name="connsiteX8" fmla="*/ 634957 w 2293827"/>
              <a:gd name="connsiteY8" fmla="*/ 2045850 h 2050169"/>
              <a:gd name="connsiteX9" fmla="*/ 616101 w 2293827"/>
              <a:gd name="connsiteY9" fmla="*/ 2039661 h 2050169"/>
              <a:gd name="connsiteX10" fmla="*/ 835440 w 2293827"/>
              <a:gd name="connsiteY10" fmla="*/ 1660832 h 2050169"/>
              <a:gd name="connsiteX11" fmla="*/ 835440 w 2293827"/>
              <a:gd name="connsiteY11" fmla="*/ 1539730 h 2050169"/>
              <a:gd name="connsiteX12" fmla="*/ 551096 w 2293827"/>
              <a:gd name="connsiteY12" fmla="*/ 1048626 h 2050169"/>
              <a:gd name="connsiteX13" fmla="*/ 446300 w 2293827"/>
              <a:gd name="connsiteY13" fmla="*/ 987394 h 2050169"/>
              <a:gd name="connsiteX14" fmla="*/ 0 w 2293827"/>
              <a:gd name="connsiteY14" fmla="*/ 987394 h 2050169"/>
              <a:gd name="connsiteX15" fmla="*/ 4546 w 2293827"/>
              <a:gd name="connsiteY15" fmla="*/ 961385 h 2050169"/>
              <a:gd name="connsiteX16" fmla="*/ 20170 w 2293827"/>
              <a:gd name="connsiteY16" fmla="*/ 922956 h 2050169"/>
              <a:gd name="connsiteX17" fmla="*/ 494309 w 2293827"/>
              <a:gd name="connsiteY17" fmla="*/ 101654 h 2050169"/>
              <a:gd name="connsiteX18" fmla="*/ 670344 w 2293827"/>
              <a:gd name="connsiteY18" fmla="*/ 0 h 205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3827" h="2050169">
                <a:moveTo>
                  <a:pt x="670344" y="0"/>
                </a:moveTo>
                <a:lnTo>
                  <a:pt x="1619480" y="0"/>
                </a:lnTo>
                <a:cubicBezTo>
                  <a:pt x="1683940" y="0"/>
                  <a:pt x="1763392" y="45275"/>
                  <a:pt x="1795622" y="101654"/>
                </a:cubicBezTo>
                <a:lnTo>
                  <a:pt x="2269655" y="922956"/>
                </a:lnTo>
                <a:cubicBezTo>
                  <a:pt x="2301885" y="979336"/>
                  <a:pt x="2301885" y="1069885"/>
                  <a:pt x="2269655" y="1126264"/>
                </a:cubicBezTo>
                <a:lnTo>
                  <a:pt x="1796586" y="1948515"/>
                </a:lnTo>
                <a:cubicBezTo>
                  <a:pt x="1764463" y="2004895"/>
                  <a:pt x="1684904" y="2050169"/>
                  <a:pt x="1620551" y="2050169"/>
                </a:cubicBezTo>
                <a:lnTo>
                  <a:pt x="671415" y="2050169"/>
                </a:lnTo>
                <a:cubicBezTo>
                  <a:pt x="659583" y="2050169"/>
                  <a:pt x="647316" y="2048662"/>
                  <a:pt x="634957" y="2045850"/>
                </a:cubicBezTo>
                <a:lnTo>
                  <a:pt x="616101" y="2039661"/>
                </a:lnTo>
                <a:lnTo>
                  <a:pt x="835440" y="1660832"/>
                </a:lnTo>
                <a:cubicBezTo>
                  <a:pt x="854464" y="1628144"/>
                  <a:pt x="854464" y="1573779"/>
                  <a:pt x="835440" y="1539730"/>
                </a:cubicBezTo>
                <a:lnTo>
                  <a:pt x="551096" y="1048626"/>
                </a:lnTo>
                <a:cubicBezTo>
                  <a:pt x="532007" y="1014577"/>
                  <a:pt x="484414" y="987394"/>
                  <a:pt x="446300" y="987394"/>
                </a:cubicBezTo>
                <a:lnTo>
                  <a:pt x="0" y="987394"/>
                </a:lnTo>
                <a:lnTo>
                  <a:pt x="4546" y="961385"/>
                </a:lnTo>
                <a:cubicBezTo>
                  <a:pt x="8425" y="947521"/>
                  <a:pt x="13638" y="934512"/>
                  <a:pt x="20170" y="922956"/>
                </a:cubicBezTo>
                <a:lnTo>
                  <a:pt x="494309" y="101654"/>
                </a:lnTo>
                <a:cubicBezTo>
                  <a:pt x="526432" y="45275"/>
                  <a:pt x="605991" y="0"/>
                  <a:pt x="670344" y="0"/>
                </a:cubicBezTo>
                <a:close/>
              </a:path>
            </a:pathLst>
          </a:custGeom>
          <a:gradFill rotWithShape="1">
            <a:gsLst>
              <a:gs pos="0">
                <a:srgbClr val="D3D3D3"/>
              </a:gs>
              <a:gs pos="50000">
                <a:srgbClr val="D3D3D3">
                  <a:lumMod val="90000"/>
                </a:srgbClr>
              </a:gs>
              <a:gs pos="100000">
                <a:srgbClr val="D3D3D3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sp>
        <p:nvSpPr>
          <p:cNvPr id="5" name="Freeform: Shape 37">
            <a:extLst>
              <a:ext uri="{FF2B5EF4-FFF2-40B4-BE49-F238E27FC236}">
                <a16:creationId xmlns:a16="http://schemas.microsoft.com/office/drawing/2014/main" id="{072CBED3-3AA5-46D0-B72D-51FCFF97F515}"/>
              </a:ext>
            </a:extLst>
          </p:cNvPr>
          <p:cNvSpPr/>
          <p:nvPr/>
        </p:nvSpPr>
        <p:spPr>
          <a:xfrm>
            <a:off x="3376580" y="1378714"/>
            <a:ext cx="2032926" cy="1817198"/>
          </a:xfrm>
          <a:custGeom>
            <a:avLst/>
            <a:gdLst>
              <a:gd name="connsiteX0" fmla="*/ 598049 w 2032926"/>
              <a:gd name="connsiteY0" fmla="*/ 0 h 1817198"/>
              <a:gd name="connsiteX1" fmla="*/ 1439035 w 2032926"/>
              <a:gd name="connsiteY1" fmla="*/ 0 h 1817198"/>
              <a:gd name="connsiteX2" fmla="*/ 1594394 w 2032926"/>
              <a:gd name="connsiteY2" fmla="*/ 90776 h 1817198"/>
              <a:gd name="connsiteX3" fmla="*/ 2015932 w 2032926"/>
              <a:gd name="connsiteY3" fmla="*/ 818833 h 1817198"/>
              <a:gd name="connsiteX4" fmla="*/ 2031796 w 2032926"/>
              <a:gd name="connsiteY4" fmla="*/ 860230 h 1817198"/>
              <a:gd name="connsiteX5" fmla="*/ 2032926 w 2032926"/>
              <a:gd name="connsiteY5" fmla="*/ 870406 h 1817198"/>
              <a:gd name="connsiteX6" fmla="*/ 1724790 w 2032926"/>
              <a:gd name="connsiteY6" fmla="*/ 870406 h 1817198"/>
              <a:gd name="connsiteX7" fmla="*/ 1619995 w 2032926"/>
              <a:gd name="connsiteY7" fmla="*/ 931638 h 1817198"/>
              <a:gd name="connsiteX8" fmla="*/ 1335651 w 2032926"/>
              <a:gd name="connsiteY8" fmla="*/ 1422742 h 1817198"/>
              <a:gd name="connsiteX9" fmla="*/ 1335651 w 2032926"/>
              <a:gd name="connsiteY9" fmla="*/ 1543844 h 1817198"/>
              <a:gd name="connsiteX10" fmla="*/ 1488470 w 2032926"/>
              <a:gd name="connsiteY10" fmla="*/ 1807785 h 1817198"/>
              <a:gd name="connsiteX11" fmla="*/ 1483168 w 2032926"/>
              <a:gd name="connsiteY11" fmla="*/ 1810113 h 1817198"/>
              <a:gd name="connsiteX12" fmla="*/ 1439035 w 2032926"/>
              <a:gd name="connsiteY12" fmla="*/ 1817198 h 1817198"/>
              <a:gd name="connsiteX13" fmla="*/ 598049 w 2032926"/>
              <a:gd name="connsiteY13" fmla="*/ 1817198 h 1817198"/>
              <a:gd name="connsiteX14" fmla="*/ 442691 w 2032926"/>
              <a:gd name="connsiteY14" fmla="*/ 1726422 h 1817198"/>
              <a:gd name="connsiteX15" fmla="*/ 21153 w 2032926"/>
              <a:gd name="connsiteY15" fmla="*/ 998365 h 1817198"/>
              <a:gd name="connsiteX16" fmla="*/ 21153 w 2032926"/>
              <a:gd name="connsiteY16" fmla="*/ 818833 h 1817198"/>
              <a:gd name="connsiteX17" fmla="*/ 442691 w 2032926"/>
              <a:gd name="connsiteY17" fmla="*/ 90776 h 1817198"/>
              <a:gd name="connsiteX18" fmla="*/ 598049 w 2032926"/>
              <a:gd name="connsiteY18" fmla="*/ 0 h 181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32926" h="1817198">
                <a:moveTo>
                  <a:pt x="598049" y="0"/>
                </a:moveTo>
                <a:lnTo>
                  <a:pt x="1439035" y="0"/>
                </a:lnTo>
                <a:cubicBezTo>
                  <a:pt x="1495538" y="0"/>
                  <a:pt x="1566095" y="40298"/>
                  <a:pt x="1594394" y="90776"/>
                </a:cubicBezTo>
                <a:lnTo>
                  <a:pt x="2015932" y="818833"/>
                </a:lnTo>
                <a:cubicBezTo>
                  <a:pt x="2022983" y="830948"/>
                  <a:pt x="2028271" y="845071"/>
                  <a:pt x="2031796" y="860230"/>
                </a:cubicBezTo>
                <a:lnTo>
                  <a:pt x="2032926" y="870406"/>
                </a:lnTo>
                <a:lnTo>
                  <a:pt x="1724790" y="870406"/>
                </a:lnTo>
                <a:cubicBezTo>
                  <a:pt x="1686677" y="870406"/>
                  <a:pt x="1639083" y="897589"/>
                  <a:pt x="1619995" y="931638"/>
                </a:cubicBezTo>
                <a:lnTo>
                  <a:pt x="1335651" y="1422742"/>
                </a:lnTo>
                <a:cubicBezTo>
                  <a:pt x="1316626" y="1455429"/>
                  <a:pt x="1316626" y="1509794"/>
                  <a:pt x="1335651" y="1543844"/>
                </a:cubicBezTo>
                <a:lnTo>
                  <a:pt x="1488470" y="1807785"/>
                </a:lnTo>
                <a:lnTo>
                  <a:pt x="1483168" y="1810113"/>
                </a:lnTo>
                <a:cubicBezTo>
                  <a:pt x="1468165" y="1814680"/>
                  <a:pt x="1453161" y="1817198"/>
                  <a:pt x="1439035" y="1817198"/>
                </a:cubicBezTo>
                <a:lnTo>
                  <a:pt x="598049" y="1817198"/>
                </a:lnTo>
                <a:cubicBezTo>
                  <a:pt x="541546" y="1817198"/>
                  <a:pt x="470989" y="1776900"/>
                  <a:pt x="442691" y="1726422"/>
                </a:cubicBezTo>
                <a:lnTo>
                  <a:pt x="21153" y="998365"/>
                </a:lnTo>
                <a:cubicBezTo>
                  <a:pt x="-7051" y="949907"/>
                  <a:pt x="-7051" y="869311"/>
                  <a:pt x="21153" y="818833"/>
                </a:cubicBezTo>
                <a:lnTo>
                  <a:pt x="442691" y="90776"/>
                </a:lnTo>
                <a:cubicBezTo>
                  <a:pt x="470989" y="40298"/>
                  <a:pt x="541546" y="0"/>
                  <a:pt x="598049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lang="pt-BR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highlight>
                <a:srgbClr val="99B25A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6" name="Freeform: Shape 38">
            <a:extLst>
              <a:ext uri="{FF2B5EF4-FFF2-40B4-BE49-F238E27FC236}">
                <a16:creationId xmlns:a16="http://schemas.microsoft.com/office/drawing/2014/main" id="{193171D5-F203-422B-AEAD-A5EFB534E35A}"/>
              </a:ext>
            </a:extLst>
          </p:cNvPr>
          <p:cNvSpPr/>
          <p:nvPr/>
        </p:nvSpPr>
        <p:spPr>
          <a:xfrm>
            <a:off x="6782613" y="1378714"/>
            <a:ext cx="2032903" cy="1817198"/>
          </a:xfrm>
          <a:custGeom>
            <a:avLst/>
            <a:gdLst>
              <a:gd name="connsiteX0" fmla="*/ 593868 w 2032903"/>
              <a:gd name="connsiteY0" fmla="*/ 0 h 1817198"/>
              <a:gd name="connsiteX1" fmla="*/ 1434854 w 2032903"/>
              <a:gd name="connsiteY1" fmla="*/ 0 h 1817198"/>
              <a:gd name="connsiteX2" fmla="*/ 1590213 w 2032903"/>
              <a:gd name="connsiteY2" fmla="*/ 90776 h 1817198"/>
              <a:gd name="connsiteX3" fmla="*/ 2011750 w 2032903"/>
              <a:gd name="connsiteY3" fmla="*/ 818833 h 1817198"/>
              <a:gd name="connsiteX4" fmla="*/ 2011750 w 2032903"/>
              <a:gd name="connsiteY4" fmla="*/ 998365 h 1817198"/>
              <a:gd name="connsiteX5" fmla="*/ 1590213 w 2032903"/>
              <a:gd name="connsiteY5" fmla="*/ 1726422 h 1817198"/>
              <a:gd name="connsiteX6" fmla="*/ 1434854 w 2032903"/>
              <a:gd name="connsiteY6" fmla="*/ 1817198 h 1817198"/>
              <a:gd name="connsiteX7" fmla="*/ 593868 w 2032903"/>
              <a:gd name="connsiteY7" fmla="*/ 1817198 h 1817198"/>
              <a:gd name="connsiteX8" fmla="*/ 551028 w 2032903"/>
              <a:gd name="connsiteY8" fmla="*/ 1810320 h 1817198"/>
              <a:gd name="connsiteX9" fmla="*/ 704734 w 2032903"/>
              <a:gd name="connsiteY9" fmla="*/ 1544849 h 1817198"/>
              <a:gd name="connsiteX10" fmla="*/ 704734 w 2032903"/>
              <a:gd name="connsiteY10" fmla="*/ 1423747 h 1817198"/>
              <a:gd name="connsiteX11" fmla="*/ 420390 w 2032903"/>
              <a:gd name="connsiteY11" fmla="*/ 932643 h 1817198"/>
              <a:gd name="connsiteX12" fmla="*/ 315594 w 2032903"/>
              <a:gd name="connsiteY12" fmla="*/ 871411 h 1817198"/>
              <a:gd name="connsiteX13" fmla="*/ 0 w 2032903"/>
              <a:gd name="connsiteY13" fmla="*/ 871411 h 1817198"/>
              <a:gd name="connsiteX14" fmla="*/ 1107 w 2032903"/>
              <a:gd name="connsiteY14" fmla="*/ 861366 h 1817198"/>
              <a:gd name="connsiteX15" fmla="*/ 16972 w 2032903"/>
              <a:gd name="connsiteY15" fmla="*/ 818833 h 1817198"/>
              <a:gd name="connsiteX16" fmla="*/ 438510 w 2032903"/>
              <a:gd name="connsiteY16" fmla="*/ 90776 h 1817198"/>
              <a:gd name="connsiteX17" fmla="*/ 593868 w 2032903"/>
              <a:gd name="connsiteY17" fmla="*/ 0 h 181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32903" h="1817198">
                <a:moveTo>
                  <a:pt x="593868" y="0"/>
                </a:moveTo>
                <a:lnTo>
                  <a:pt x="1434854" y="0"/>
                </a:lnTo>
                <a:cubicBezTo>
                  <a:pt x="1491357" y="0"/>
                  <a:pt x="1561914" y="40298"/>
                  <a:pt x="1590213" y="90776"/>
                </a:cubicBezTo>
                <a:lnTo>
                  <a:pt x="2011750" y="818833"/>
                </a:lnTo>
                <a:cubicBezTo>
                  <a:pt x="2039954" y="867292"/>
                  <a:pt x="2039954" y="947888"/>
                  <a:pt x="2011750" y="998365"/>
                </a:cubicBezTo>
                <a:lnTo>
                  <a:pt x="1590213" y="1726422"/>
                </a:lnTo>
                <a:cubicBezTo>
                  <a:pt x="1561914" y="1776900"/>
                  <a:pt x="1491357" y="1817198"/>
                  <a:pt x="1434854" y="1817198"/>
                </a:cubicBezTo>
                <a:lnTo>
                  <a:pt x="593868" y="1817198"/>
                </a:lnTo>
                <a:lnTo>
                  <a:pt x="551028" y="1810320"/>
                </a:lnTo>
                <a:lnTo>
                  <a:pt x="704734" y="1544849"/>
                </a:lnTo>
                <a:cubicBezTo>
                  <a:pt x="723758" y="1512161"/>
                  <a:pt x="723758" y="1457796"/>
                  <a:pt x="704734" y="1423747"/>
                </a:cubicBezTo>
                <a:lnTo>
                  <a:pt x="420390" y="932643"/>
                </a:lnTo>
                <a:cubicBezTo>
                  <a:pt x="401301" y="898594"/>
                  <a:pt x="353708" y="871411"/>
                  <a:pt x="315594" y="871411"/>
                </a:cubicBezTo>
                <a:lnTo>
                  <a:pt x="0" y="871411"/>
                </a:lnTo>
                <a:lnTo>
                  <a:pt x="1107" y="861366"/>
                </a:lnTo>
                <a:cubicBezTo>
                  <a:pt x="4633" y="845954"/>
                  <a:pt x="9921" y="831452"/>
                  <a:pt x="16972" y="818833"/>
                </a:cubicBezTo>
                <a:lnTo>
                  <a:pt x="438510" y="90776"/>
                </a:lnTo>
                <a:cubicBezTo>
                  <a:pt x="466808" y="40298"/>
                  <a:pt x="537365" y="0"/>
                  <a:pt x="593868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sp>
        <p:nvSpPr>
          <p:cNvPr id="9" name="Freeform: Shape 32">
            <a:extLst>
              <a:ext uri="{FF2B5EF4-FFF2-40B4-BE49-F238E27FC236}">
                <a16:creationId xmlns:a16="http://schemas.microsoft.com/office/drawing/2014/main" id="{6B9B4774-8BCB-4456-B8AA-8235CDA679DD}"/>
              </a:ext>
            </a:extLst>
          </p:cNvPr>
          <p:cNvSpPr/>
          <p:nvPr/>
        </p:nvSpPr>
        <p:spPr>
          <a:xfrm>
            <a:off x="3246265" y="3683423"/>
            <a:ext cx="2296493" cy="2049163"/>
          </a:xfrm>
          <a:custGeom>
            <a:avLst/>
            <a:gdLst>
              <a:gd name="connsiteX0" fmla="*/ 674349 w 2296493"/>
              <a:gd name="connsiteY0" fmla="*/ 0 h 2049163"/>
              <a:gd name="connsiteX1" fmla="*/ 1623485 w 2296493"/>
              <a:gd name="connsiteY1" fmla="*/ 0 h 2049163"/>
              <a:gd name="connsiteX2" fmla="*/ 1659896 w 2296493"/>
              <a:gd name="connsiteY2" fmla="*/ 4330 h 2049163"/>
              <a:gd name="connsiteX3" fmla="*/ 1676324 w 2296493"/>
              <a:gd name="connsiteY3" fmla="*/ 9731 h 2049163"/>
              <a:gd name="connsiteX4" fmla="*/ 1465966 w 2296493"/>
              <a:gd name="connsiteY4" fmla="*/ 373050 h 2049163"/>
              <a:gd name="connsiteX5" fmla="*/ 1465966 w 2296493"/>
              <a:gd name="connsiteY5" fmla="*/ 494152 h 2049163"/>
              <a:gd name="connsiteX6" fmla="*/ 1750310 w 2296493"/>
              <a:gd name="connsiteY6" fmla="*/ 985255 h 2049163"/>
              <a:gd name="connsiteX7" fmla="*/ 1855105 w 2296493"/>
              <a:gd name="connsiteY7" fmla="*/ 1046487 h 2049163"/>
              <a:gd name="connsiteX8" fmla="*/ 2296493 w 2296493"/>
              <a:gd name="connsiteY8" fmla="*/ 1046487 h 2049163"/>
              <a:gd name="connsiteX9" fmla="*/ 2289283 w 2296493"/>
              <a:gd name="connsiteY9" fmla="*/ 1087763 h 2049163"/>
              <a:gd name="connsiteX10" fmla="*/ 2273660 w 2296493"/>
              <a:gd name="connsiteY10" fmla="*/ 1126281 h 2049163"/>
              <a:gd name="connsiteX11" fmla="*/ 1799520 w 2296493"/>
              <a:gd name="connsiteY11" fmla="*/ 1947464 h 2049163"/>
              <a:gd name="connsiteX12" fmla="*/ 1623485 w 2296493"/>
              <a:gd name="connsiteY12" fmla="*/ 2049163 h 2049163"/>
              <a:gd name="connsiteX13" fmla="*/ 674349 w 2296493"/>
              <a:gd name="connsiteY13" fmla="*/ 2049163 h 2049163"/>
              <a:gd name="connsiteX14" fmla="*/ 498206 w 2296493"/>
              <a:gd name="connsiteY14" fmla="*/ 1947464 h 2049163"/>
              <a:gd name="connsiteX15" fmla="*/ 24174 w 2296493"/>
              <a:gd name="connsiteY15" fmla="*/ 1126281 h 2049163"/>
              <a:gd name="connsiteX16" fmla="*/ 24174 w 2296493"/>
              <a:gd name="connsiteY16" fmla="*/ 922883 h 2049163"/>
              <a:gd name="connsiteX17" fmla="*/ 498206 w 2296493"/>
              <a:gd name="connsiteY17" fmla="*/ 101699 h 2049163"/>
              <a:gd name="connsiteX18" fmla="*/ 674349 w 2296493"/>
              <a:gd name="connsiteY18" fmla="*/ 0 h 204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6493" h="2049163">
                <a:moveTo>
                  <a:pt x="674349" y="0"/>
                </a:moveTo>
                <a:lnTo>
                  <a:pt x="1623485" y="0"/>
                </a:lnTo>
                <a:cubicBezTo>
                  <a:pt x="1635290" y="0"/>
                  <a:pt x="1647544" y="1512"/>
                  <a:pt x="1659896" y="4330"/>
                </a:cubicBezTo>
                <a:lnTo>
                  <a:pt x="1676324" y="9731"/>
                </a:lnTo>
                <a:lnTo>
                  <a:pt x="1465966" y="373050"/>
                </a:lnTo>
                <a:cubicBezTo>
                  <a:pt x="1446941" y="405737"/>
                  <a:pt x="1446941" y="460102"/>
                  <a:pt x="1465966" y="494152"/>
                </a:cubicBezTo>
                <a:lnTo>
                  <a:pt x="1750310" y="985255"/>
                </a:lnTo>
                <a:cubicBezTo>
                  <a:pt x="1769398" y="1019305"/>
                  <a:pt x="1816992" y="1046487"/>
                  <a:pt x="1855105" y="1046487"/>
                </a:cubicBezTo>
                <a:lnTo>
                  <a:pt x="2296493" y="1046487"/>
                </a:lnTo>
                <a:lnTo>
                  <a:pt x="2289283" y="1087763"/>
                </a:lnTo>
                <a:cubicBezTo>
                  <a:pt x="2285405" y="1101645"/>
                  <a:pt x="2280192" y="1114683"/>
                  <a:pt x="2273660" y="1126281"/>
                </a:cubicBezTo>
                <a:lnTo>
                  <a:pt x="1799520" y="1947464"/>
                </a:lnTo>
                <a:cubicBezTo>
                  <a:pt x="1767397" y="2003911"/>
                  <a:pt x="1687838" y="2049163"/>
                  <a:pt x="1623485" y="2049163"/>
                </a:cubicBezTo>
                <a:lnTo>
                  <a:pt x="674349" y="2049163"/>
                </a:lnTo>
                <a:cubicBezTo>
                  <a:pt x="609888" y="2049163"/>
                  <a:pt x="530437" y="2003911"/>
                  <a:pt x="498206" y="1947464"/>
                </a:cubicBezTo>
                <a:lnTo>
                  <a:pt x="24174" y="1126281"/>
                </a:lnTo>
                <a:cubicBezTo>
                  <a:pt x="-8057" y="1069834"/>
                  <a:pt x="-8057" y="979329"/>
                  <a:pt x="24174" y="922883"/>
                </a:cubicBezTo>
                <a:lnTo>
                  <a:pt x="498206" y="101699"/>
                </a:lnTo>
                <a:cubicBezTo>
                  <a:pt x="530437" y="45252"/>
                  <a:pt x="609888" y="0"/>
                  <a:pt x="674349" y="0"/>
                </a:cubicBezTo>
                <a:close/>
              </a:path>
            </a:pathLst>
          </a:custGeom>
          <a:gradFill rotWithShape="1">
            <a:gsLst>
              <a:gs pos="0">
                <a:srgbClr val="D3D3D3"/>
              </a:gs>
              <a:gs pos="50000">
                <a:srgbClr val="D3D3D3">
                  <a:lumMod val="90000"/>
                </a:srgbClr>
              </a:gs>
              <a:gs pos="100000">
                <a:srgbClr val="D3D3D3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sp>
        <p:nvSpPr>
          <p:cNvPr id="10" name="Freeform: Shape 33">
            <a:extLst>
              <a:ext uri="{FF2B5EF4-FFF2-40B4-BE49-F238E27FC236}">
                <a16:creationId xmlns:a16="http://schemas.microsoft.com/office/drawing/2014/main" id="{EB88FA0B-7707-4A97-ABD0-D32C9843C9EA}"/>
              </a:ext>
            </a:extLst>
          </p:cNvPr>
          <p:cNvSpPr/>
          <p:nvPr/>
        </p:nvSpPr>
        <p:spPr>
          <a:xfrm>
            <a:off x="3376579" y="3799405"/>
            <a:ext cx="2034587" cy="1817198"/>
          </a:xfrm>
          <a:custGeom>
            <a:avLst/>
            <a:gdLst>
              <a:gd name="connsiteX0" fmla="*/ 598049 w 2034587"/>
              <a:gd name="connsiteY0" fmla="*/ 0 h 1817198"/>
              <a:gd name="connsiteX1" fmla="*/ 1439035 w 2034587"/>
              <a:gd name="connsiteY1" fmla="*/ 0 h 1817198"/>
              <a:gd name="connsiteX2" fmla="*/ 1480625 w 2034587"/>
              <a:gd name="connsiteY2" fmla="*/ 6677 h 1817198"/>
              <a:gd name="connsiteX3" fmla="*/ 1335652 w 2034587"/>
              <a:gd name="connsiteY3" fmla="*/ 257068 h 1817198"/>
              <a:gd name="connsiteX4" fmla="*/ 1335652 w 2034587"/>
              <a:gd name="connsiteY4" fmla="*/ 378170 h 1817198"/>
              <a:gd name="connsiteX5" fmla="*/ 1619996 w 2034587"/>
              <a:gd name="connsiteY5" fmla="*/ 869273 h 1817198"/>
              <a:gd name="connsiteX6" fmla="*/ 1724791 w 2034587"/>
              <a:gd name="connsiteY6" fmla="*/ 930505 h 1817198"/>
              <a:gd name="connsiteX7" fmla="*/ 2034587 w 2034587"/>
              <a:gd name="connsiteY7" fmla="*/ 930505 h 1817198"/>
              <a:gd name="connsiteX8" fmla="*/ 2031796 w 2034587"/>
              <a:gd name="connsiteY8" fmla="*/ 955833 h 1817198"/>
              <a:gd name="connsiteX9" fmla="*/ 2015932 w 2034587"/>
              <a:gd name="connsiteY9" fmla="*/ 998365 h 1817198"/>
              <a:gd name="connsiteX10" fmla="*/ 1594394 w 2034587"/>
              <a:gd name="connsiteY10" fmla="*/ 1726422 h 1817198"/>
              <a:gd name="connsiteX11" fmla="*/ 1439035 w 2034587"/>
              <a:gd name="connsiteY11" fmla="*/ 1817198 h 1817198"/>
              <a:gd name="connsiteX12" fmla="*/ 598049 w 2034587"/>
              <a:gd name="connsiteY12" fmla="*/ 1817198 h 1817198"/>
              <a:gd name="connsiteX13" fmla="*/ 442691 w 2034587"/>
              <a:gd name="connsiteY13" fmla="*/ 1726422 h 1817198"/>
              <a:gd name="connsiteX14" fmla="*/ 21153 w 2034587"/>
              <a:gd name="connsiteY14" fmla="*/ 998365 h 1817198"/>
              <a:gd name="connsiteX15" fmla="*/ 21153 w 2034587"/>
              <a:gd name="connsiteY15" fmla="*/ 818833 h 1817198"/>
              <a:gd name="connsiteX16" fmla="*/ 442691 w 2034587"/>
              <a:gd name="connsiteY16" fmla="*/ 90776 h 1817198"/>
              <a:gd name="connsiteX17" fmla="*/ 598049 w 2034587"/>
              <a:gd name="connsiteY17" fmla="*/ 0 h 181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34587" h="1817198">
                <a:moveTo>
                  <a:pt x="598049" y="0"/>
                </a:moveTo>
                <a:lnTo>
                  <a:pt x="1439035" y="0"/>
                </a:lnTo>
                <a:lnTo>
                  <a:pt x="1480625" y="6677"/>
                </a:lnTo>
                <a:lnTo>
                  <a:pt x="1335652" y="257068"/>
                </a:lnTo>
                <a:cubicBezTo>
                  <a:pt x="1316627" y="289755"/>
                  <a:pt x="1316627" y="344120"/>
                  <a:pt x="1335652" y="378170"/>
                </a:cubicBezTo>
                <a:lnTo>
                  <a:pt x="1619996" y="869273"/>
                </a:lnTo>
                <a:cubicBezTo>
                  <a:pt x="1639084" y="903323"/>
                  <a:pt x="1686678" y="930505"/>
                  <a:pt x="1724791" y="930505"/>
                </a:cubicBezTo>
                <a:lnTo>
                  <a:pt x="2034587" y="930505"/>
                </a:lnTo>
                <a:lnTo>
                  <a:pt x="2031796" y="955833"/>
                </a:lnTo>
                <a:cubicBezTo>
                  <a:pt x="2028271" y="971244"/>
                  <a:pt x="2022983" y="985746"/>
                  <a:pt x="2015932" y="998365"/>
                </a:cubicBezTo>
                <a:lnTo>
                  <a:pt x="1594394" y="1726422"/>
                </a:lnTo>
                <a:cubicBezTo>
                  <a:pt x="1566095" y="1776900"/>
                  <a:pt x="1495538" y="1817198"/>
                  <a:pt x="1439035" y="1817198"/>
                </a:cubicBezTo>
                <a:lnTo>
                  <a:pt x="598049" y="1817198"/>
                </a:lnTo>
                <a:cubicBezTo>
                  <a:pt x="541546" y="1817198"/>
                  <a:pt x="470989" y="1776900"/>
                  <a:pt x="442691" y="1726422"/>
                </a:cubicBezTo>
                <a:lnTo>
                  <a:pt x="21153" y="998365"/>
                </a:lnTo>
                <a:cubicBezTo>
                  <a:pt x="-7051" y="949907"/>
                  <a:pt x="-7051" y="869311"/>
                  <a:pt x="21153" y="818833"/>
                </a:cubicBezTo>
                <a:lnTo>
                  <a:pt x="442691" y="90776"/>
                </a:lnTo>
                <a:cubicBezTo>
                  <a:pt x="470989" y="40298"/>
                  <a:pt x="541546" y="0"/>
                  <a:pt x="598049" y="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sp>
        <p:nvSpPr>
          <p:cNvPr id="11" name="Freeform: Shape 36">
            <a:extLst>
              <a:ext uri="{FF2B5EF4-FFF2-40B4-BE49-F238E27FC236}">
                <a16:creationId xmlns:a16="http://schemas.microsoft.com/office/drawing/2014/main" id="{A236DD52-4C62-417F-9B4C-54C254219DF1}"/>
              </a:ext>
            </a:extLst>
          </p:cNvPr>
          <p:cNvSpPr/>
          <p:nvPr/>
        </p:nvSpPr>
        <p:spPr>
          <a:xfrm>
            <a:off x="6649062" y="3683424"/>
            <a:ext cx="2296673" cy="2050168"/>
          </a:xfrm>
          <a:custGeom>
            <a:avLst/>
            <a:gdLst>
              <a:gd name="connsiteX0" fmla="*/ 674261 w 2296673"/>
              <a:gd name="connsiteY0" fmla="*/ 0 h 2050168"/>
              <a:gd name="connsiteX1" fmla="*/ 1623397 w 2296673"/>
              <a:gd name="connsiteY1" fmla="*/ 0 h 2050168"/>
              <a:gd name="connsiteX2" fmla="*/ 1799432 w 2296673"/>
              <a:gd name="connsiteY2" fmla="*/ 101654 h 2050168"/>
              <a:gd name="connsiteX3" fmla="*/ 2272501 w 2296673"/>
              <a:gd name="connsiteY3" fmla="*/ 923905 h 2050168"/>
              <a:gd name="connsiteX4" fmla="*/ 2272501 w 2296673"/>
              <a:gd name="connsiteY4" fmla="*/ 1127213 h 2050168"/>
              <a:gd name="connsiteX5" fmla="*/ 1798468 w 2296673"/>
              <a:gd name="connsiteY5" fmla="*/ 1948514 h 2050168"/>
              <a:gd name="connsiteX6" fmla="*/ 1622326 w 2296673"/>
              <a:gd name="connsiteY6" fmla="*/ 2050168 h 2050168"/>
              <a:gd name="connsiteX7" fmla="*/ 673190 w 2296673"/>
              <a:gd name="connsiteY7" fmla="*/ 2050168 h 2050168"/>
              <a:gd name="connsiteX8" fmla="*/ 497155 w 2296673"/>
              <a:gd name="connsiteY8" fmla="*/ 1948514 h 2050168"/>
              <a:gd name="connsiteX9" fmla="*/ 23016 w 2296673"/>
              <a:gd name="connsiteY9" fmla="*/ 1127213 h 2050168"/>
              <a:gd name="connsiteX10" fmla="*/ 7392 w 2296673"/>
              <a:gd name="connsiteY10" fmla="*/ 1088784 h 2050168"/>
              <a:gd name="connsiteX11" fmla="*/ 0 w 2296673"/>
              <a:gd name="connsiteY11" fmla="*/ 1046487 h 2050168"/>
              <a:gd name="connsiteX12" fmla="*/ 449146 w 2296673"/>
              <a:gd name="connsiteY12" fmla="*/ 1046487 h 2050168"/>
              <a:gd name="connsiteX13" fmla="*/ 553942 w 2296673"/>
              <a:gd name="connsiteY13" fmla="*/ 985255 h 2050168"/>
              <a:gd name="connsiteX14" fmla="*/ 838286 w 2296673"/>
              <a:gd name="connsiteY14" fmla="*/ 494152 h 2050168"/>
              <a:gd name="connsiteX15" fmla="*/ 838286 w 2296673"/>
              <a:gd name="connsiteY15" fmla="*/ 373050 h 2050168"/>
              <a:gd name="connsiteX16" fmla="*/ 626872 w 2296673"/>
              <a:gd name="connsiteY16" fmla="*/ 7907 h 2050168"/>
              <a:gd name="connsiteX17" fmla="*/ 637803 w 2296673"/>
              <a:gd name="connsiteY17" fmla="*/ 4319 h 2050168"/>
              <a:gd name="connsiteX18" fmla="*/ 674261 w 2296673"/>
              <a:gd name="connsiteY18" fmla="*/ 0 h 205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96673" h="2050168">
                <a:moveTo>
                  <a:pt x="674261" y="0"/>
                </a:moveTo>
                <a:lnTo>
                  <a:pt x="1623397" y="0"/>
                </a:lnTo>
                <a:cubicBezTo>
                  <a:pt x="1687750" y="0"/>
                  <a:pt x="1767309" y="45275"/>
                  <a:pt x="1799432" y="101654"/>
                </a:cubicBezTo>
                <a:lnTo>
                  <a:pt x="2272501" y="923905"/>
                </a:lnTo>
                <a:cubicBezTo>
                  <a:pt x="2304731" y="980284"/>
                  <a:pt x="2304731" y="1070833"/>
                  <a:pt x="2272501" y="1127213"/>
                </a:cubicBezTo>
                <a:lnTo>
                  <a:pt x="1798468" y="1948514"/>
                </a:lnTo>
                <a:cubicBezTo>
                  <a:pt x="1766238" y="2004894"/>
                  <a:pt x="1686786" y="2050168"/>
                  <a:pt x="1622326" y="2050168"/>
                </a:cubicBezTo>
                <a:lnTo>
                  <a:pt x="673190" y="2050168"/>
                </a:lnTo>
                <a:cubicBezTo>
                  <a:pt x="608837" y="2050168"/>
                  <a:pt x="529278" y="2004894"/>
                  <a:pt x="497155" y="1948514"/>
                </a:cubicBezTo>
                <a:lnTo>
                  <a:pt x="23016" y="1127213"/>
                </a:lnTo>
                <a:cubicBezTo>
                  <a:pt x="16484" y="1115657"/>
                  <a:pt x="11271" y="1102648"/>
                  <a:pt x="7392" y="1088784"/>
                </a:cubicBezTo>
                <a:lnTo>
                  <a:pt x="0" y="1046487"/>
                </a:lnTo>
                <a:lnTo>
                  <a:pt x="449146" y="1046487"/>
                </a:lnTo>
                <a:cubicBezTo>
                  <a:pt x="487260" y="1046487"/>
                  <a:pt x="534853" y="1019305"/>
                  <a:pt x="553942" y="985255"/>
                </a:cubicBezTo>
                <a:lnTo>
                  <a:pt x="838286" y="494152"/>
                </a:lnTo>
                <a:cubicBezTo>
                  <a:pt x="857310" y="461464"/>
                  <a:pt x="857310" y="407099"/>
                  <a:pt x="838286" y="373050"/>
                </a:cubicBezTo>
                <a:lnTo>
                  <a:pt x="626872" y="7907"/>
                </a:lnTo>
                <a:lnTo>
                  <a:pt x="637803" y="4319"/>
                </a:lnTo>
                <a:cubicBezTo>
                  <a:pt x="650162" y="1507"/>
                  <a:pt x="662429" y="0"/>
                  <a:pt x="674261" y="0"/>
                </a:cubicBezTo>
                <a:close/>
              </a:path>
            </a:pathLst>
          </a:custGeom>
          <a:gradFill rotWithShape="1">
            <a:gsLst>
              <a:gs pos="0">
                <a:srgbClr val="D3D3D3"/>
              </a:gs>
              <a:gs pos="50000">
                <a:srgbClr val="D3D3D3">
                  <a:lumMod val="90000"/>
                </a:srgbClr>
              </a:gs>
              <a:gs pos="100000">
                <a:srgbClr val="D3D3D3">
                  <a:lumMod val="75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sp>
        <p:nvSpPr>
          <p:cNvPr id="12" name="Freeform: Shape 39">
            <a:extLst>
              <a:ext uri="{FF2B5EF4-FFF2-40B4-BE49-F238E27FC236}">
                <a16:creationId xmlns:a16="http://schemas.microsoft.com/office/drawing/2014/main" id="{0B3D50ED-6FA3-49EB-900A-7DF83743B12D}"/>
              </a:ext>
            </a:extLst>
          </p:cNvPr>
          <p:cNvSpPr/>
          <p:nvPr/>
        </p:nvSpPr>
        <p:spPr>
          <a:xfrm>
            <a:off x="6780781" y="3799405"/>
            <a:ext cx="2034735" cy="1817198"/>
          </a:xfrm>
          <a:custGeom>
            <a:avLst/>
            <a:gdLst>
              <a:gd name="connsiteX0" fmla="*/ 595700 w 2034735"/>
              <a:gd name="connsiteY0" fmla="*/ 0 h 1817198"/>
              <a:gd name="connsiteX1" fmla="*/ 1436686 w 2034735"/>
              <a:gd name="connsiteY1" fmla="*/ 0 h 1817198"/>
              <a:gd name="connsiteX2" fmla="*/ 1592045 w 2034735"/>
              <a:gd name="connsiteY2" fmla="*/ 90776 h 1817198"/>
              <a:gd name="connsiteX3" fmla="*/ 2013582 w 2034735"/>
              <a:gd name="connsiteY3" fmla="*/ 818833 h 1817198"/>
              <a:gd name="connsiteX4" fmla="*/ 2013582 w 2034735"/>
              <a:gd name="connsiteY4" fmla="*/ 998365 h 1817198"/>
              <a:gd name="connsiteX5" fmla="*/ 1592045 w 2034735"/>
              <a:gd name="connsiteY5" fmla="*/ 1726422 h 1817198"/>
              <a:gd name="connsiteX6" fmla="*/ 1436686 w 2034735"/>
              <a:gd name="connsiteY6" fmla="*/ 1817198 h 1817198"/>
              <a:gd name="connsiteX7" fmla="*/ 595700 w 2034735"/>
              <a:gd name="connsiteY7" fmla="*/ 1817198 h 1817198"/>
              <a:gd name="connsiteX8" fmla="*/ 440342 w 2034735"/>
              <a:gd name="connsiteY8" fmla="*/ 1726422 h 1817198"/>
              <a:gd name="connsiteX9" fmla="*/ 18804 w 2034735"/>
              <a:gd name="connsiteY9" fmla="*/ 998365 h 1817198"/>
              <a:gd name="connsiteX10" fmla="*/ 2939 w 2034735"/>
              <a:gd name="connsiteY10" fmla="*/ 956968 h 1817198"/>
              <a:gd name="connsiteX11" fmla="*/ 0 w 2034735"/>
              <a:gd name="connsiteY11" fmla="*/ 930506 h 1817198"/>
              <a:gd name="connsiteX12" fmla="*/ 317426 w 2034735"/>
              <a:gd name="connsiteY12" fmla="*/ 930506 h 1817198"/>
              <a:gd name="connsiteX13" fmla="*/ 422222 w 2034735"/>
              <a:gd name="connsiteY13" fmla="*/ 869274 h 1817198"/>
              <a:gd name="connsiteX14" fmla="*/ 706566 w 2034735"/>
              <a:gd name="connsiteY14" fmla="*/ 378171 h 1817198"/>
              <a:gd name="connsiteX15" fmla="*/ 706566 w 2034735"/>
              <a:gd name="connsiteY15" fmla="*/ 257069 h 1817198"/>
              <a:gd name="connsiteX16" fmla="*/ 560955 w 2034735"/>
              <a:gd name="connsiteY16" fmla="*/ 5578 h 181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4735" h="1817198">
                <a:moveTo>
                  <a:pt x="595700" y="0"/>
                </a:moveTo>
                <a:lnTo>
                  <a:pt x="1436686" y="0"/>
                </a:lnTo>
                <a:cubicBezTo>
                  <a:pt x="1493189" y="0"/>
                  <a:pt x="1563746" y="40298"/>
                  <a:pt x="1592045" y="90776"/>
                </a:cubicBezTo>
                <a:lnTo>
                  <a:pt x="2013582" y="818833"/>
                </a:lnTo>
                <a:cubicBezTo>
                  <a:pt x="2041786" y="867292"/>
                  <a:pt x="2041786" y="947888"/>
                  <a:pt x="2013582" y="998365"/>
                </a:cubicBezTo>
                <a:lnTo>
                  <a:pt x="1592045" y="1726422"/>
                </a:lnTo>
                <a:cubicBezTo>
                  <a:pt x="1563746" y="1776900"/>
                  <a:pt x="1493189" y="1817198"/>
                  <a:pt x="1436686" y="1817198"/>
                </a:cubicBezTo>
                <a:lnTo>
                  <a:pt x="595700" y="1817198"/>
                </a:lnTo>
                <a:cubicBezTo>
                  <a:pt x="539197" y="1817198"/>
                  <a:pt x="468640" y="1776900"/>
                  <a:pt x="440342" y="1726422"/>
                </a:cubicBezTo>
                <a:lnTo>
                  <a:pt x="18804" y="998365"/>
                </a:lnTo>
                <a:cubicBezTo>
                  <a:pt x="11753" y="986251"/>
                  <a:pt x="6465" y="972127"/>
                  <a:pt x="2939" y="956968"/>
                </a:cubicBezTo>
                <a:lnTo>
                  <a:pt x="0" y="930506"/>
                </a:lnTo>
                <a:lnTo>
                  <a:pt x="317426" y="930506"/>
                </a:lnTo>
                <a:cubicBezTo>
                  <a:pt x="355540" y="930506"/>
                  <a:pt x="403133" y="903324"/>
                  <a:pt x="422222" y="869274"/>
                </a:cubicBezTo>
                <a:lnTo>
                  <a:pt x="706566" y="378171"/>
                </a:lnTo>
                <a:cubicBezTo>
                  <a:pt x="725590" y="345483"/>
                  <a:pt x="725590" y="291118"/>
                  <a:pt x="706566" y="257069"/>
                </a:cubicBezTo>
                <a:lnTo>
                  <a:pt x="560955" y="557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grpSp>
        <p:nvGrpSpPr>
          <p:cNvPr id="18" name="Group 77">
            <a:extLst>
              <a:ext uri="{FF2B5EF4-FFF2-40B4-BE49-F238E27FC236}">
                <a16:creationId xmlns:a16="http://schemas.microsoft.com/office/drawing/2014/main" id="{13D445E5-72EA-4CCC-B1CF-B74CCAA0102D}"/>
              </a:ext>
            </a:extLst>
          </p:cNvPr>
          <p:cNvGrpSpPr/>
          <p:nvPr/>
        </p:nvGrpSpPr>
        <p:grpSpPr>
          <a:xfrm>
            <a:off x="377510" y="4079700"/>
            <a:ext cx="2613269" cy="1533607"/>
            <a:chOff x="191101" y="4764105"/>
            <a:chExt cx="3078923" cy="1533607"/>
          </a:xfrm>
        </p:grpSpPr>
        <p:sp>
          <p:nvSpPr>
            <p:cNvPr id="19" name="TextBox 78">
              <a:extLst>
                <a:ext uri="{FF2B5EF4-FFF2-40B4-BE49-F238E27FC236}">
                  <a16:creationId xmlns:a16="http://schemas.microsoft.com/office/drawing/2014/main" id="{9513F35C-41EF-4373-872C-57B14F5178F4}"/>
                </a:ext>
              </a:extLst>
            </p:cNvPr>
            <p:cNvSpPr txBox="1"/>
            <p:nvPr/>
          </p:nvSpPr>
          <p:spPr>
            <a:xfrm>
              <a:off x="191101" y="4764105"/>
              <a:ext cx="2937088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914400"/>
              <a:r>
                <a:rPr lang="en-US" sz="2000" b="1" cap="all" noProof="1">
                  <a:solidFill>
                    <a:prstClr val="black"/>
                  </a:solidFill>
                  <a:latin typeface="+mj-lt"/>
                </a:rPr>
                <a:t>ProgramaçãO</a:t>
              </a:r>
            </a:p>
          </p:txBody>
        </p:sp>
        <p:sp>
          <p:nvSpPr>
            <p:cNvPr id="20" name="TextBox 79">
              <a:extLst>
                <a:ext uri="{FF2B5EF4-FFF2-40B4-BE49-F238E27FC236}">
                  <a16:creationId xmlns:a16="http://schemas.microsoft.com/office/drawing/2014/main" id="{B5C4AACB-5F84-4DE0-BCFB-410A75AD7F27}"/>
                </a:ext>
              </a:extLst>
            </p:cNvPr>
            <p:cNvSpPr txBox="1"/>
            <p:nvPr/>
          </p:nvSpPr>
          <p:spPr>
            <a:xfrm>
              <a:off x="191102" y="5097383"/>
              <a:ext cx="3078922" cy="1200329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spAutoFit/>
            </a:bodyPr>
            <a:lstStyle/>
            <a:p>
              <a:pPr defTabSz="914400"/>
              <a:r>
                <a:rPr lang="pt-BR" noProof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Código em uma linguagem baseada em C/C++ usando o software Arduino IDE</a:t>
              </a:r>
              <a:endParaRPr lang="en-US" noProof="1">
                <a:solidFill>
                  <a:prstClr val="black">
                    <a:lumMod val="65000"/>
                    <a:lumOff val="35000"/>
                  </a:prstClr>
                </a:solidFill>
                <a:cs typeface="Calibri"/>
              </a:endParaRPr>
            </a:p>
          </p:txBody>
        </p:sp>
      </p:grpSp>
      <p:grpSp>
        <p:nvGrpSpPr>
          <p:cNvPr id="21" name="Group 80">
            <a:extLst>
              <a:ext uri="{FF2B5EF4-FFF2-40B4-BE49-F238E27FC236}">
                <a16:creationId xmlns:a16="http://schemas.microsoft.com/office/drawing/2014/main" id="{3ABDAC52-3E38-42DE-8BC2-5114F86EB7F5}"/>
              </a:ext>
            </a:extLst>
          </p:cNvPr>
          <p:cNvGrpSpPr/>
          <p:nvPr/>
        </p:nvGrpSpPr>
        <p:grpSpPr>
          <a:xfrm>
            <a:off x="9321604" y="2183759"/>
            <a:ext cx="2492885" cy="2490481"/>
            <a:chOff x="8921978" y="1466725"/>
            <a:chExt cx="2937088" cy="2490481"/>
          </a:xfrm>
        </p:grpSpPr>
        <p:sp>
          <p:nvSpPr>
            <p:cNvPr id="22" name="TextBox 81">
              <a:extLst>
                <a:ext uri="{FF2B5EF4-FFF2-40B4-BE49-F238E27FC236}">
                  <a16:creationId xmlns:a16="http://schemas.microsoft.com/office/drawing/2014/main" id="{9C890853-2F88-473C-9D2C-8399317892CC}"/>
                </a:ext>
              </a:extLst>
            </p:cNvPr>
            <p:cNvSpPr txBox="1"/>
            <p:nvPr/>
          </p:nvSpPr>
          <p:spPr>
            <a:xfrm>
              <a:off x="8921978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914400"/>
              <a:r>
                <a:rPr lang="pt-BR" sz="2000" b="1">
                  <a:latin typeface="+mj-lt"/>
                </a:rPr>
                <a:t>CONEXÕES</a:t>
              </a:r>
              <a:r>
                <a:rPr lang="pt-BR" sz="2400"/>
                <a:t> </a:t>
              </a:r>
              <a:endParaRPr lang="en-US" sz="2400" b="1" cap="all" noProof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TextBox 82">
              <a:extLst>
                <a:ext uri="{FF2B5EF4-FFF2-40B4-BE49-F238E27FC236}">
                  <a16:creationId xmlns:a16="http://schemas.microsoft.com/office/drawing/2014/main" id="{BAC4530C-4E94-4854-914E-713D027D7ED7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203132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914400"/>
              <a:r>
                <a:rPr lang="pt-BR" noProof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Pinos Digitais</a:t>
              </a:r>
            </a:p>
            <a:p>
              <a:pPr defTabSz="914400"/>
              <a:r>
                <a:rPr lang="pt-BR" noProof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Pinos Analógicos</a:t>
              </a:r>
            </a:p>
            <a:p>
              <a:pPr defTabSz="914400"/>
              <a:r>
                <a:rPr lang="pt-BR" noProof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Pinos de Energia (5V, 3.3V, GND)</a:t>
              </a:r>
            </a:p>
            <a:p>
              <a:pPr defTabSz="914400"/>
              <a:r>
                <a:rPr lang="pt-BR" noProof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Pinos de Comunicação (TX/RX, SDA/SCL, MISO/MOSI/SCK</a:t>
              </a:r>
              <a:endParaRPr lang="pt-BR" noProof="1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0000"/>
                </a:highlight>
              </a:endParaRPr>
            </a:p>
          </p:txBody>
        </p:sp>
      </p:grpSp>
      <p:grpSp>
        <p:nvGrpSpPr>
          <p:cNvPr id="24" name="Group 83">
            <a:extLst>
              <a:ext uri="{FF2B5EF4-FFF2-40B4-BE49-F238E27FC236}">
                <a16:creationId xmlns:a16="http://schemas.microsoft.com/office/drawing/2014/main" id="{01F80E67-7516-43F9-A289-F052E2D7F643}"/>
              </a:ext>
            </a:extLst>
          </p:cNvPr>
          <p:cNvGrpSpPr/>
          <p:nvPr/>
        </p:nvGrpSpPr>
        <p:grpSpPr>
          <a:xfrm>
            <a:off x="347347" y="1664653"/>
            <a:ext cx="2673596" cy="1320931"/>
            <a:chOff x="332936" y="2689321"/>
            <a:chExt cx="3150000" cy="1320931"/>
          </a:xfrm>
        </p:grpSpPr>
        <p:sp>
          <p:nvSpPr>
            <p:cNvPr id="25" name="TextBox 84">
              <a:extLst>
                <a:ext uri="{FF2B5EF4-FFF2-40B4-BE49-F238E27FC236}">
                  <a16:creationId xmlns:a16="http://schemas.microsoft.com/office/drawing/2014/main" id="{1D4C8143-256D-4629-B906-A7A70F43EDB8}"/>
                </a:ext>
              </a:extLst>
            </p:cNvPr>
            <p:cNvSpPr txBox="1"/>
            <p:nvPr/>
          </p:nvSpPr>
          <p:spPr>
            <a:xfrm>
              <a:off x="332936" y="2689321"/>
              <a:ext cx="315000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defTabSz="914400"/>
              <a:r>
                <a:rPr lang="pt-BR" sz="2000" b="1" noProof="1">
                  <a:solidFill>
                    <a:prstClr val="black"/>
                  </a:solidFill>
                  <a:latin typeface="+mj-lt"/>
                </a:rPr>
                <a:t>PLACA DE VIDEO</a:t>
              </a:r>
              <a:endParaRPr lang="en-US" sz="2000" b="1" noProof="1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6" name="TextBox 85">
              <a:extLst>
                <a:ext uri="{FF2B5EF4-FFF2-40B4-BE49-F238E27FC236}">
                  <a16:creationId xmlns:a16="http://schemas.microsoft.com/office/drawing/2014/main" id="{76040F5A-5BD3-4D22-907E-B96B3DAD1293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923330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spAutoFit/>
            </a:bodyPr>
            <a:lstStyle/>
            <a:p>
              <a:pPr defTabSz="914400"/>
              <a:r>
                <a:rPr lang="pt-BR">
                  <a:solidFill>
                    <a:schemeClr val="bg2">
                      <a:lumMod val="50000"/>
                    </a:schemeClr>
                  </a:solidFill>
                </a:rPr>
                <a:t>Microcomputador para controlar dispositivos eletrônicos</a:t>
              </a:r>
              <a:endParaRPr lang="en-US" noProof="1">
                <a:solidFill>
                  <a:schemeClr val="bg2">
                    <a:lumMod val="50000"/>
                  </a:schemeClr>
                </a:solidFill>
                <a:latin typeface="Calibri" panose="020F0502020204030204"/>
                <a:cs typeface="Calibri"/>
              </a:endParaRPr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0FE89F75-3231-8EE6-7CDF-682F56780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7747" y="577426"/>
            <a:ext cx="5943833" cy="59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59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432896" y="3350926"/>
            <a:ext cx="407303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Sensor de temperatura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Analógico - mede a temperatura ambiente e a converte em uma tensão elétrica que pode ser lida pelo Arduino.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Precisão: +/- 0,5ºC em torno da temperatura ambiente.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• Leitura Direta: A saída é em milivolts, com 10 </a:t>
            </a:r>
            <a:r>
              <a:rPr lang="pt-BR" sz="1600" dirty="0" err="1"/>
              <a:t>mV</a:t>
            </a:r>
            <a:r>
              <a:rPr lang="pt-BR" sz="1600" dirty="0"/>
              <a:t> correspondendo a 1°C.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–55°C a +150°C mas usaremos a faixa de 18-50ºC (temperatura ótima = 35ºC)</a:t>
            </a:r>
          </a:p>
          <a:p>
            <a:endParaRPr lang="pt-BR" sz="1200" dirty="0"/>
          </a:p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 Placeholder 10"/>
          <p:cNvSpPr txBox="1">
            <a:spLocks/>
          </p:cNvSpPr>
          <p:nvPr/>
        </p:nvSpPr>
        <p:spPr>
          <a:xfrm>
            <a:off x="8554051" y="711746"/>
            <a:ext cx="295187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>
                <a:solidFill>
                  <a:schemeClr val="accent1"/>
                </a:solidFill>
                <a:latin typeface="+mj-lt"/>
                <a:cs typeface="Arial" pitchFamily="34" charset="0"/>
              </a:rPr>
              <a:t>LM35</a:t>
            </a:r>
            <a:endParaRPr lang="en-US" altLang="ko-KR" sz="36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66EF27EA-1645-4449-899A-4A183BE3B2EB}"/>
              </a:ext>
            </a:extLst>
          </p:cNvPr>
          <p:cNvCxnSpPr>
            <a:cxnSpLocks/>
          </p:cNvCxnSpPr>
          <p:nvPr/>
        </p:nvCxnSpPr>
        <p:spPr>
          <a:xfrm flipH="1">
            <a:off x="7445829" y="2906744"/>
            <a:ext cx="4746171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Espaço Reservado para Imagem 1">
            <a:extLst>
              <a:ext uri="{FF2B5EF4-FFF2-40B4-BE49-F238E27FC236}">
                <a16:creationId xmlns:a16="http://schemas.microsoft.com/office/drawing/2014/main" id="{BAB55A1E-2E9A-1593-3722-7BE093C93AD8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763476769"/>
              </p:ext>
            </p:extLst>
          </p:nvPr>
        </p:nvGraphicFramePr>
        <p:xfrm>
          <a:off x="2342447" y="0"/>
          <a:ext cx="5316819" cy="4553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758B94F-DC59-76B6-F00F-8495746BD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6" y="4255115"/>
            <a:ext cx="6903720" cy="25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6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-2" y="1346597"/>
            <a:ext cx="7454539" cy="0"/>
          </a:xfrm>
          <a:prstGeom prst="straightConnector1">
            <a:avLst/>
          </a:prstGeom>
          <a:ln w="38100">
            <a:solidFill>
              <a:schemeClr val="accent3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3"/>
          <p:cNvSpPr txBox="1">
            <a:spLocks/>
          </p:cNvSpPr>
          <p:nvPr/>
        </p:nvSpPr>
        <p:spPr>
          <a:xfrm>
            <a:off x="466504" y="216585"/>
            <a:ext cx="3096344" cy="119880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>
                <a:solidFill>
                  <a:schemeClr val="accent1"/>
                </a:solidFill>
                <a:latin typeface="+mj-lt"/>
                <a:cs typeface="Arial" pitchFamily="34" charset="0"/>
              </a:rPr>
              <a:t>DHT11</a:t>
            </a:r>
            <a:endParaRPr lang="en-US" altLang="ko-KR" sz="36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811" y="1750655"/>
            <a:ext cx="436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ko-KR" sz="1600" dirty="0">
                <a:latin typeface="Arial" pitchFamily="34" charset="0"/>
                <a:cs typeface="Arial" pitchFamily="34" charset="0"/>
              </a:rPr>
              <a:t>Sensor digital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ko-KR" sz="1600" dirty="0">
                <a:latin typeface="Arial" pitchFamily="34" charset="0"/>
                <a:cs typeface="Arial" pitchFamily="34" charset="0"/>
              </a:rPr>
              <a:t>Mede a temperatura e umidade relativa do ambiente, fornecendo os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ko-KR" sz="1600" dirty="0">
                <a:latin typeface="Arial" pitchFamily="34" charset="0"/>
                <a:cs typeface="Arial" pitchFamily="34" charset="0"/>
              </a:rPr>
              <a:t>Diretamente em formato digital - facilita sua leitura pelo Arduino sem necessidade de conversão adicional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ko-KR" sz="1600" dirty="0">
                <a:latin typeface="Arial" pitchFamily="34" charset="0"/>
                <a:cs typeface="Arial" pitchFamily="34" charset="0"/>
              </a:rPr>
              <a:t>Mede uma faixa de umidade relativa entre </a:t>
            </a:r>
            <a:r>
              <a:rPr lang="pt-BR" altLang="ko-KR" sz="1600" b="1" u="sng" dirty="0">
                <a:latin typeface="Arial" pitchFamily="34" charset="0"/>
                <a:cs typeface="Arial" pitchFamily="34" charset="0"/>
              </a:rPr>
              <a:t>30% e 70%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ko-KR" sz="1600" b="1" u="sng" dirty="0">
                <a:latin typeface="Arial" pitchFamily="34" charset="0"/>
                <a:cs typeface="Arial" pitchFamily="34" charset="0"/>
              </a:rPr>
              <a:t>Ideal = em torno de 40%</a:t>
            </a:r>
          </a:p>
        </p:txBody>
      </p:sp>
      <p:pic>
        <p:nvPicPr>
          <p:cNvPr id="4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78A9060-7A9F-61D7-9D18-0D4DD885BF50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2" r="30642"/>
          <a:stretch/>
        </p:blipFill>
        <p:spPr>
          <a:xfrm>
            <a:off x="5123712" y="1148039"/>
            <a:ext cx="2450144" cy="2757518"/>
          </a:xfrm>
          <a:prstGeom prst="rect">
            <a:avLst/>
          </a:prstGeom>
        </p:spPr>
      </p:pic>
      <p:pic>
        <p:nvPicPr>
          <p:cNvPr id="16" name="Imagem 15" descr="Mala no chão&#10;&#10;Descrição gerada automaticamente com confiança baixa">
            <a:extLst>
              <a:ext uri="{FF2B5EF4-FFF2-40B4-BE49-F238E27FC236}">
                <a16:creationId xmlns:a16="http://schemas.microsoft.com/office/drawing/2014/main" id="{76BBEFAC-5D6B-3189-B75A-55E25A646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0472" y="3679084"/>
            <a:ext cx="2267016" cy="393775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A82769-968D-316E-47EB-079E8FCC4BB0}"/>
              </a:ext>
            </a:extLst>
          </p:cNvPr>
          <p:cNvSpPr txBox="1"/>
          <p:nvPr/>
        </p:nvSpPr>
        <p:spPr>
          <a:xfrm>
            <a:off x="0" y="4255742"/>
            <a:ext cx="416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6"/>
                </a:solidFill>
              </a:rPr>
              <a:t>Montagem do sistema integrado LM35 e DHT11</a:t>
            </a:r>
          </a:p>
        </p:txBody>
      </p:sp>
    </p:spTree>
    <p:extLst>
      <p:ext uri="{BB962C8B-B14F-4D97-AF65-F5344CB8AC3E}">
        <p14:creationId xmlns:p14="http://schemas.microsoft.com/office/powerpoint/2010/main" val="361618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F862902-577A-4543-AF3F-121831D84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180" y="391573"/>
            <a:ext cx="5420522" cy="724247"/>
          </a:xfrm>
        </p:spPr>
        <p:txBody>
          <a:bodyPr/>
          <a:lstStyle/>
          <a:p>
            <a:r>
              <a:rPr lang="es-PE"/>
              <a:t>CÓDIGO ARDUÍNO</a:t>
            </a:r>
          </a:p>
        </p:txBody>
      </p:sp>
      <p:grpSp>
        <p:nvGrpSpPr>
          <p:cNvPr id="80" name="Grupo 79">
            <a:extLst>
              <a:ext uri="{FF2B5EF4-FFF2-40B4-BE49-F238E27FC236}">
                <a16:creationId xmlns:a16="http://schemas.microsoft.com/office/drawing/2014/main" id="{D96F2ECD-8792-DA03-96DE-18DC5417D152}"/>
              </a:ext>
            </a:extLst>
          </p:cNvPr>
          <p:cNvGrpSpPr/>
          <p:nvPr/>
        </p:nvGrpSpPr>
        <p:grpSpPr>
          <a:xfrm>
            <a:off x="2193890" y="2570703"/>
            <a:ext cx="1122066" cy="1205802"/>
            <a:chOff x="2193890" y="2570703"/>
            <a:chExt cx="1122066" cy="120580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8D81C62-2F99-4BFB-A5FF-DCF45FE16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890" y="2738176"/>
              <a:ext cx="887604" cy="887604"/>
            </a:xfrm>
            <a:custGeom>
              <a:avLst/>
              <a:gdLst>
                <a:gd name="T0" fmla="*/ 125 w 279"/>
                <a:gd name="T1" fmla="*/ 273 h 281"/>
                <a:gd name="T2" fmla="*/ 146 w 279"/>
                <a:gd name="T3" fmla="*/ 275 h 281"/>
                <a:gd name="T4" fmla="*/ 166 w 279"/>
                <a:gd name="T5" fmla="*/ 231 h 281"/>
                <a:gd name="T6" fmla="*/ 166 w 279"/>
                <a:gd name="T7" fmla="*/ 218 h 281"/>
                <a:gd name="T8" fmla="*/ 197 w 279"/>
                <a:gd name="T9" fmla="*/ 188 h 281"/>
                <a:gd name="T10" fmla="*/ 207 w 279"/>
                <a:gd name="T11" fmla="*/ 190 h 281"/>
                <a:gd name="T12" fmla="*/ 213 w 279"/>
                <a:gd name="T13" fmla="*/ 227 h 281"/>
                <a:gd name="T14" fmla="*/ 210 w 279"/>
                <a:gd name="T15" fmla="*/ 246 h 281"/>
                <a:gd name="T16" fmla="*/ 197 w 279"/>
                <a:gd name="T17" fmla="*/ 265 h 281"/>
                <a:gd name="T18" fmla="*/ 196 w 279"/>
                <a:gd name="T19" fmla="*/ 269 h 281"/>
                <a:gd name="T20" fmla="*/ 210 w 279"/>
                <a:gd name="T21" fmla="*/ 255 h 281"/>
                <a:gd name="T22" fmla="*/ 228 w 279"/>
                <a:gd name="T23" fmla="*/ 228 h 281"/>
                <a:gd name="T24" fmla="*/ 227 w 279"/>
                <a:gd name="T25" fmla="*/ 227 h 281"/>
                <a:gd name="T26" fmla="*/ 224 w 279"/>
                <a:gd name="T27" fmla="*/ 191 h 281"/>
                <a:gd name="T28" fmla="*/ 236 w 279"/>
                <a:gd name="T29" fmla="*/ 187 h 281"/>
                <a:gd name="T30" fmla="*/ 237 w 279"/>
                <a:gd name="T31" fmla="*/ 191 h 281"/>
                <a:gd name="T32" fmla="*/ 254 w 279"/>
                <a:gd name="T33" fmla="*/ 202 h 281"/>
                <a:gd name="T34" fmla="*/ 267 w 279"/>
                <a:gd name="T35" fmla="*/ 204 h 281"/>
                <a:gd name="T36" fmla="*/ 263 w 279"/>
                <a:gd name="T37" fmla="*/ 216 h 281"/>
                <a:gd name="T38" fmla="*/ 256 w 279"/>
                <a:gd name="T39" fmla="*/ 224 h 281"/>
                <a:gd name="T40" fmla="*/ 254 w 279"/>
                <a:gd name="T41" fmla="*/ 229 h 281"/>
                <a:gd name="T42" fmla="*/ 259 w 279"/>
                <a:gd name="T43" fmla="*/ 230 h 281"/>
                <a:gd name="T44" fmla="*/ 268 w 279"/>
                <a:gd name="T45" fmla="*/ 222 h 281"/>
                <a:gd name="T46" fmla="*/ 272 w 279"/>
                <a:gd name="T47" fmla="*/ 209 h 281"/>
                <a:gd name="T48" fmla="*/ 274 w 279"/>
                <a:gd name="T49" fmla="*/ 205 h 281"/>
                <a:gd name="T50" fmla="*/ 278 w 279"/>
                <a:gd name="T51" fmla="*/ 197 h 281"/>
                <a:gd name="T52" fmla="*/ 271 w 279"/>
                <a:gd name="T53" fmla="*/ 190 h 281"/>
                <a:gd name="T54" fmla="*/ 261 w 279"/>
                <a:gd name="T55" fmla="*/ 188 h 281"/>
                <a:gd name="T56" fmla="*/ 253 w 279"/>
                <a:gd name="T57" fmla="*/ 188 h 281"/>
                <a:gd name="T58" fmla="*/ 256 w 279"/>
                <a:gd name="T59" fmla="*/ 170 h 281"/>
                <a:gd name="T60" fmla="*/ 258 w 279"/>
                <a:gd name="T61" fmla="*/ 123 h 281"/>
                <a:gd name="T62" fmla="*/ 222 w 279"/>
                <a:gd name="T63" fmla="*/ 105 h 281"/>
                <a:gd name="T64" fmla="*/ 206 w 279"/>
                <a:gd name="T65" fmla="*/ 101 h 281"/>
                <a:gd name="T66" fmla="*/ 70 w 279"/>
                <a:gd name="T67" fmla="*/ 18 h 281"/>
                <a:gd name="T68" fmla="*/ 32 w 279"/>
                <a:gd name="T69" fmla="*/ 3 h 281"/>
                <a:gd name="T70" fmla="*/ 2 w 279"/>
                <a:gd name="T71" fmla="*/ 31 h 281"/>
                <a:gd name="T72" fmla="*/ 86 w 279"/>
                <a:gd name="T73" fmla="*/ 114 h 281"/>
                <a:gd name="T74" fmla="*/ 175 w 279"/>
                <a:gd name="T75" fmla="*/ 124 h 281"/>
                <a:gd name="T76" fmla="*/ 179 w 279"/>
                <a:gd name="T77" fmla="*/ 125 h 281"/>
                <a:gd name="T78" fmla="*/ 176 w 279"/>
                <a:gd name="T79" fmla="*/ 154 h 281"/>
                <a:gd name="T80" fmla="*/ 180 w 279"/>
                <a:gd name="T81" fmla="*/ 163 h 281"/>
                <a:gd name="T82" fmla="*/ 180 w 279"/>
                <a:gd name="T83" fmla="*/ 188 h 281"/>
                <a:gd name="T84" fmla="*/ 165 w 279"/>
                <a:gd name="T85" fmla="*/ 208 h 281"/>
                <a:gd name="T86" fmla="*/ 155 w 279"/>
                <a:gd name="T87" fmla="*/ 225 h 281"/>
                <a:gd name="T88" fmla="*/ 152 w 279"/>
                <a:gd name="T89" fmla="*/ 247 h 281"/>
                <a:gd name="T90" fmla="*/ 149 w 279"/>
                <a:gd name="T91" fmla="*/ 252 h 281"/>
                <a:gd name="T92" fmla="*/ 132 w 279"/>
                <a:gd name="T93" fmla="*/ 260 h 281"/>
                <a:gd name="T94" fmla="*/ 125 w 279"/>
                <a:gd name="T95" fmla="*/ 27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9" h="281">
                  <a:moveTo>
                    <a:pt x="125" y="273"/>
                  </a:moveTo>
                  <a:cubicBezTo>
                    <a:pt x="132" y="281"/>
                    <a:pt x="138" y="281"/>
                    <a:pt x="146" y="275"/>
                  </a:cubicBezTo>
                  <a:cubicBezTo>
                    <a:pt x="170" y="255"/>
                    <a:pt x="166" y="257"/>
                    <a:pt x="166" y="231"/>
                  </a:cubicBezTo>
                  <a:cubicBezTo>
                    <a:pt x="166" y="226"/>
                    <a:pt x="166" y="222"/>
                    <a:pt x="166" y="218"/>
                  </a:cubicBezTo>
                  <a:cubicBezTo>
                    <a:pt x="181" y="212"/>
                    <a:pt x="189" y="200"/>
                    <a:pt x="197" y="188"/>
                  </a:cubicBezTo>
                  <a:cubicBezTo>
                    <a:pt x="200" y="189"/>
                    <a:pt x="204" y="189"/>
                    <a:pt x="207" y="190"/>
                  </a:cubicBezTo>
                  <a:cubicBezTo>
                    <a:pt x="209" y="202"/>
                    <a:pt x="210" y="215"/>
                    <a:pt x="213" y="227"/>
                  </a:cubicBezTo>
                  <a:cubicBezTo>
                    <a:pt x="216" y="235"/>
                    <a:pt x="214" y="240"/>
                    <a:pt x="210" y="246"/>
                  </a:cubicBezTo>
                  <a:cubicBezTo>
                    <a:pt x="205" y="252"/>
                    <a:pt x="201" y="259"/>
                    <a:pt x="197" y="265"/>
                  </a:cubicBezTo>
                  <a:cubicBezTo>
                    <a:pt x="196" y="266"/>
                    <a:pt x="196" y="267"/>
                    <a:pt x="196" y="269"/>
                  </a:cubicBezTo>
                  <a:cubicBezTo>
                    <a:pt x="203" y="268"/>
                    <a:pt x="205" y="266"/>
                    <a:pt x="210" y="255"/>
                  </a:cubicBezTo>
                  <a:cubicBezTo>
                    <a:pt x="223" y="254"/>
                    <a:pt x="232" y="241"/>
                    <a:pt x="228" y="228"/>
                  </a:cubicBezTo>
                  <a:cubicBezTo>
                    <a:pt x="227" y="227"/>
                    <a:pt x="227" y="227"/>
                    <a:pt x="227" y="227"/>
                  </a:cubicBezTo>
                  <a:cubicBezTo>
                    <a:pt x="222" y="215"/>
                    <a:pt x="217" y="204"/>
                    <a:pt x="224" y="191"/>
                  </a:cubicBezTo>
                  <a:cubicBezTo>
                    <a:pt x="227" y="190"/>
                    <a:pt x="232" y="189"/>
                    <a:pt x="236" y="187"/>
                  </a:cubicBezTo>
                  <a:cubicBezTo>
                    <a:pt x="236" y="189"/>
                    <a:pt x="237" y="190"/>
                    <a:pt x="237" y="191"/>
                  </a:cubicBezTo>
                  <a:cubicBezTo>
                    <a:pt x="241" y="203"/>
                    <a:pt x="242" y="203"/>
                    <a:pt x="254" y="202"/>
                  </a:cubicBezTo>
                  <a:cubicBezTo>
                    <a:pt x="259" y="201"/>
                    <a:pt x="263" y="203"/>
                    <a:pt x="267" y="204"/>
                  </a:cubicBezTo>
                  <a:cubicBezTo>
                    <a:pt x="266" y="208"/>
                    <a:pt x="265" y="213"/>
                    <a:pt x="263" y="216"/>
                  </a:cubicBezTo>
                  <a:cubicBezTo>
                    <a:pt x="261" y="219"/>
                    <a:pt x="258" y="221"/>
                    <a:pt x="256" y="224"/>
                  </a:cubicBezTo>
                  <a:cubicBezTo>
                    <a:pt x="255" y="226"/>
                    <a:pt x="255" y="227"/>
                    <a:pt x="254" y="229"/>
                  </a:cubicBezTo>
                  <a:cubicBezTo>
                    <a:pt x="256" y="229"/>
                    <a:pt x="258" y="230"/>
                    <a:pt x="259" y="230"/>
                  </a:cubicBezTo>
                  <a:cubicBezTo>
                    <a:pt x="262" y="228"/>
                    <a:pt x="266" y="225"/>
                    <a:pt x="268" y="222"/>
                  </a:cubicBezTo>
                  <a:cubicBezTo>
                    <a:pt x="270" y="218"/>
                    <a:pt x="270" y="213"/>
                    <a:pt x="272" y="209"/>
                  </a:cubicBezTo>
                  <a:cubicBezTo>
                    <a:pt x="272" y="208"/>
                    <a:pt x="273" y="206"/>
                    <a:pt x="274" y="205"/>
                  </a:cubicBezTo>
                  <a:cubicBezTo>
                    <a:pt x="278" y="204"/>
                    <a:pt x="279" y="201"/>
                    <a:pt x="278" y="197"/>
                  </a:cubicBezTo>
                  <a:cubicBezTo>
                    <a:pt x="277" y="194"/>
                    <a:pt x="274" y="191"/>
                    <a:pt x="271" y="190"/>
                  </a:cubicBezTo>
                  <a:cubicBezTo>
                    <a:pt x="268" y="188"/>
                    <a:pt x="265" y="189"/>
                    <a:pt x="261" y="188"/>
                  </a:cubicBezTo>
                  <a:cubicBezTo>
                    <a:pt x="258" y="188"/>
                    <a:pt x="255" y="188"/>
                    <a:pt x="253" y="188"/>
                  </a:cubicBezTo>
                  <a:cubicBezTo>
                    <a:pt x="250" y="181"/>
                    <a:pt x="251" y="176"/>
                    <a:pt x="256" y="170"/>
                  </a:cubicBezTo>
                  <a:cubicBezTo>
                    <a:pt x="268" y="155"/>
                    <a:pt x="266" y="139"/>
                    <a:pt x="258" y="123"/>
                  </a:cubicBezTo>
                  <a:cubicBezTo>
                    <a:pt x="252" y="111"/>
                    <a:pt x="236" y="103"/>
                    <a:pt x="222" y="105"/>
                  </a:cubicBezTo>
                  <a:cubicBezTo>
                    <a:pt x="216" y="106"/>
                    <a:pt x="211" y="104"/>
                    <a:pt x="206" y="101"/>
                  </a:cubicBezTo>
                  <a:cubicBezTo>
                    <a:pt x="161" y="73"/>
                    <a:pt x="115" y="46"/>
                    <a:pt x="70" y="18"/>
                  </a:cubicBezTo>
                  <a:cubicBezTo>
                    <a:pt x="58" y="11"/>
                    <a:pt x="46" y="6"/>
                    <a:pt x="32" y="3"/>
                  </a:cubicBezTo>
                  <a:cubicBezTo>
                    <a:pt x="12" y="0"/>
                    <a:pt x="0" y="11"/>
                    <a:pt x="2" y="31"/>
                  </a:cubicBezTo>
                  <a:cubicBezTo>
                    <a:pt x="8" y="72"/>
                    <a:pt x="36" y="110"/>
                    <a:pt x="86" y="114"/>
                  </a:cubicBezTo>
                  <a:cubicBezTo>
                    <a:pt x="115" y="117"/>
                    <a:pt x="145" y="120"/>
                    <a:pt x="175" y="124"/>
                  </a:cubicBezTo>
                  <a:cubicBezTo>
                    <a:pt x="176" y="124"/>
                    <a:pt x="177" y="124"/>
                    <a:pt x="179" y="125"/>
                  </a:cubicBezTo>
                  <a:cubicBezTo>
                    <a:pt x="169" y="134"/>
                    <a:pt x="170" y="144"/>
                    <a:pt x="176" y="154"/>
                  </a:cubicBezTo>
                  <a:cubicBezTo>
                    <a:pt x="177" y="157"/>
                    <a:pt x="178" y="160"/>
                    <a:pt x="180" y="163"/>
                  </a:cubicBezTo>
                  <a:cubicBezTo>
                    <a:pt x="186" y="171"/>
                    <a:pt x="184" y="180"/>
                    <a:pt x="180" y="188"/>
                  </a:cubicBezTo>
                  <a:cubicBezTo>
                    <a:pt x="175" y="195"/>
                    <a:pt x="171" y="202"/>
                    <a:pt x="165" y="208"/>
                  </a:cubicBezTo>
                  <a:cubicBezTo>
                    <a:pt x="160" y="213"/>
                    <a:pt x="156" y="218"/>
                    <a:pt x="155" y="225"/>
                  </a:cubicBezTo>
                  <a:cubicBezTo>
                    <a:pt x="154" y="232"/>
                    <a:pt x="153" y="240"/>
                    <a:pt x="152" y="247"/>
                  </a:cubicBezTo>
                  <a:cubicBezTo>
                    <a:pt x="152" y="249"/>
                    <a:pt x="151" y="251"/>
                    <a:pt x="149" y="252"/>
                  </a:cubicBezTo>
                  <a:cubicBezTo>
                    <a:pt x="143" y="255"/>
                    <a:pt x="137" y="257"/>
                    <a:pt x="132" y="260"/>
                  </a:cubicBezTo>
                  <a:cubicBezTo>
                    <a:pt x="126" y="263"/>
                    <a:pt x="123" y="267"/>
                    <a:pt x="125" y="27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1CCA7580-AA4E-40F0-AF8A-3A0D0BFBB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978" y="2570703"/>
              <a:ext cx="460549" cy="477297"/>
            </a:xfrm>
            <a:custGeom>
              <a:avLst/>
              <a:gdLst>
                <a:gd name="T0" fmla="*/ 145 w 145"/>
                <a:gd name="T1" fmla="*/ 148 h 149"/>
                <a:gd name="T2" fmla="*/ 141 w 145"/>
                <a:gd name="T3" fmla="*/ 137 h 149"/>
                <a:gd name="T4" fmla="*/ 73 w 145"/>
                <a:gd name="T5" fmla="*/ 38 h 149"/>
                <a:gd name="T6" fmla="*/ 39 w 145"/>
                <a:gd name="T7" fmla="*/ 8 h 149"/>
                <a:gd name="T8" fmla="*/ 21 w 145"/>
                <a:gd name="T9" fmla="*/ 2 h 149"/>
                <a:gd name="T10" fmla="*/ 1 w 145"/>
                <a:gd name="T11" fmla="*/ 21 h 149"/>
                <a:gd name="T12" fmla="*/ 2 w 145"/>
                <a:gd name="T13" fmla="*/ 59 h 149"/>
                <a:gd name="T14" fmla="*/ 11 w 145"/>
                <a:gd name="T15" fmla="*/ 70 h 149"/>
                <a:gd name="T16" fmla="*/ 139 w 145"/>
                <a:gd name="T17" fmla="*/ 147 h 149"/>
                <a:gd name="T18" fmla="*/ 143 w 145"/>
                <a:gd name="T19" fmla="*/ 149 h 149"/>
                <a:gd name="T20" fmla="*/ 145 w 145"/>
                <a:gd name="T21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149">
                  <a:moveTo>
                    <a:pt x="145" y="148"/>
                  </a:moveTo>
                  <a:cubicBezTo>
                    <a:pt x="143" y="144"/>
                    <a:pt x="143" y="140"/>
                    <a:pt x="141" y="137"/>
                  </a:cubicBezTo>
                  <a:cubicBezTo>
                    <a:pt x="118" y="104"/>
                    <a:pt x="96" y="71"/>
                    <a:pt x="73" y="38"/>
                  </a:cubicBezTo>
                  <a:cubicBezTo>
                    <a:pt x="64" y="26"/>
                    <a:pt x="53" y="15"/>
                    <a:pt x="39" y="8"/>
                  </a:cubicBezTo>
                  <a:cubicBezTo>
                    <a:pt x="34" y="5"/>
                    <a:pt x="28" y="3"/>
                    <a:pt x="21" y="2"/>
                  </a:cubicBezTo>
                  <a:cubicBezTo>
                    <a:pt x="11" y="0"/>
                    <a:pt x="2" y="7"/>
                    <a:pt x="1" y="21"/>
                  </a:cubicBezTo>
                  <a:cubicBezTo>
                    <a:pt x="0" y="33"/>
                    <a:pt x="1" y="46"/>
                    <a:pt x="2" y="59"/>
                  </a:cubicBezTo>
                  <a:cubicBezTo>
                    <a:pt x="3" y="63"/>
                    <a:pt x="7" y="67"/>
                    <a:pt x="11" y="70"/>
                  </a:cubicBezTo>
                  <a:cubicBezTo>
                    <a:pt x="53" y="96"/>
                    <a:pt x="96" y="121"/>
                    <a:pt x="139" y="147"/>
                  </a:cubicBezTo>
                  <a:cubicBezTo>
                    <a:pt x="140" y="148"/>
                    <a:pt x="142" y="149"/>
                    <a:pt x="143" y="149"/>
                  </a:cubicBezTo>
                  <a:cubicBezTo>
                    <a:pt x="144" y="149"/>
                    <a:pt x="144" y="148"/>
                    <a:pt x="145" y="14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50787E6-0393-4FF2-92CC-624A4AA12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879" y="3039626"/>
              <a:ext cx="293077" cy="284703"/>
            </a:xfrm>
            <a:custGeom>
              <a:avLst/>
              <a:gdLst>
                <a:gd name="T0" fmla="*/ 50 w 91"/>
                <a:gd name="T1" fmla="*/ 20 h 89"/>
                <a:gd name="T2" fmla="*/ 52 w 91"/>
                <a:gd name="T3" fmla="*/ 9 h 89"/>
                <a:gd name="T4" fmla="*/ 68 w 91"/>
                <a:gd name="T5" fmla="*/ 5 h 89"/>
                <a:gd name="T6" fmla="*/ 77 w 91"/>
                <a:gd name="T7" fmla="*/ 9 h 89"/>
                <a:gd name="T8" fmla="*/ 83 w 91"/>
                <a:gd name="T9" fmla="*/ 5 h 89"/>
                <a:gd name="T10" fmla="*/ 82 w 91"/>
                <a:gd name="T11" fmla="*/ 1 h 89"/>
                <a:gd name="T12" fmla="*/ 78 w 91"/>
                <a:gd name="T13" fmla="*/ 0 h 89"/>
                <a:gd name="T14" fmla="*/ 65 w 91"/>
                <a:gd name="T15" fmla="*/ 1 h 89"/>
                <a:gd name="T16" fmla="*/ 49 w 91"/>
                <a:gd name="T17" fmla="*/ 7 h 89"/>
                <a:gd name="T18" fmla="*/ 39 w 91"/>
                <a:gd name="T19" fmla="*/ 8 h 89"/>
                <a:gd name="T20" fmla="*/ 13 w 91"/>
                <a:gd name="T21" fmla="*/ 4 h 89"/>
                <a:gd name="T22" fmla="*/ 2 w 91"/>
                <a:gd name="T23" fmla="*/ 23 h 89"/>
                <a:gd name="T24" fmla="*/ 29 w 91"/>
                <a:gd name="T25" fmla="*/ 80 h 89"/>
                <a:gd name="T26" fmla="*/ 48 w 91"/>
                <a:gd name="T27" fmla="*/ 78 h 89"/>
                <a:gd name="T28" fmla="*/ 53 w 91"/>
                <a:gd name="T29" fmla="*/ 31 h 89"/>
                <a:gd name="T30" fmla="*/ 57 w 91"/>
                <a:gd name="T31" fmla="*/ 19 h 89"/>
                <a:gd name="T32" fmla="*/ 72 w 91"/>
                <a:gd name="T33" fmla="*/ 20 h 89"/>
                <a:gd name="T34" fmla="*/ 80 w 91"/>
                <a:gd name="T35" fmla="*/ 29 h 89"/>
                <a:gd name="T36" fmla="*/ 88 w 91"/>
                <a:gd name="T37" fmla="*/ 32 h 89"/>
                <a:gd name="T38" fmla="*/ 91 w 91"/>
                <a:gd name="T39" fmla="*/ 28 h 89"/>
                <a:gd name="T40" fmla="*/ 85 w 91"/>
                <a:gd name="T41" fmla="*/ 22 h 89"/>
                <a:gd name="T42" fmla="*/ 70 w 91"/>
                <a:gd name="T43" fmla="*/ 15 h 89"/>
                <a:gd name="T44" fmla="*/ 59 w 91"/>
                <a:gd name="T45" fmla="*/ 15 h 89"/>
                <a:gd name="T46" fmla="*/ 50 w 91"/>
                <a:gd name="T47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89">
                  <a:moveTo>
                    <a:pt x="50" y="20"/>
                  </a:moveTo>
                  <a:cubicBezTo>
                    <a:pt x="46" y="15"/>
                    <a:pt x="49" y="12"/>
                    <a:pt x="52" y="9"/>
                  </a:cubicBezTo>
                  <a:cubicBezTo>
                    <a:pt x="56" y="5"/>
                    <a:pt x="61" y="2"/>
                    <a:pt x="68" y="5"/>
                  </a:cubicBezTo>
                  <a:cubicBezTo>
                    <a:pt x="71" y="6"/>
                    <a:pt x="74" y="8"/>
                    <a:pt x="77" y="9"/>
                  </a:cubicBezTo>
                  <a:cubicBezTo>
                    <a:pt x="79" y="9"/>
                    <a:pt x="81" y="7"/>
                    <a:pt x="83" y="5"/>
                  </a:cubicBezTo>
                  <a:cubicBezTo>
                    <a:pt x="83" y="5"/>
                    <a:pt x="83" y="2"/>
                    <a:pt x="82" y="1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4" y="0"/>
                    <a:pt x="69" y="1"/>
                    <a:pt x="65" y="1"/>
                  </a:cubicBezTo>
                  <a:cubicBezTo>
                    <a:pt x="59" y="0"/>
                    <a:pt x="53" y="2"/>
                    <a:pt x="49" y="7"/>
                  </a:cubicBezTo>
                  <a:cubicBezTo>
                    <a:pt x="46" y="11"/>
                    <a:pt x="43" y="11"/>
                    <a:pt x="39" y="8"/>
                  </a:cubicBezTo>
                  <a:cubicBezTo>
                    <a:pt x="31" y="2"/>
                    <a:pt x="22" y="2"/>
                    <a:pt x="13" y="4"/>
                  </a:cubicBezTo>
                  <a:cubicBezTo>
                    <a:pt x="4" y="6"/>
                    <a:pt x="0" y="13"/>
                    <a:pt x="2" y="23"/>
                  </a:cubicBezTo>
                  <a:cubicBezTo>
                    <a:pt x="7" y="44"/>
                    <a:pt x="16" y="63"/>
                    <a:pt x="29" y="80"/>
                  </a:cubicBezTo>
                  <a:cubicBezTo>
                    <a:pt x="36" y="89"/>
                    <a:pt x="43" y="88"/>
                    <a:pt x="48" y="78"/>
                  </a:cubicBezTo>
                  <a:cubicBezTo>
                    <a:pt x="55" y="63"/>
                    <a:pt x="56" y="47"/>
                    <a:pt x="53" y="31"/>
                  </a:cubicBezTo>
                  <a:cubicBezTo>
                    <a:pt x="52" y="26"/>
                    <a:pt x="51" y="22"/>
                    <a:pt x="57" y="19"/>
                  </a:cubicBezTo>
                  <a:cubicBezTo>
                    <a:pt x="62" y="16"/>
                    <a:pt x="67" y="16"/>
                    <a:pt x="72" y="20"/>
                  </a:cubicBezTo>
                  <a:cubicBezTo>
                    <a:pt x="75" y="22"/>
                    <a:pt x="77" y="26"/>
                    <a:pt x="80" y="29"/>
                  </a:cubicBezTo>
                  <a:cubicBezTo>
                    <a:pt x="82" y="31"/>
                    <a:pt x="85" y="32"/>
                    <a:pt x="88" y="32"/>
                  </a:cubicBezTo>
                  <a:cubicBezTo>
                    <a:pt x="89" y="32"/>
                    <a:pt x="91" y="29"/>
                    <a:pt x="91" y="28"/>
                  </a:cubicBezTo>
                  <a:cubicBezTo>
                    <a:pt x="89" y="26"/>
                    <a:pt x="87" y="23"/>
                    <a:pt x="85" y="22"/>
                  </a:cubicBezTo>
                  <a:cubicBezTo>
                    <a:pt x="80" y="19"/>
                    <a:pt x="75" y="17"/>
                    <a:pt x="70" y="15"/>
                  </a:cubicBezTo>
                  <a:cubicBezTo>
                    <a:pt x="66" y="14"/>
                    <a:pt x="62" y="14"/>
                    <a:pt x="59" y="15"/>
                  </a:cubicBezTo>
                  <a:cubicBezTo>
                    <a:pt x="56" y="16"/>
                    <a:pt x="53" y="18"/>
                    <a:pt x="50" y="2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C56CDAFE-4995-42EA-BC68-1104E4D2C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1362" y="3190352"/>
              <a:ext cx="259582" cy="276330"/>
            </a:xfrm>
            <a:custGeom>
              <a:avLst/>
              <a:gdLst>
                <a:gd name="T0" fmla="*/ 82 w 82"/>
                <a:gd name="T1" fmla="*/ 68 h 86"/>
                <a:gd name="T2" fmla="*/ 25 w 82"/>
                <a:gd name="T3" fmla="*/ 0 h 86"/>
                <a:gd name="T4" fmla="*/ 5 w 82"/>
                <a:gd name="T5" fmla="*/ 17 h 86"/>
                <a:gd name="T6" fmla="*/ 3 w 82"/>
                <a:gd name="T7" fmla="*/ 34 h 86"/>
                <a:gd name="T8" fmla="*/ 51 w 82"/>
                <a:gd name="T9" fmla="*/ 82 h 86"/>
                <a:gd name="T10" fmla="*/ 73 w 82"/>
                <a:gd name="T11" fmla="*/ 78 h 86"/>
                <a:gd name="T12" fmla="*/ 82 w 82"/>
                <a:gd name="T1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6">
                  <a:moveTo>
                    <a:pt x="82" y="68"/>
                  </a:moveTo>
                  <a:cubicBezTo>
                    <a:pt x="58" y="49"/>
                    <a:pt x="39" y="28"/>
                    <a:pt x="25" y="0"/>
                  </a:cubicBezTo>
                  <a:cubicBezTo>
                    <a:pt x="18" y="6"/>
                    <a:pt x="11" y="11"/>
                    <a:pt x="5" y="17"/>
                  </a:cubicBezTo>
                  <a:cubicBezTo>
                    <a:pt x="0" y="22"/>
                    <a:pt x="0" y="28"/>
                    <a:pt x="3" y="34"/>
                  </a:cubicBezTo>
                  <a:cubicBezTo>
                    <a:pt x="14" y="55"/>
                    <a:pt x="31" y="70"/>
                    <a:pt x="51" y="82"/>
                  </a:cubicBezTo>
                  <a:cubicBezTo>
                    <a:pt x="58" y="86"/>
                    <a:pt x="67" y="84"/>
                    <a:pt x="73" y="78"/>
                  </a:cubicBezTo>
                  <a:cubicBezTo>
                    <a:pt x="76" y="75"/>
                    <a:pt x="79" y="71"/>
                    <a:pt x="82" y="6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AE9DF755-63CC-44A3-888B-F05875AF0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208" y="3123363"/>
              <a:ext cx="226088" cy="226088"/>
            </a:xfrm>
            <a:custGeom>
              <a:avLst/>
              <a:gdLst>
                <a:gd name="T0" fmla="*/ 20 w 71"/>
                <a:gd name="T1" fmla="*/ 0 h 72"/>
                <a:gd name="T2" fmla="*/ 10 w 71"/>
                <a:gd name="T3" fmla="*/ 2 h 72"/>
                <a:gd name="T4" fmla="*/ 3 w 71"/>
                <a:gd name="T5" fmla="*/ 18 h 72"/>
                <a:gd name="T6" fmla="*/ 41 w 71"/>
                <a:gd name="T7" fmla="*/ 65 h 72"/>
                <a:gd name="T8" fmla="*/ 48 w 71"/>
                <a:gd name="T9" fmla="*/ 69 h 72"/>
                <a:gd name="T10" fmla="*/ 66 w 71"/>
                <a:gd name="T11" fmla="*/ 68 h 72"/>
                <a:gd name="T12" fmla="*/ 70 w 71"/>
                <a:gd name="T13" fmla="*/ 51 h 72"/>
                <a:gd name="T14" fmla="*/ 34 w 71"/>
                <a:gd name="T15" fmla="*/ 5 h 72"/>
                <a:gd name="T16" fmla="*/ 20 w 71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2">
                  <a:moveTo>
                    <a:pt x="20" y="0"/>
                  </a:moveTo>
                  <a:cubicBezTo>
                    <a:pt x="16" y="1"/>
                    <a:pt x="13" y="1"/>
                    <a:pt x="10" y="2"/>
                  </a:cubicBezTo>
                  <a:cubicBezTo>
                    <a:pt x="2" y="5"/>
                    <a:pt x="0" y="10"/>
                    <a:pt x="3" y="18"/>
                  </a:cubicBezTo>
                  <a:cubicBezTo>
                    <a:pt x="13" y="36"/>
                    <a:pt x="24" y="52"/>
                    <a:pt x="41" y="65"/>
                  </a:cubicBezTo>
                  <a:cubicBezTo>
                    <a:pt x="43" y="66"/>
                    <a:pt x="46" y="68"/>
                    <a:pt x="48" y="69"/>
                  </a:cubicBezTo>
                  <a:cubicBezTo>
                    <a:pt x="54" y="71"/>
                    <a:pt x="61" y="72"/>
                    <a:pt x="66" y="68"/>
                  </a:cubicBezTo>
                  <a:cubicBezTo>
                    <a:pt x="71" y="63"/>
                    <a:pt x="71" y="57"/>
                    <a:pt x="70" y="51"/>
                  </a:cubicBezTo>
                  <a:cubicBezTo>
                    <a:pt x="65" y="31"/>
                    <a:pt x="53" y="15"/>
                    <a:pt x="34" y="5"/>
                  </a:cubicBezTo>
                  <a:cubicBezTo>
                    <a:pt x="30" y="2"/>
                    <a:pt x="24" y="1"/>
                    <a:pt x="2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704FFAB9-8BFA-4425-8565-C84F6F172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472" y="3148484"/>
              <a:ext cx="242835" cy="251209"/>
            </a:xfrm>
            <a:custGeom>
              <a:avLst/>
              <a:gdLst>
                <a:gd name="T0" fmla="*/ 77 w 77"/>
                <a:gd name="T1" fmla="*/ 66 h 81"/>
                <a:gd name="T2" fmla="*/ 28 w 77"/>
                <a:gd name="T3" fmla="*/ 11 h 81"/>
                <a:gd name="T4" fmla="*/ 10 w 77"/>
                <a:gd name="T5" fmla="*/ 5 h 81"/>
                <a:gd name="T6" fmla="*/ 4 w 77"/>
                <a:gd name="T7" fmla="*/ 22 h 81"/>
                <a:gd name="T8" fmla="*/ 54 w 77"/>
                <a:gd name="T9" fmla="*/ 79 h 81"/>
                <a:gd name="T10" fmla="*/ 61 w 77"/>
                <a:gd name="T11" fmla="*/ 81 h 81"/>
                <a:gd name="T12" fmla="*/ 77 w 77"/>
                <a:gd name="T13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81">
                  <a:moveTo>
                    <a:pt x="77" y="66"/>
                  </a:moveTo>
                  <a:cubicBezTo>
                    <a:pt x="53" y="54"/>
                    <a:pt x="39" y="35"/>
                    <a:pt x="28" y="11"/>
                  </a:cubicBezTo>
                  <a:cubicBezTo>
                    <a:pt x="24" y="2"/>
                    <a:pt x="18" y="0"/>
                    <a:pt x="10" y="5"/>
                  </a:cubicBezTo>
                  <a:cubicBezTo>
                    <a:pt x="2" y="9"/>
                    <a:pt x="0" y="14"/>
                    <a:pt x="4" y="22"/>
                  </a:cubicBezTo>
                  <a:cubicBezTo>
                    <a:pt x="16" y="45"/>
                    <a:pt x="33" y="64"/>
                    <a:pt x="54" y="79"/>
                  </a:cubicBezTo>
                  <a:cubicBezTo>
                    <a:pt x="56" y="81"/>
                    <a:pt x="59" y="81"/>
                    <a:pt x="61" y="81"/>
                  </a:cubicBezTo>
                  <a:cubicBezTo>
                    <a:pt x="69" y="79"/>
                    <a:pt x="75" y="75"/>
                    <a:pt x="77" y="6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CFD85C30-D600-4248-BCA6-A8B74F4FC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747" y="3282462"/>
              <a:ext cx="217714" cy="200967"/>
            </a:xfrm>
            <a:custGeom>
              <a:avLst/>
              <a:gdLst>
                <a:gd name="T0" fmla="*/ 70 w 70"/>
                <a:gd name="T1" fmla="*/ 57 h 63"/>
                <a:gd name="T2" fmla="*/ 46 w 70"/>
                <a:gd name="T3" fmla="*/ 38 h 63"/>
                <a:gd name="T4" fmla="*/ 20 w 70"/>
                <a:gd name="T5" fmla="*/ 4 h 63"/>
                <a:gd name="T6" fmla="*/ 13 w 70"/>
                <a:gd name="T7" fmla="*/ 2 h 63"/>
                <a:gd name="T8" fmla="*/ 0 w 70"/>
                <a:gd name="T9" fmla="*/ 27 h 63"/>
                <a:gd name="T10" fmla="*/ 2 w 70"/>
                <a:gd name="T11" fmla="*/ 31 h 63"/>
                <a:gd name="T12" fmla="*/ 39 w 70"/>
                <a:gd name="T13" fmla="*/ 59 h 63"/>
                <a:gd name="T14" fmla="*/ 70 w 70"/>
                <a:gd name="T15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3">
                  <a:moveTo>
                    <a:pt x="70" y="57"/>
                  </a:moveTo>
                  <a:cubicBezTo>
                    <a:pt x="62" y="50"/>
                    <a:pt x="53" y="44"/>
                    <a:pt x="46" y="38"/>
                  </a:cubicBezTo>
                  <a:cubicBezTo>
                    <a:pt x="35" y="28"/>
                    <a:pt x="26" y="18"/>
                    <a:pt x="20" y="4"/>
                  </a:cubicBezTo>
                  <a:cubicBezTo>
                    <a:pt x="18" y="0"/>
                    <a:pt x="16" y="0"/>
                    <a:pt x="13" y="2"/>
                  </a:cubicBezTo>
                  <a:cubicBezTo>
                    <a:pt x="5" y="9"/>
                    <a:pt x="3" y="18"/>
                    <a:pt x="0" y="27"/>
                  </a:cubicBezTo>
                  <a:cubicBezTo>
                    <a:pt x="0" y="29"/>
                    <a:pt x="1" y="30"/>
                    <a:pt x="2" y="31"/>
                  </a:cubicBezTo>
                  <a:cubicBezTo>
                    <a:pt x="12" y="43"/>
                    <a:pt x="24" y="53"/>
                    <a:pt x="39" y="59"/>
                  </a:cubicBezTo>
                  <a:cubicBezTo>
                    <a:pt x="49" y="63"/>
                    <a:pt x="60" y="63"/>
                    <a:pt x="70" y="5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00D95C56-4490-4416-A131-97890EA2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626" y="3382945"/>
              <a:ext cx="184220" cy="167473"/>
            </a:xfrm>
            <a:custGeom>
              <a:avLst/>
              <a:gdLst>
                <a:gd name="T0" fmla="*/ 58 w 58"/>
                <a:gd name="T1" fmla="*/ 34 h 53"/>
                <a:gd name="T2" fmla="*/ 5 w 58"/>
                <a:gd name="T3" fmla="*/ 0 h 53"/>
                <a:gd name="T4" fmla="*/ 4 w 58"/>
                <a:gd name="T5" fmla="*/ 42 h 53"/>
                <a:gd name="T6" fmla="*/ 19 w 58"/>
                <a:gd name="T7" fmla="*/ 53 h 53"/>
                <a:gd name="T8" fmla="*/ 51 w 58"/>
                <a:gd name="T9" fmla="*/ 42 h 53"/>
                <a:gd name="T10" fmla="*/ 58 w 58"/>
                <a:gd name="T11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3">
                  <a:moveTo>
                    <a:pt x="58" y="34"/>
                  </a:moveTo>
                  <a:cubicBezTo>
                    <a:pt x="36" y="30"/>
                    <a:pt x="19" y="18"/>
                    <a:pt x="5" y="0"/>
                  </a:cubicBezTo>
                  <a:cubicBezTo>
                    <a:pt x="2" y="15"/>
                    <a:pt x="0" y="29"/>
                    <a:pt x="4" y="42"/>
                  </a:cubicBezTo>
                  <a:cubicBezTo>
                    <a:pt x="6" y="49"/>
                    <a:pt x="11" y="53"/>
                    <a:pt x="19" y="53"/>
                  </a:cubicBezTo>
                  <a:cubicBezTo>
                    <a:pt x="31" y="53"/>
                    <a:pt x="42" y="49"/>
                    <a:pt x="51" y="42"/>
                  </a:cubicBezTo>
                  <a:cubicBezTo>
                    <a:pt x="54" y="40"/>
                    <a:pt x="55" y="37"/>
                    <a:pt x="58" y="3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B23ABD73-2514-4E20-A67B-981E7F03B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329" y="3600659"/>
              <a:ext cx="33495" cy="83736"/>
            </a:xfrm>
            <a:custGeom>
              <a:avLst/>
              <a:gdLst>
                <a:gd name="T0" fmla="*/ 11 w 12"/>
                <a:gd name="T1" fmla="*/ 0 h 25"/>
                <a:gd name="T2" fmla="*/ 8 w 12"/>
                <a:gd name="T3" fmla="*/ 1 h 25"/>
                <a:gd name="T4" fmla="*/ 3 w 12"/>
                <a:gd name="T5" fmla="*/ 25 h 25"/>
                <a:gd name="T6" fmla="*/ 11 w 12"/>
                <a:gd name="T7" fmla="*/ 0 h 25"/>
                <a:gd name="T8" fmla="*/ 11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3" y="4"/>
                    <a:pt x="0" y="19"/>
                    <a:pt x="3" y="25"/>
                  </a:cubicBezTo>
                  <a:cubicBezTo>
                    <a:pt x="9" y="17"/>
                    <a:pt x="12" y="9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9A81F32-F5AA-4740-A23C-B58009B00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373" y="3550418"/>
              <a:ext cx="41868" cy="41868"/>
            </a:xfrm>
            <a:custGeom>
              <a:avLst/>
              <a:gdLst>
                <a:gd name="T0" fmla="*/ 1 w 13"/>
                <a:gd name="T1" fmla="*/ 12 h 12"/>
                <a:gd name="T2" fmla="*/ 13 w 13"/>
                <a:gd name="T3" fmla="*/ 3 h 12"/>
                <a:gd name="T4" fmla="*/ 0 w 13"/>
                <a:gd name="T5" fmla="*/ 0 h 12"/>
                <a:gd name="T6" fmla="*/ 1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" y="12"/>
                  </a:moveTo>
                  <a:cubicBezTo>
                    <a:pt x="5" y="9"/>
                    <a:pt x="9" y="6"/>
                    <a:pt x="13" y="3"/>
                  </a:cubicBezTo>
                  <a:cubicBezTo>
                    <a:pt x="8" y="2"/>
                    <a:pt x="4" y="1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86BEB6D1-53C3-4FAE-84E6-CB5611EF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2571" y="3466681"/>
              <a:ext cx="309824" cy="309824"/>
            </a:xfrm>
            <a:custGeom>
              <a:avLst/>
              <a:gdLst>
                <a:gd name="T0" fmla="*/ 37 w 37"/>
                <a:gd name="T1" fmla="*/ 23 h 37"/>
                <a:gd name="T2" fmla="*/ 23 w 37"/>
                <a:gd name="T3" fmla="*/ 37 h 37"/>
                <a:gd name="T4" fmla="*/ 6 w 37"/>
                <a:gd name="T5" fmla="*/ 32 h 37"/>
                <a:gd name="T6" fmla="*/ 0 w 37"/>
                <a:gd name="T7" fmla="*/ 14 h 37"/>
                <a:gd name="T8" fmla="*/ 14 w 37"/>
                <a:gd name="T9" fmla="*/ 0 h 37"/>
                <a:gd name="T10" fmla="*/ 31 w 37"/>
                <a:gd name="T11" fmla="*/ 6 h 37"/>
                <a:gd name="T12" fmla="*/ 37 w 37"/>
                <a:gd name="T13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7">
                  <a:moveTo>
                    <a:pt x="37" y="23"/>
                  </a:moveTo>
                  <a:lnTo>
                    <a:pt x="23" y="37"/>
                  </a:lnTo>
                  <a:lnTo>
                    <a:pt x="6" y="32"/>
                  </a:lnTo>
                  <a:lnTo>
                    <a:pt x="0" y="14"/>
                  </a:lnTo>
                  <a:lnTo>
                    <a:pt x="14" y="0"/>
                  </a:lnTo>
                  <a:lnTo>
                    <a:pt x="31" y="6"/>
                  </a:lnTo>
                  <a:lnTo>
                    <a:pt x="37" y="23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45" name="Freeform 49">
            <a:extLst>
              <a:ext uri="{FF2B5EF4-FFF2-40B4-BE49-F238E27FC236}">
                <a16:creationId xmlns:a16="http://schemas.microsoft.com/office/drawing/2014/main" id="{0611BE29-6923-404D-BB29-D521ED449C7F}"/>
              </a:ext>
            </a:extLst>
          </p:cNvPr>
          <p:cNvSpPr>
            <a:spLocks/>
          </p:cNvSpPr>
          <p:nvPr/>
        </p:nvSpPr>
        <p:spPr bwMode="auto">
          <a:xfrm>
            <a:off x="4654727" y="2587450"/>
            <a:ext cx="2352989" cy="879231"/>
          </a:xfrm>
          <a:custGeom>
            <a:avLst/>
            <a:gdLst>
              <a:gd name="T0" fmla="*/ 0 w 740"/>
              <a:gd name="T1" fmla="*/ 86 h 277"/>
              <a:gd name="T2" fmla="*/ 538 w 740"/>
              <a:gd name="T3" fmla="*/ 81 h 277"/>
              <a:gd name="T4" fmla="*/ 564 w 740"/>
              <a:gd name="T5" fmla="*/ 77 h 277"/>
              <a:gd name="T6" fmla="*/ 511 w 740"/>
              <a:gd name="T7" fmla="*/ 13 h 277"/>
              <a:gd name="T8" fmla="*/ 517 w 740"/>
              <a:gd name="T9" fmla="*/ 0 h 277"/>
              <a:gd name="T10" fmla="*/ 740 w 740"/>
              <a:gd name="T11" fmla="*/ 133 h 277"/>
              <a:gd name="T12" fmla="*/ 738 w 740"/>
              <a:gd name="T13" fmla="*/ 144 h 277"/>
              <a:gd name="T14" fmla="*/ 540 w 740"/>
              <a:gd name="T15" fmla="*/ 277 h 277"/>
              <a:gd name="T16" fmla="*/ 538 w 740"/>
              <a:gd name="T17" fmla="*/ 274 h 277"/>
              <a:gd name="T18" fmla="*/ 577 w 740"/>
              <a:gd name="T19" fmla="*/ 206 h 277"/>
              <a:gd name="T20" fmla="*/ 575 w 740"/>
              <a:gd name="T21" fmla="*/ 197 h 277"/>
              <a:gd name="T22" fmla="*/ 12 w 740"/>
              <a:gd name="T23" fmla="*/ 234 h 277"/>
              <a:gd name="T24" fmla="*/ 1 w 740"/>
              <a:gd name="T25" fmla="*/ 85 h 277"/>
              <a:gd name="T26" fmla="*/ 0 w 740"/>
              <a:gd name="T27" fmla="*/ 8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0" h="277">
                <a:moveTo>
                  <a:pt x="0" y="86"/>
                </a:moveTo>
                <a:cubicBezTo>
                  <a:pt x="179" y="85"/>
                  <a:pt x="359" y="83"/>
                  <a:pt x="538" y="81"/>
                </a:cubicBezTo>
                <a:cubicBezTo>
                  <a:pt x="545" y="81"/>
                  <a:pt x="551" y="79"/>
                  <a:pt x="564" y="77"/>
                </a:cubicBezTo>
                <a:cubicBezTo>
                  <a:pt x="544" y="52"/>
                  <a:pt x="527" y="33"/>
                  <a:pt x="511" y="13"/>
                </a:cubicBezTo>
                <a:cubicBezTo>
                  <a:pt x="513" y="9"/>
                  <a:pt x="515" y="5"/>
                  <a:pt x="517" y="0"/>
                </a:cubicBezTo>
                <a:cubicBezTo>
                  <a:pt x="591" y="45"/>
                  <a:pt x="666" y="89"/>
                  <a:pt x="740" y="133"/>
                </a:cubicBezTo>
                <a:cubicBezTo>
                  <a:pt x="739" y="137"/>
                  <a:pt x="739" y="141"/>
                  <a:pt x="738" y="144"/>
                </a:cubicBezTo>
                <a:cubicBezTo>
                  <a:pt x="672" y="189"/>
                  <a:pt x="606" y="233"/>
                  <a:pt x="540" y="277"/>
                </a:cubicBezTo>
                <a:cubicBezTo>
                  <a:pt x="540" y="276"/>
                  <a:pt x="539" y="275"/>
                  <a:pt x="538" y="274"/>
                </a:cubicBezTo>
                <a:cubicBezTo>
                  <a:pt x="551" y="251"/>
                  <a:pt x="564" y="228"/>
                  <a:pt x="577" y="206"/>
                </a:cubicBezTo>
                <a:cubicBezTo>
                  <a:pt x="577" y="203"/>
                  <a:pt x="576" y="200"/>
                  <a:pt x="575" y="197"/>
                </a:cubicBezTo>
                <a:cubicBezTo>
                  <a:pt x="388" y="209"/>
                  <a:pt x="201" y="222"/>
                  <a:pt x="12" y="234"/>
                </a:cubicBezTo>
                <a:cubicBezTo>
                  <a:pt x="8" y="186"/>
                  <a:pt x="5" y="136"/>
                  <a:pt x="1" y="85"/>
                </a:cubicBezTo>
                <a:cubicBezTo>
                  <a:pt x="1" y="85"/>
                  <a:pt x="0" y="86"/>
                  <a:pt x="0" y="86"/>
                </a:cubicBezTo>
                <a:close/>
              </a:path>
            </a:pathLst>
          </a:custGeom>
          <a:solidFill>
            <a:srgbClr val="FED7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79" name="Grupo 78">
            <a:extLst>
              <a:ext uri="{FF2B5EF4-FFF2-40B4-BE49-F238E27FC236}">
                <a16:creationId xmlns:a16="http://schemas.microsoft.com/office/drawing/2014/main" id="{CA3E6503-0F9C-1696-C3EA-DFAEB7354A9A}"/>
              </a:ext>
            </a:extLst>
          </p:cNvPr>
          <p:cNvGrpSpPr/>
          <p:nvPr/>
        </p:nvGrpSpPr>
        <p:grpSpPr>
          <a:xfrm>
            <a:off x="9147176" y="1175202"/>
            <a:ext cx="2486967" cy="3215473"/>
            <a:chOff x="8122416" y="669890"/>
            <a:chExt cx="2486967" cy="3215473"/>
          </a:xfrm>
        </p:grpSpPr>
        <p:sp>
          <p:nvSpPr>
            <p:cNvPr id="46" name="Freeform 50">
              <a:extLst>
                <a:ext uri="{FF2B5EF4-FFF2-40B4-BE49-F238E27FC236}">
                  <a16:creationId xmlns:a16="http://schemas.microsoft.com/office/drawing/2014/main" id="{174CB663-10D4-4980-9DA4-3F93BCFEB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8108" y="1038330"/>
              <a:ext cx="485670" cy="519165"/>
            </a:xfrm>
            <a:custGeom>
              <a:avLst/>
              <a:gdLst>
                <a:gd name="T0" fmla="*/ 119 w 151"/>
                <a:gd name="T1" fmla="*/ 4 h 164"/>
                <a:gd name="T2" fmla="*/ 117 w 151"/>
                <a:gd name="T3" fmla="*/ 19 h 164"/>
                <a:gd name="T4" fmla="*/ 128 w 151"/>
                <a:gd name="T5" fmla="*/ 69 h 164"/>
                <a:gd name="T6" fmla="*/ 111 w 151"/>
                <a:gd name="T7" fmla="*/ 18 h 164"/>
                <a:gd name="T8" fmla="*/ 109 w 151"/>
                <a:gd name="T9" fmla="*/ 39 h 164"/>
                <a:gd name="T10" fmla="*/ 115 w 151"/>
                <a:gd name="T11" fmla="*/ 70 h 164"/>
                <a:gd name="T12" fmla="*/ 102 w 151"/>
                <a:gd name="T13" fmla="*/ 35 h 164"/>
                <a:gd name="T14" fmla="*/ 100 w 151"/>
                <a:gd name="T15" fmla="*/ 56 h 164"/>
                <a:gd name="T16" fmla="*/ 100 w 151"/>
                <a:gd name="T17" fmla="*/ 79 h 164"/>
                <a:gd name="T18" fmla="*/ 94 w 151"/>
                <a:gd name="T19" fmla="*/ 55 h 164"/>
                <a:gd name="T20" fmla="*/ 62 w 151"/>
                <a:gd name="T21" fmla="*/ 96 h 164"/>
                <a:gd name="T22" fmla="*/ 59 w 151"/>
                <a:gd name="T23" fmla="*/ 95 h 164"/>
                <a:gd name="T24" fmla="*/ 86 w 151"/>
                <a:gd name="T25" fmla="*/ 46 h 164"/>
                <a:gd name="T26" fmla="*/ 69 w 151"/>
                <a:gd name="T27" fmla="*/ 51 h 164"/>
                <a:gd name="T28" fmla="*/ 68 w 151"/>
                <a:gd name="T29" fmla="*/ 49 h 164"/>
                <a:gd name="T30" fmla="*/ 81 w 151"/>
                <a:gd name="T31" fmla="*/ 41 h 164"/>
                <a:gd name="T32" fmla="*/ 93 w 151"/>
                <a:gd name="T33" fmla="*/ 33 h 164"/>
                <a:gd name="T34" fmla="*/ 92 w 151"/>
                <a:gd name="T35" fmla="*/ 31 h 164"/>
                <a:gd name="T36" fmla="*/ 68 w 151"/>
                <a:gd name="T37" fmla="*/ 40 h 164"/>
                <a:gd name="T38" fmla="*/ 67 w 151"/>
                <a:gd name="T39" fmla="*/ 37 h 164"/>
                <a:gd name="T40" fmla="*/ 87 w 151"/>
                <a:gd name="T41" fmla="*/ 27 h 164"/>
                <a:gd name="T42" fmla="*/ 104 w 151"/>
                <a:gd name="T43" fmla="*/ 11 h 164"/>
                <a:gd name="T44" fmla="*/ 71 w 151"/>
                <a:gd name="T45" fmla="*/ 29 h 164"/>
                <a:gd name="T46" fmla="*/ 9 w 151"/>
                <a:gd name="T47" fmla="*/ 112 h 164"/>
                <a:gd name="T48" fmla="*/ 0 w 151"/>
                <a:gd name="T49" fmla="*/ 157 h 164"/>
                <a:gd name="T50" fmla="*/ 2 w 151"/>
                <a:gd name="T51" fmla="*/ 158 h 164"/>
                <a:gd name="T52" fmla="*/ 34 w 151"/>
                <a:gd name="T53" fmla="*/ 128 h 164"/>
                <a:gd name="T54" fmla="*/ 30 w 151"/>
                <a:gd name="T55" fmla="*/ 149 h 164"/>
                <a:gd name="T56" fmla="*/ 28 w 151"/>
                <a:gd name="T57" fmla="*/ 148 h 164"/>
                <a:gd name="T58" fmla="*/ 28 w 151"/>
                <a:gd name="T59" fmla="*/ 140 h 164"/>
                <a:gd name="T60" fmla="*/ 7 w 151"/>
                <a:gd name="T61" fmla="*/ 164 h 164"/>
                <a:gd name="T62" fmla="*/ 114 w 151"/>
                <a:gd name="T63" fmla="*/ 119 h 164"/>
                <a:gd name="T64" fmla="*/ 149 w 151"/>
                <a:gd name="T65" fmla="*/ 41 h 164"/>
                <a:gd name="T66" fmla="*/ 118 w 151"/>
                <a:gd name="T67" fmla="*/ 0 h 164"/>
                <a:gd name="T68" fmla="*/ 140 w 151"/>
                <a:gd name="T69" fmla="*/ 41 h 164"/>
                <a:gd name="T70" fmla="*/ 119 w 151"/>
                <a:gd name="T71" fmla="*/ 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164">
                  <a:moveTo>
                    <a:pt x="119" y="4"/>
                  </a:moveTo>
                  <a:cubicBezTo>
                    <a:pt x="112" y="11"/>
                    <a:pt x="113" y="14"/>
                    <a:pt x="117" y="19"/>
                  </a:cubicBezTo>
                  <a:cubicBezTo>
                    <a:pt x="128" y="33"/>
                    <a:pt x="132" y="53"/>
                    <a:pt x="128" y="69"/>
                  </a:cubicBezTo>
                  <a:cubicBezTo>
                    <a:pt x="124" y="50"/>
                    <a:pt x="122" y="34"/>
                    <a:pt x="111" y="18"/>
                  </a:cubicBezTo>
                  <a:cubicBezTo>
                    <a:pt x="105" y="26"/>
                    <a:pt x="102" y="31"/>
                    <a:pt x="109" y="39"/>
                  </a:cubicBezTo>
                  <a:cubicBezTo>
                    <a:pt x="115" y="47"/>
                    <a:pt x="118" y="57"/>
                    <a:pt x="115" y="70"/>
                  </a:cubicBezTo>
                  <a:cubicBezTo>
                    <a:pt x="111" y="58"/>
                    <a:pt x="107" y="47"/>
                    <a:pt x="102" y="35"/>
                  </a:cubicBezTo>
                  <a:cubicBezTo>
                    <a:pt x="97" y="44"/>
                    <a:pt x="92" y="48"/>
                    <a:pt x="100" y="56"/>
                  </a:cubicBezTo>
                  <a:cubicBezTo>
                    <a:pt x="105" y="62"/>
                    <a:pt x="104" y="71"/>
                    <a:pt x="100" y="79"/>
                  </a:cubicBezTo>
                  <a:cubicBezTo>
                    <a:pt x="98" y="70"/>
                    <a:pt x="96" y="62"/>
                    <a:pt x="94" y="55"/>
                  </a:cubicBezTo>
                  <a:cubicBezTo>
                    <a:pt x="83" y="69"/>
                    <a:pt x="72" y="83"/>
                    <a:pt x="62" y="96"/>
                  </a:cubicBezTo>
                  <a:cubicBezTo>
                    <a:pt x="61" y="96"/>
                    <a:pt x="60" y="95"/>
                    <a:pt x="59" y="95"/>
                  </a:cubicBezTo>
                  <a:cubicBezTo>
                    <a:pt x="68" y="79"/>
                    <a:pt x="77" y="63"/>
                    <a:pt x="86" y="46"/>
                  </a:cubicBezTo>
                  <a:cubicBezTo>
                    <a:pt x="79" y="48"/>
                    <a:pt x="74" y="49"/>
                    <a:pt x="69" y="51"/>
                  </a:cubicBezTo>
                  <a:cubicBezTo>
                    <a:pt x="68" y="50"/>
                    <a:pt x="68" y="49"/>
                    <a:pt x="68" y="49"/>
                  </a:cubicBezTo>
                  <a:cubicBezTo>
                    <a:pt x="72" y="46"/>
                    <a:pt x="77" y="44"/>
                    <a:pt x="81" y="41"/>
                  </a:cubicBezTo>
                  <a:cubicBezTo>
                    <a:pt x="85" y="39"/>
                    <a:pt x="89" y="36"/>
                    <a:pt x="93" y="33"/>
                  </a:cubicBezTo>
                  <a:cubicBezTo>
                    <a:pt x="93" y="32"/>
                    <a:pt x="92" y="31"/>
                    <a:pt x="92" y="31"/>
                  </a:cubicBezTo>
                  <a:cubicBezTo>
                    <a:pt x="84" y="34"/>
                    <a:pt x="76" y="37"/>
                    <a:pt x="68" y="40"/>
                  </a:cubicBezTo>
                  <a:cubicBezTo>
                    <a:pt x="67" y="39"/>
                    <a:pt x="67" y="38"/>
                    <a:pt x="67" y="37"/>
                  </a:cubicBezTo>
                  <a:cubicBezTo>
                    <a:pt x="73" y="34"/>
                    <a:pt x="80" y="30"/>
                    <a:pt x="87" y="27"/>
                  </a:cubicBezTo>
                  <a:cubicBezTo>
                    <a:pt x="94" y="24"/>
                    <a:pt x="102" y="21"/>
                    <a:pt x="104" y="11"/>
                  </a:cubicBezTo>
                  <a:cubicBezTo>
                    <a:pt x="92" y="17"/>
                    <a:pt x="82" y="24"/>
                    <a:pt x="71" y="29"/>
                  </a:cubicBezTo>
                  <a:cubicBezTo>
                    <a:pt x="36" y="46"/>
                    <a:pt x="15" y="73"/>
                    <a:pt x="9" y="112"/>
                  </a:cubicBezTo>
                  <a:cubicBezTo>
                    <a:pt x="6" y="127"/>
                    <a:pt x="3" y="142"/>
                    <a:pt x="0" y="157"/>
                  </a:cubicBezTo>
                  <a:cubicBezTo>
                    <a:pt x="1" y="157"/>
                    <a:pt x="1" y="158"/>
                    <a:pt x="2" y="158"/>
                  </a:cubicBezTo>
                  <a:cubicBezTo>
                    <a:pt x="12" y="149"/>
                    <a:pt x="22" y="139"/>
                    <a:pt x="34" y="128"/>
                  </a:cubicBezTo>
                  <a:cubicBezTo>
                    <a:pt x="32" y="136"/>
                    <a:pt x="31" y="142"/>
                    <a:pt x="30" y="149"/>
                  </a:cubicBezTo>
                  <a:cubicBezTo>
                    <a:pt x="29" y="149"/>
                    <a:pt x="28" y="149"/>
                    <a:pt x="28" y="148"/>
                  </a:cubicBezTo>
                  <a:cubicBezTo>
                    <a:pt x="28" y="146"/>
                    <a:pt x="28" y="144"/>
                    <a:pt x="28" y="140"/>
                  </a:cubicBezTo>
                  <a:cubicBezTo>
                    <a:pt x="21" y="148"/>
                    <a:pt x="15" y="155"/>
                    <a:pt x="7" y="164"/>
                  </a:cubicBezTo>
                  <a:cubicBezTo>
                    <a:pt x="47" y="154"/>
                    <a:pt x="84" y="144"/>
                    <a:pt x="114" y="119"/>
                  </a:cubicBezTo>
                  <a:cubicBezTo>
                    <a:pt x="138" y="99"/>
                    <a:pt x="151" y="73"/>
                    <a:pt x="149" y="41"/>
                  </a:cubicBezTo>
                  <a:cubicBezTo>
                    <a:pt x="148" y="23"/>
                    <a:pt x="135" y="5"/>
                    <a:pt x="118" y="0"/>
                  </a:cubicBezTo>
                  <a:cubicBezTo>
                    <a:pt x="131" y="12"/>
                    <a:pt x="144" y="23"/>
                    <a:pt x="140" y="41"/>
                  </a:cubicBezTo>
                  <a:cubicBezTo>
                    <a:pt x="133" y="29"/>
                    <a:pt x="127" y="17"/>
                    <a:pt x="1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826D0913-AD5C-4026-A895-0067A9AC0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0570" y="695011"/>
              <a:ext cx="1138813" cy="594527"/>
            </a:xfrm>
            <a:custGeom>
              <a:avLst/>
              <a:gdLst>
                <a:gd name="T0" fmla="*/ 3 w 356"/>
                <a:gd name="T1" fmla="*/ 185 h 188"/>
                <a:gd name="T2" fmla="*/ 4 w 356"/>
                <a:gd name="T3" fmla="*/ 188 h 188"/>
                <a:gd name="T4" fmla="*/ 15 w 356"/>
                <a:gd name="T5" fmla="*/ 187 h 188"/>
                <a:gd name="T6" fmla="*/ 165 w 356"/>
                <a:gd name="T7" fmla="*/ 135 h 188"/>
                <a:gd name="T8" fmla="*/ 331 w 356"/>
                <a:gd name="T9" fmla="*/ 55 h 188"/>
                <a:gd name="T10" fmla="*/ 337 w 356"/>
                <a:gd name="T11" fmla="*/ 51 h 188"/>
                <a:gd name="T12" fmla="*/ 356 w 356"/>
                <a:gd name="T13" fmla="*/ 0 h 188"/>
                <a:gd name="T14" fmla="*/ 0 w 356"/>
                <a:gd name="T15" fmla="*/ 164 h 188"/>
                <a:gd name="T16" fmla="*/ 12 w 356"/>
                <a:gd name="T17" fmla="*/ 165 h 188"/>
                <a:gd name="T18" fmla="*/ 49 w 356"/>
                <a:gd name="T19" fmla="*/ 155 h 188"/>
                <a:gd name="T20" fmla="*/ 86 w 356"/>
                <a:gd name="T21" fmla="*/ 144 h 188"/>
                <a:gd name="T22" fmla="*/ 2 w 356"/>
                <a:gd name="T23" fmla="*/ 173 h 188"/>
                <a:gd name="T24" fmla="*/ 9 w 356"/>
                <a:gd name="T25" fmla="*/ 177 h 188"/>
                <a:gd name="T26" fmla="*/ 30 w 356"/>
                <a:gd name="T27" fmla="*/ 171 h 188"/>
                <a:gd name="T28" fmla="*/ 48 w 356"/>
                <a:gd name="T29" fmla="*/ 169 h 188"/>
                <a:gd name="T30" fmla="*/ 3 w 356"/>
                <a:gd name="T31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6" h="188">
                  <a:moveTo>
                    <a:pt x="3" y="185"/>
                  </a:moveTo>
                  <a:cubicBezTo>
                    <a:pt x="3" y="186"/>
                    <a:pt x="4" y="187"/>
                    <a:pt x="4" y="188"/>
                  </a:cubicBezTo>
                  <a:cubicBezTo>
                    <a:pt x="8" y="188"/>
                    <a:pt x="11" y="187"/>
                    <a:pt x="15" y="187"/>
                  </a:cubicBezTo>
                  <a:cubicBezTo>
                    <a:pt x="66" y="173"/>
                    <a:pt x="117" y="157"/>
                    <a:pt x="165" y="135"/>
                  </a:cubicBezTo>
                  <a:cubicBezTo>
                    <a:pt x="221" y="109"/>
                    <a:pt x="276" y="82"/>
                    <a:pt x="331" y="55"/>
                  </a:cubicBezTo>
                  <a:cubicBezTo>
                    <a:pt x="333" y="54"/>
                    <a:pt x="335" y="53"/>
                    <a:pt x="337" y="51"/>
                  </a:cubicBezTo>
                  <a:cubicBezTo>
                    <a:pt x="347" y="36"/>
                    <a:pt x="351" y="19"/>
                    <a:pt x="356" y="0"/>
                  </a:cubicBezTo>
                  <a:cubicBezTo>
                    <a:pt x="244" y="71"/>
                    <a:pt x="130" y="135"/>
                    <a:pt x="0" y="164"/>
                  </a:cubicBezTo>
                  <a:cubicBezTo>
                    <a:pt x="4" y="165"/>
                    <a:pt x="8" y="166"/>
                    <a:pt x="12" y="165"/>
                  </a:cubicBezTo>
                  <a:cubicBezTo>
                    <a:pt x="24" y="162"/>
                    <a:pt x="36" y="159"/>
                    <a:pt x="49" y="155"/>
                  </a:cubicBezTo>
                  <a:cubicBezTo>
                    <a:pt x="61" y="152"/>
                    <a:pt x="74" y="148"/>
                    <a:pt x="86" y="144"/>
                  </a:cubicBezTo>
                  <a:cubicBezTo>
                    <a:pt x="61" y="162"/>
                    <a:pt x="31" y="166"/>
                    <a:pt x="2" y="173"/>
                  </a:cubicBezTo>
                  <a:cubicBezTo>
                    <a:pt x="4" y="175"/>
                    <a:pt x="7" y="178"/>
                    <a:pt x="9" y="177"/>
                  </a:cubicBezTo>
                  <a:cubicBezTo>
                    <a:pt x="16" y="176"/>
                    <a:pt x="23" y="173"/>
                    <a:pt x="30" y="171"/>
                  </a:cubicBezTo>
                  <a:cubicBezTo>
                    <a:pt x="36" y="170"/>
                    <a:pt x="42" y="170"/>
                    <a:pt x="48" y="169"/>
                  </a:cubicBezTo>
                  <a:cubicBezTo>
                    <a:pt x="34" y="179"/>
                    <a:pt x="17" y="177"/>
                    <a:pt x="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0B60BD48-55E0-4CAA-B78A-13FC09485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2416" y="1465385"/>
              <a:ext cx="410308" cy="477297"/>
            </a:xfrm>
            <a:custGeom>
              <a:avLst/>
              <a:gdLst>
                <a:gd name="T0" fmla="*/ 17 w 129"/>
                <a:gd name="T1" fmla="*/ 57 h 148"/>
                <a:gd name="T2" fmla="*/ 18 w 129"/>
                <a:gd name="T3" fmla="*/ 60 h 148"/>
                <a:gd name="T4" fmla="*/ 32 w 129"/>
                <a:gd name="T5" fmla="*/ 58 h 148"/>
                <a:gd name="T6" fmla="*/ 13 w 129"/>
                <a:gd name="T7" fmla="*/ 79 h 148"/>
                <a:gd name="T8" fmla="*/ 22 w 129"/>
                <a:gd name="T9" fmla="*/ 79 h 148"/>
                <a:gd name="T10" fmla="*/ 10 w 129"/>
                <a:gd name="T11" fmla="*/ 97 h 148"/>
                <a:gd name="T12" fmla="*/ 18 w 129"/>
                <a:gd name="T13" fmla="*/ 98 h 148"/>
                <a:gd name="T14" fmla="*/ 10 w 129"/>
                <a:gd name="T15" fmla="*/ 125 h 148"/>
                <a:gd name="T16" fmla="*/ 0 w 129"/>
                <a:gd name="T17" fmla="*/ 147 h 148"/>
                <a:gd name="T18" fmla="*/ 3 w 129"/>
                <a:gd name="T19" fmla="*/ 148 h 148"/>
                <a:gd name="T20" fmla="*/ 49 w 129"/>
                <a:gd name="T21" fmla="*/ 127 h 148"/>
                <a:gd name="T22" fmla="*/ 67 w 129"/>
                <a:gd name="T23" fmla="*/ 109 h 148"/>
                <a:gd name="T24" fmla="*/ 73 w 129"/>
                <a:gd name="T25" fmla="*/ 100 h 148"/>
                <a:gd name="T26" fmla="*/ 73 w 129"/>
                <a:gd name="T27" fmla="*/ 112 h 148"/>
                <a:gd name="T28" fmla="*/ 95 w 129"/>
                <a:gd name="T29" fmla="*/ 82 h 148"/>
                <a:gd name="T30" fmla="*/ 97 w 129"/>
                <a:gd name="T31" fmla="*/ 90 h 148"/>
                <a:gd name="T32" fmla="*/ 119 w 129"/>
                <a:gd name="T33" fmla="*/ 0 h 148"/>
                <a:gd name="T34" fmla="*/ 115 w 129"/>
                <a:gd name="T35" fmla="*/ 6 h 148"/>
                <a:gd name="T36" fmla="*/ 109 w 129"/>
                <a:gd name="T37" fmla="*/ 20 h 148"/>
                <a:gd name="T38" fmla="*/ 109 w 129"/>
                <a:gd name="T39" fmla="*/ 35 h 148"/>
                <a:gd name="T40" fmla="*/ 108 w 129"/>
                <a:gd name="T41" fmla="*/ 35 h 148"/>
                <a:gd name="T42" fmla="*/ 103 w 129"/>
                <a:gd name="T43" fmla="*/ 16 h 148"/>
                <a:gd name="T44" fmla="*/ 100 w 129"/>
                <a:gd name="T45" fmla="*/ 16 h 148"/>
                <a:gd name="T46" fmla="*/ 100 w 129"/>
                <a:gd name="T47" fmla="*/ 51 h 148"/>
                <a:gd name="T48" fmla="*/ 97 w 129"/>
                <a:gd name="T49" fmla="*/ 51 h 148"/>
                <a:gd name="T50" fmla="*/ 93 w 129"/>
                <a:gd name="T51" fmla="*/ 24 h 148"/>
                <a:gd name="T52" fmla="*/ 82 w 129"/>
                <a:gd name="T53" fmla="*/ 64 h 148"/>
                <a:gd name="T54" fmla="*/ 82 w 129"/>
                <a:gd name="T55" fmla="*/ 36 h 148"/>
                <a:gd name="T56" fmla="*/ 71 w 129"/>
                <a:gd name="T57" fmla="*/ 45 h 148"/>
                <a:gd name="T58" fmla="*/ 106 w 129"/>
                <a:gd name="T59" fmla="*/ 3 h 148"/>
                <a:gd name="T60" fmla="*/ 104 w 129"/>
                <a:gd name="T61" fmla="*/ 1 h 148"/>
                <a:gd name="T62" fmla="*/ 71 w 129"/>
                <a:gd name="T63" fmla="*/ 4 h 148"/>
                <a:gd name="T64" fmla="*/ 81 w 129"/>
                <a:gd name="T65" fmla="*/ 10 h 148"/>
                <a:gd name="T66" fmla="*/ 49 w 129"/>
                <a:gd name="T67" fmla="*/ 17 h 148"/>
                <a:gd name="T68" fmla="*/ 55 w 129"/>
                <a:gd name="T69" fmla="*/ 18 h 148"/>
                <a:gd name="T70" fmla="*/ 62 w 129"/>
                <a:gd name="T71" fmla="*/ 20 h 148"/>
                <a:gd name="T72" fmla="*/ 31 w 129"/>
                <a:gd name="T73" fmla="*/ 34 h 148"/>
                <a:gd name="T74" fmla="*/ 43 w 129"/>
                <a:gd name="T75" fmla="*/ 33 h 148"/>
                <a:gd name="T76" fmla="*/ 52 w 129"/>
                <a:gd name="T77" fmla="*/ 34 h 148"/>
                <a:gd name="T78" fmla="*/ 23 w 129"/>
                <a:gd name="T79" fmla="*/ 47 h 148"/>
                <a:gd name="T80" fmla="*/ 43 w 129"/>
                <a:gd name="T81" fmla="*/ 45 h 148"/>
                <a:gd name="T82" fmla="*/ 44 w 129"/>
                <a:gd name="T83" fmla="*/ 47 h 148"/>
                <a:gd name="T84" fmla="*/ 17 w 129"/>
                <a:gd name="T85" fmla="*/ 5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9" h="148">
                  <a:moveTo>
                    <a:pt x="17" y="57"/>
                  </a:moveTo>
                  <a:cubicBezTo>
                    <a:pt x="18" y="58"/>
                    <a:pt x="18" y="59"/>
                    <a:pt x="18" y="60"/>
                  </a:cubicBezTo>
                  <a:cubicBezTo>
                    <a:pt x="23" y="60"/>
                    <a:pt x="27" y="59"/>
                    <a:pt x="32" y="58"/>
                  </a:cubicBezTo>
                  <a:cubicBezTo>
                    <a:pt x="27" y="67"/>
                    <a:pt x="10" y="63"/>
                    <a:pt x="13" y="79"/>
                  </a:cubicBezTo>
                  <a:cubicBezTo>
                    <a:pt x="16" y="79"/>
                    <a:pt x="18" y="79"/>
                    <a:pt x="22" y="79"/>
                  </a:cubicBezTo>
                  <a:cubicBezTo>
                    <a:pt x="9" y="88"/>
                    <a:pt x="9" y="88"/>
                    <a:pt x="10" y="97"/>
                  </a:cubicBezTo>
                  <a:cubicBezTo>
                    <a:pt x="12" y="97"/>
                    <a:pt x="15" y="97"/>
                    <a:pt x="18" y="98"/>
                  </a:cubicBezTo>
                  <a:cubicBezTo>
                    <a:pt x="7" y="105"/>
                    <a:pt x="3" y="120"/>
                    <a:pt x="10" y="125"/>
                  </a:cubicBezTo>
                  <a:cubicBezTo>
                    <a:pt x="7" y="133"/>
                    <a:pt x="4" y="140"/>
                    <a:pt x="0" y="147"/>
                  </a:cubicBezTo>
                  <a:cubicBezTo>
                    <a:pt x="1" y="147"/>
                    <a:pt x="2" y="148"/>
                    <a:pt x="3" y="148"/>
                  </a:cubicBezTo>
                  <a:cubicBezTo>
                    <a:pt x="18" y="141"/>
                    <a:pt x="34" y="134"/>
                    <a:pt x="49" y="127"/>
                  </a:cubicBezTo>
                  <a:cubicBezTo>
                    <a:pt x="57" y="123"/>
                    <a:pt x="66" y="120"/>
                    <a:pt x="67" y="109"/>
                  </a:cubicBezTo>
                  <a:cubicBezTo>
                    <a:pt x="68" y="106"/>
                    <a:pt x="70" y="104"/>
                    <a:pt x="73" y="100"/>
                  </a:cubicBezTo>
                  <a:cubicBezTo>
                    <a:pt x="73" y="105"/>
                    <a:pt x="73" y="108"/>
                    <a:pt x="73" y="112"/>
                  </a:cubicBezTo>
                  <a:cubicBezTo>
                    <a:pt x="85" y="106"/>
                    <a:pt x="90" y="94"/>
                    <a:pt x="95" y="82"/>
                  </a:cubicBezTo>
                  <a:cubicBezTo>
                    <a:pt x="96" y="85"/>
                    <a:pt x="96" y="87"/>
                    <a:pt x="97" y="90"/>
                  </a:cubicBezTo>
                  <a:cubicBezTo>
                    <a:pt x="120" y="64"/>
                    <a:pt x="129" y="35"/>
                    <a:pt x="119" y="0"/>
                  </a:cubicBezTo>
                  <a:cubicBezTo>
                    <a:pt x="117" y="4"/>
                    <a:pt x="116" y="6"/>
                    <a:pt x="115" y="6"/>
                  </a:cubicBezTo>
                  <a:cubicBezTo>
                    <a:pt x="106" y="8"/>
                    <a:pt x="108" y="13"/>
                    <a:pt x="109" y="20"/>
                  </a:cubicBezTo>
                  <a:cubicBezTo>
                    <a:pt x="110" y="25"/>
                    <a:pt x="109" y="30"/>
                    <a:pt x="109" y="35"/>
                  </a:cubicBezTo>
                  <a:cubicBezTo>
                    <a:pt x="109" y="35"/>
                    <a:pt x="109" y="35"/>
                    <a:pt x="108" y="35"/>
                  </a:cubicBezTo>
                  <a:cubicBezTo>
                    <a:pt x="106" y="29"/>
                    <a:pt x="105" y="23"/>
                    <a:pt x="103" y="16"/>
                  </a:cubicBezTo>
                  <a:cubicBezTo>
                    <a:pt x="102" y="16"/>
                    <a:pt x="101" y="16"/>
                    <a:pt x="100" y="16"/>
                  </a:cubicBezTo>
                  <a:cubicBezTo>
                    <a:pt x="100" y="28"/>
                    <a:pt x="100" y="40"/>
                    <a:pt x="100" y="51"/>
                  </a:cubicBezTo>
                  <a:cubicBezTo>
                    <a:pt x="99" y="51"/>
                    <a:pt x="98" y="51"/>
                    <a:pt x="97" y="51"/>
                  </a:cubicBezTo>
                  <a:cubicBezTo>
                    <a:pt x="96" y="43"/>
                    <a:pt x="95" y="34"/>
                    <a:pt x="93" y="24"/>
                  </a:cubicBezTo>
                  <a:cubicBezTo>
                    <a:pt x="80" y="37"/>
                    <a:pt x="92" y="52"/>
                    <a:pt x="82" y="64"/>
                  </a:cubicBezTo>
                  <a:cubicBezTo>
                    <a:pt x="82" y="55"/>
                    <a:pt x="82" y="46"/>
                    <a:pt x="82" y="36"/>
                  </a:cubicBezTo>
                  <a:cubicBezTo>
                    <a:pt x="78" y="39"/>
                    <a:pt x="76" y="41"/>
                    <a:pt x="71" y="45"/>
                  </a:cubicBezTo>
                  <a:cubicBezTo>
                    <a:pt x="78" y="25"/>
                    <a:pt x="94" y="15"/>
                    <a:pt x="106" y="3"/>
                  </a:cubicBezTo>
                  <a:cubicBezTo>
                    <a:pt x="105" y="2"/>
                    <a:pt x="105" y="1"/>
                    <a:pt x="104" y="1"/>
                  </a:cubicBezTo>
                  <a:cubicBezTo>
                    <a:pt x="94" y="1"/>
                    <a:pt x="84" y="2"/>
                    <a:pt x="71" y="4"/>
                  </a:cubicBezTo>
                  <a:cubicBezTo>
                    <a:pt x="76" y="7"/>
                    <a:pt x="78" y="8"/>
                    <a:pt x="81" y="10"/>
                  </a:cubicBezTo>
                  <a:cubicBezTo>
                    <a:pt x="69" y="12"/>
                    <a:pt x="58" y="10"/>
                    <a:pt x="49" y="17"/>
                  </a:cubicBezTo>
                  <a:cubicBezTo>
                    <a:pt x="51" y="18"/>
                    <a:pt x="53" y="18"/>
                    <a:pt x="55" y="18"/>
                  </a:cubicBezTo>
                  <a:cubicBezTo>
                    <a:pt x="57" y="18"/>
                    <a:pt x="58" y="19"/>
                    <a:pt x="62" y="20"/>
                  </a:cubicBezTo>
                  <a:cubicBezTo>
                    <a:pt x="50" y="24"/>
                    <a:pt x="38" y="23"/>
                    <a:pt x="31" y="34"/>
                  </a:cubicBezTo>
                  <a:cubicBezTo>
                    <a:pt x="36" y="34"/>
                    <a:pt x="39" y="33"/>
                    <a:pt x="43" y="33"/>
                  </a:cubicBezTo>
                  <a:cubicBezTo>
                    <a:pt x="46" y="33"/>
                    <a:pt x="49" y="33"/>
                    <a:pt x="52" y="34"/>
                  </a:cubicBezTo>
                  <a:cubicBezTo>
                    <a:pt x="42" y="37"/>
                    <a:pt x="30" y="34"/>
                    <a:pt x="23" y="47"/>
                  </a:cubicBezTo>
                  <a:cubicBezTo>
                    <a:pt x="31" y="46"/>
                    <a:pt x="37" y="46"/>
                    <a:pt x="43" y="45"/>
                  </a:cubicBezTo>
                  <a:cubicBezTo>
                    <a:pt x="43" y="46"/>
                    <a:pt x="44" y="46"/>
                    <a:pt x="44" y="47"/>
                  </a:cubicBezTo>
                  <a:cubicBezTo>
                    <a:pt x="35" y="50"/>
                    <a:pt x="26" y="54"/>
                    <a:pt x="17" y="5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0BD489F2-3B39-4215-9762-F33C32485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0262" y="1080198"/>
              <a:ext cx="410308" cy="510791"/>
            </a:xfrm>
            <a:custGeom>
              <a:avLst/>
              <a:gdLst>
                <a:gd name="T0" fmla="*/ 11 w 129"/>
                <a:gd name="T1" fmla="*/ 117 h 159"/>
                <a:gd name="T2" fmla="*/ 8 w 129"/>
                <a:gd name="T3" fmla="*/ 118 h 159"/>
                <a:gd name="T4" fmla="*/ 3 w 129"/>
                <a:gd name="T5" fmla="*/ 100 h 159"/>
                <a:gd name="T6" fmla="*/ 0 w 129"/>
                <a:gd name="T7" fmla="*/ 107 h 159"/>
                <a:gd name="T8" fmla="*/ 29 w 129"/>
                <a:gd name="T9" fmla="*/ 141 h 159"/>
                <a:gd name="T10" fmla="*/ 120 w 129"/>
                <a:gd name="T11" fmla="*/ 106 h 159"/>
                <a:gd name="T12" fmla="*/ 123 w 129"/>
                <a:gd name="T13" fmla="*/ 49 h 159"/>
                <a:gd name="T14" fmla="*/ 105 w 129"/>
                <a:gd name="T15" fmla="*/ 23 h 159"/>
                <a:gd name="T16" fmla="*/ 1 w 129"/>
                <a:gd name="T17" fmla="*/ 56 h 159"/>
                <a:gd name="T18" fmla="*/ 14 w 129"/>
                <a:gd name="T19" fmla="*/ 41 h 159"/>
                <a:gd name="T20" fmla="*/ 16 w 129"/>
                <a:gd name="T21" fmla="*/ 42 h 159"/>
                <a:gd name="T22" fmla="*/ 12 w 129"/>
                <a:gd name="T23" fmla="*/ 54 h 159"/>
                <a:gd name="T24" fmla="*/ 14 w 129"/>
                <a:gd name="T25" fmla="*/ 55 h 159"/>
                <a:gd name="T26" fmla="*/ 26 w 129"/>
                <a:gd name="T27" fmla="*/ 38 h 159"/>
                <a:gd name="T28" fmla="*/ 29 w 129"/>
                <a:gd name="T29" fmla="*/ 40 h 159"/>
                <a:gd name="T30" fmla="*/ 23 w 129"/>
                <a:gd name="T31" fmla="*/ 53 h 159"/>
                <a:gd name="T32" fmla="*/ 26 w 129"/>
                <a:gd name="T33" fmla="*/ 55 h 159"/>
                <a:gd name="T34" fmla="*/ 31 w 129"/>
                <a:gd name="T35" fmla="*/ 48 h 159"/>
                <a:gd name="T36" fmla="*/ 47 w 129"/>
                <a:gd name="T37" fmla="*/ 36 h 159"/>
                <a:gd name="T38" fmla="*/ 36 w 129"/>
                <a:gd name="T39" fmla="*/ 50 h 159"/>
                <a:gd name="T40" fmla="*/ 43 w 129"/>
                <a:gd name="T41" fmla="*/ 47 h 159"/>
                <a:gd name="T42" fmla="*/ 85 w 129"/>
                <a:gd name="T43" fmla="*/ 62 h 159"/>
                <a:gd name="T44" fmla="*/ 86 w 129"/>
                <a:gd name="T45" fmla="*/ 86 h 159"/>
                <a:gd name="T46" fmla="*/ 63 w 129"/>
                <a:gd name="T47" fmla="*/ 111 h 159"/>
                <a:gd name="T48" fmla="*/ 35 w 129"/>
                <a:gd name="T49" fmla="*/ 102 h 159"/>
                <a:gd name="T50" fmla="*/ 31 w 129"/>
                <a:gd name="T51" fmla="*/ 100 h 159"/>
                <a:gd name="T52" fmla="*/ 29 w 129"/>
                <a:gd name="T53" fmla="*/ 103 h 159"/>
                <a:gd name="T54" fmla="*/ 46 w 129"/>
                <a:gd name="T55" fmla="*/ 115 h 159"/>
                <a:gd name="T56" fmla="*/ 21 w 129"/>
                <a:gd name="T57" fmla="*/ 98 h 159"/>
                <a:gd name="T58" fmla="*/ 19 w 129"/>
                <a:gd name="T59" fmla="*/ 100 h 159"/>
                <a:gd name="T60" fmla="*/ 25 w 129"/>
                <a:gd name="T61" fmla="*/ 117 h 159"/>
                <a:gd name="T62" fmla="*/ 22 w 129"/>
                <a:gd name="T63" fmla="*/ 118 h 159"/>
                <a:gd name="T64" fmla="*/ 11 w 129"/>
                <a:gd name="T65" fmla="*/ 99 h 159"/>
                <a:gd name="T66" fmla="*/ 8 w 129"/>
                <a:gd name="T67" fmla="*/ 100 h 159"/>
                <a:gd name="T68" fmla="*/ 11 w 129"/>
                <a:gd name="T69" fmla="*/ 11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9" h="159">
                  <a:moveTo>
                    <a:pt x="11" y="117"/>
                  </a:moveTo>
                  <a:cubicBezTo>
                    <a:pt x="10" y="117"/>
                    <a:pt x="9" y="118"/>
                    <a:pt x="8" y="118"/>
                  </a:cubicBezTo>
                  <a:cubicBezTo>
                    <a:pt x="6" y="112"/>
                    <a:pt x="4" y="106"/>
                    <a:pt x="3" y="100"/>
                  </a:cubicBezTo>
                  <a:cubicBezTo>
                    <a:pt x="1" y="103"/>
                    <a:pt x="0" y="105"/>
                    <a:pt x="0" y="107"/>
                  </a:cubicBezTo>
                  <a:cubicBezTo>
                    <a:pt x="2" y="126"/>
                    <a:pt x="15" y="134"/>
                    <a:pt x="29" y="141"/>
                  </a:cubicBezTo>
                  <a:cubicBezTo>
                    <a:pt x="64" y="159"/>
                    <a:pt x="108" y="139"/>
                    <a:pt x="120" y="106"/>
                  </a:cubicBezTo>
                  <a:cubicBezTo>
                    <a:pt x="127" y="88"/>
                    <a:pt x="129" y="68"/>
                    <a:pt x="123" y="49"/>
                  </a:cubicBezTo>
                  <a:cubicBezTo>
                    <a:pt x="119" y="39"/>
                    <a:pt x="113" y="29"/>
                    <a:pt x="105" y="23"/>
                  </a:cubicBezTo>
                  <a:cubicBezTo>
                    <a:pt x="71" y="0"/>
                    <a:pt x="16" y="17"/>
                    <a:pt x="1" y="56"/>
                  </a:cubicBezTo>
                  <a:cubicBezTo>
                    <a:pt x="5" y="51"/>
                    <a:pt x="10" y="46"/>
                    <a:pt x="14" y="41"/>
                  </a:cubicBezTo>
                  <a:cubicBezTo>
                    <a:pt x="15" y="41"/>
                    <a:pt x="15" y="42"/>
                    <a:pt x="16" y="42"/>
                  </a:cubicBezTo>
                  <a:cubicBezTo>
                    <a:pt x="14" y="46"/>
                    <a:pt x="13" y="50"/>
                    <a:pt x="12" y="54"/>
                  </a:cubicBezTo>
                  <a:cubicBezTo>
                    <a:pt x="12" y="54"/>
                    <a:pt x="13" y="55"/>
                    <a:pt x="14" y="55"/>
                  </a:cubicBezTo>
                  <a:cubicBezTo>
                    <a:pt x="18" y="50"/>
                    <a:pt x="22" y="44"/>
                    <a:pt x="26" y="38"/>
                  </a:cubicBezTo>
                  <a:cubicBezTo>
                    <a:pt x="27" y="39"/>
                    <a:pt x="28" y="39"/>
                    <a:pt x="29" y="40"/>
                  </a:cubicBezTo>
                  <a:cubicBezTo>
                    <a:pt x="27" y="44"/>
                    <a:pt x="25" y="49"/>
                    <a:pt x="23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28" y="53"/>
                    <a:pt x="30" y="50"/>
                    <a:pt x="31" y="48"/>
                  </a:cubicBezTo>
                  <a:cubicBezTo>
                    <a:pt x="36" y="38"/>
                    <a:pt x="38" y="36"/>
                    <a:pt x="47" y="36"/>
                  </a:cubicBezTo>
                  <a:cubicBezTo>
                    <a:pt x="43" y="41"/>
                    <a:pt x="40" y="45"/>
                    <a:pt x="36" y="50"/>
                  </a:cubicBezTo>
                  <a:cubicBezTo>
                    <a:pt x="39" y="50"/>
                    <a:pt x="41" y="49"/>
                    <a:pt x="43" y="47"/>
                  </a:cubicBezTo>
                  <a:cubicBezTo>
                    <a:pt x="61" y="35"/>
                    <a:pt x="79" y="41"/>
                    <a:pt x="85" y="62"/>
                  </a:cubicBezTo>
                  <a:cubicBezTo>
                    <a:pt x="87" y="70"/>
                    <a:pt x="88" y="78"/>
                    <a:pt x="86" y="86"/>
                  </a:cubicBezTo>
                  <a:cubicBezTo>
                    <a:pt x="84" y="99"/>
                    <a:pt x="75" y="107"/>
                    <a:pt x="63" y="111"/>
                  </a:cubicBezTo>
                  <a:cubicBezTo>
                    <a:pt x="52" y="115"/>
                    <a:pt x="42" y="112"/>
                    <a:pt x="35" y="102"/>
                  </a:cubicBezTo>
                  <a:cubicBezTo>
                    <a:pt x="34" y="101"/>
                    <a:pt x="32" y="100"/>
                    <a:pt x="31" y="100"/>
                  </a:cubicBezTo>
                  <a:cubicBezTo>
                    <a:pt x="30" y="101"/>
                    <a:pt x="29" y="102"/>
                    <a:pt x="29" y="103"/>
                  </a:cubicBezTo>
                  <a:cubicBezTo>
                    <a:pt x="34" y="107"/>
                    <a:pt x="39" y="111"/>
                    <a:pt x="46" y="115"/>
                  </a:cubicBezTo>
                  <a:cubicBezTo>
                    <a:pt x="30" y="119"/>
                    <a:pt x="29" y="104"/>
                    <a:pt x="21" y="98"/>
                  </a:cubicBezTo>
                  <a:cubicBezTo>
                    <a:pt x="20" y="99"/>
                    <a:pt x="19" y="99"/>
                    <a:pt x="19" y="100"/>
                  </a:cubicBezTo>
                  <a:cubicBezTo>
                    <a:pt x="21" y="105"/>
                    <a:pt x="23" y="111"/>
                    <a:pt x="25" y="117"/>
                  </a:cubicBezTo>
                  <a:cubicBezTo>
                    <a:pt x="24" y="117"/>
                    <a:pt x="23" y="118"/>
                    <a:pt x="22" y="118"/>
                  </a:cubicBezTo>
                  <a:cubicBezTo>
                    <a:pt x="18" y="112"/>
                    <a:pt x="14" y="105"/>
                    <a:pt x="11" y="99"/>
                  </a:cubicBezTo>
                  <a:cubicBezTo>
                    <a:pt x="10" y="99"/>
                    <a:pt x="9" y="99"/>
                    <a:pt x="8" y="100"/>
                  </a:cubicBezTo>
                  <a:cubicBezTo>
                    <a:pt x="9" y="105"/>
                    <a:pt x="10" y="111"/>
                    <a:pt x="11" y="11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24BC99AF-2BFF-48C2-85EC-F44B18C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845" y="669890"/>
              <a:ext cx="577780" cy="309824"/>
            </a:xfrm>
            <a:custGeom>
              <a:avLst/>
              <a:gdLst>
                <a:gd name="T0" fmla="*/ 171 w 181"/>
                <a:gd name="T1" fmla="*/ 97 h 99"/>
                <a:gd name="T2" fmla="*/ 173 w 181"/>
                <a:gd name="T3" fmla="*/ 99 h 99"/>
                <a:gd name="T4" fmla="*/ 177 w 181"/>
                <a:gd name="T5" fmla="*/ 91 h 99"/>
                <a:gd name="T6" fmla="*/ 162 w 181"/>
                <a:gd name="T7" fmla="*/ 47 h 99"/>
                <a:gd name="T8" fmla="*/ 100 w 181"/>
                <a:gd name="T9" fmla="*/ 13 h 99"/>
                <a:gd name="T10" fmla="*/ 100 w 181"/>
                <a:gd name="T11" fmla="*/ 16 h 99"/>
                <a:gd name="T12" fmla="*/ 76 w 181"/>
                <a:gd name="T13" fmla="*/ 3 h 99"/>
                <a:gd name="T14" fmla="*/ 78 w 181"/>
                <a:gd name="T15" fmla="*/ 17 h 99"/>
                <a:gd name="T16" fmla="*/ 73 w 181"/>
                <a:gd name="T17" fmla="*/ 11 h 99"/>
                <a:gd name="T18" fmla="*/ 66 w 181"/>
                <a:gd name="T19" fmla="*/ 3 h 99"/>
                <a:gd name="T20" fmla="*/ 64 w 181"/>
                <a:gd name="T21" fmla="*/ 8 h 99"/>
                <a:gd name="T22" fmla="*/ 52 w 181"/>
                <a:gd name="T23" fmla="*/ 2 h 99"/>
                <a:gd name="T24" fmla="*/ 42 w 181"/>
                <a:gd name="T25" fmla="*/ 7 h 99"/>
                <a:gd name="T26" fmla="*/ 32 w 181"/>
                <a:gd name="T27" fmla="*/ 0 h 99"/>
                <a:gd name="T28" fmla="*/ 35 w 181"/>
                <a:gd name="T29" fmla="*/ 13 h 99"/>
                <a:gd name="T30" fmla="*/ 0 w 181"/>
                <a:gd name="T31" fmla="*/ 6 h 99"/>
                <a:gd name="T32" fmla="*/ 52 w 181"/>
                <a:gd name="T33" fmla="*/ 38 h 99"/>
                <a:gd name="T34" fmla="*/ 61 w 181"/>
                <a:gd name="T35" fmla="*/ 38 h 99"/>
                <a:gd name="T36" fmla="*/ 65 w 181"/>
                <a:gd name="T37" fmla="*/ 48 h 99"/>
                <a:gd name="T38" fmla="*/ 67 w 181"/>
                <a:gd name="T39" fmla="*/ 47 h 99"/>
                <a:gd name="T40" fmla="*/ 68 w 181"/>
                <a:gd name="T41" fmla="*/ 37 h 99"/>
                <a:gd name="T42" fmla="*/ 86 w 181"/>
                <a:gd name="T43" fmla="*/ 60 h 99"/>
                <a:gd name="T44" fmla="*/ 87 w 181"/>
                <a:gd name="T45" fmla="*/ 49 h 99"/>
                <a:gd name="T46" fmla="*/ 91 w 181"/>
                <a:gd name="T47" fmla="*/ 61 h 99"/>
                <a:gd name="T48" fmla="*/ 100 w 181"/>
                <a:gd name="T49" fmla="*/ 70 h 99"/>
                <a:gd name="T50" fmla="*/ 101 w 181"/>
                <a:gd name="T51" fmla="*/ 54 h 99"/>
                <a:gd name="T52" fmla="*/ 104 w 181"/>
                <a:gd name="T53" fmla="*/ 52 h 99"/>
                <a:gd name="T54" fmla="*/ 128 w 181"/>
                <a:gd name="T55" fmla="*/ 82 h 99"/>
                <a:gd name="T56" fmla="*/ 129 w 181"/>
                <a:gd name="T57" fmla="*/ 64 h 99"/>
                <a:gd name="T58" fmla="*/ 134 w 181"/>
                <a:gd name="T59" fmla="*/ 79 h 99"/>
                <a:gd name="T60" fmla="*/ 144 w 181"/>
                <a:gd name="T61" fmla="*/ 88 h 99"/>
                <a:gd name="T62" fmla="*/ 142 w 181"/>
                <a:gd name="T63" fmla="*/ 68 h 99"/>
                <a:gd name="T64" fmla="*/ 145 w 181"/>
                <a:gd name="T65" fmla="*/ 68 h 99"/>
                <a:gd name="T66" fmla="*/ 152 w 181"/>
                <a:gd name="T67" fmla="*/ 93 h 99"/>
                <a:gd name="T68" fmla="*/ 155 w 181"/>
                <a:gd name="T69" fmla="*/ 92 h 99"/>
                <a:gd name="T70" fmla="*/ 151 w 181"/>
                <a:gd name="T71" fmla="*/ 62 h 99"/>
                <a:gd name="T72" fmla="*/ 154 w 181"/>
                <a:gd name="T73" fmla="*/ 62 h 99"/>
                <a:gd name="T74" fmla="*/ 162 w 181"/>
                <a:gd name="T75" fmla="*/ 96 h 99"/>
                <a:gd name="T76" fmla="*/ 165 w 181"/>
                <a:gd name="T77" fmla="*/ 95 h 99"/>
                <a:gd name="T78" fmla="*/ 166 w 181"/>
                <a:gd name="T79" fmla="*/ 74 h 99"/>
                <a:gd name="T80" fmla="*/ 169 w 181"/>
                <a:gd name="T81" fmla="*/ 74 h 99"/>
                <a:gd name="T82" fmla="*/ 171 w 181"/>
                <a:gd name="T83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1" h="99">
                  <a:moveTo>
                    <a:pt x="171" y="97"/>
                  </a:moveTo>
                  <a:cubicBezTo>
                    <a:pt x="172" y="98"/>
                    <a:pt x="172" y="98"/>
                    <a:pt x="173" y="99"/>
                  </a:cubicBezTo>
                  <a:cubicBezTo>
                    <a:pt x="175" y="96"/>
                    <a:pt x="177" y="94"/>
                    <a:pt x="177" y="91"/>
                  </a:cubicBezTo>
                  <a:cubicBezTo>
                    <a:pt x="181" y="73"/>
                    <a:pt x="174" y="59"/>
                    <a:pt x="162" y="47"/>
                  </a:cubicBezTo>
                  <a:cubicBezTo>
                    <a:pt x="144" y="30"/>
                    <a:pt x="123" y="21"/>
                    <a:pt x="100" y="13"/>
                  </a:cubicBezTo>
                  <a:cubicBezTo>
                    <a:pt x="100" y="15"/>
                    <a:pt x="100" y="17"/>
                    <a:pt x="100" y="16"/>
                  </a:cubicBezTo>
                  <a:cubicBezTo>
                    <a:pt x="93" y="13"/>
                    <a:pt x="85" y="8"/>
                    <a:pt x="76" y="3"/>
                  </a:cubicBezTo>
                  <a:cubicBezTo>
                    <a:pt x="77" y="10"/>
                    <a:pt x="77" y="14"/>
                    <a:pt x="78" y="17"/>
                  </a:cubicBezTo>
                  <a:cubicBezTo>
                    <a:pt x="75" y="16"/>
                    <a:pt x="74" y="13"/>
                    <a:pt x="73" y="11"/>
                  </a:cubicBezTo>
                  <a:cubicBezTo>
                    <a:pt x="71" y="8"/>
                    <a:pt x="68" y="6"/>
                    <a:pt x="66" y="3"/>
                  </a:cubicBezTo>
                  <a:cubicBezTo>
                    <a:pt x="65" y="6"/>
                    <a:pt x="64" y="8"/>
                    <a:pt x="64" y="8"/>
                  </a:cubicBezTo>
                  <a:cubicBezTo>
                    <a:pt x="59" y="6"/>
                    <a:pt x="56" y="3"/>
                    <a:pt x="52" y="2"/>
                  </a:cubicBezTo>
                  <a:cubicBezTo>
                    <a:pt x="49" y="2"/>
                    <a:pt x="46" y="5"/>
                    <a:pt x="42" y="7"/>
                  </a:cubicBezTo>
                  <a:cubicBezTo>
                    <a:pt x="40" y="5"/>
                    <a:pt x="37" y="3"/>
                    <a:pt x="32" y="0"/>
                  </a:cubicBezTo>
                  <a:cubicBezTo>
                    <a:pt x="33" y="6"/>
                    <a:pt x="34" y="9"/>
                    <a:pt x="35" y="13"/>
                  </a:cubicBezTo>
                  <a:cubicBezTo>
                    <a:pt x="24" y="2"/>
                    <a:pt x="14" y="0"/>
                    <a:pt x="0" y="6"/>
                  </a:cubicBezTo>
                  <a:cubicBezTo>
                    <a:pt x="17" y="16"/>
                    <a:pt x="34" y="28"/>
                    <a:pt x="52" y="38"/>
                  </a:cubicBezTo>
                  <a:cubicBezTo>
                    <a:pt x="55" y="40"/>
                    <a:pt x="58" y="38"/>
                    <a:pt x="61" y="38"/>
                  </a:cubicBezTo>
                  <a:cubicBezTo>
                    <a:pt x="62" y="41"/>
                    <a:pt x="64" y="45"/>
                    <a:pt x="65" y="48"/>
                  </a:cubicBezTo>
                  <a:cubicBezTo>
                    <a:pt x="66" y="48"/>
                    <a:pt x="66" y="48"/>
                    <a:pt x="67" y="47"/>
                  </a:cubicBezTo>
                  <a:cubicBezTo>
                    <a:pt x="67" y="44"/>
                    <a:pt x="68" y="41"/>
                    <a:pt x="68" y="37"/>
                  </a:cubicBezTo>
                  <a:cubicBezTo>
                    <a:pt x="73" y="46"/>
                    <a:pt x="72" y="59"/>
                    <a:pt x="86" y="60"/>
                  </a:cubicBezTo>
                  <a:cubicBezTo>
                    <a:pt x="87" y="57"/>
                    <a:pt x="87" y="53"/>
                    <a:pt x="87" y="49"/>
                  </a:cubicBezTo>
                  <a:cubicBezTo>
                    <a:pt x="90" y="53"/>
                    <a:pt x="90" y="57"/>
                    <a:pt x="91" y="61"/>
                  </a:cubicBezTo>
                  <a:cubicBezTo>
                    <a:pt x="92" y="64"/>
                    <a:pt x="96" y="66"/>
                    <a:pt x="100" y="70"/>
                  </a:cubicBezTo>
                  <a:cubicBezTo>
                    <a:pt x="100" y="63"/>
                    <a:pt x="101" y="58"/>
                    <a:pt x="101" y="54"/>
                  </a:cubicBezTo>
                  <a:cubicBezTo>
                    <a:pt x="102" y="53"/>
                    <a:pt x="103" y="53"/>
                    <a:pt x="104" y="52"/>
                  </a:cubicBezTo>
                  <a:cubicBezTo>
                    <a:pt x="102" y="71"/>
                    <a:pt x="112" y="79"/>
                    <a:pt x="128" y="82"/>
                  </a:cubicBezTo>
                  <a:cubicBezTo>
                    <a:pt x="128" y="76"/>
                    <a:pt x="129" y="70"/>
                    <a:pt x="129" y="64"/>
                  </a:cubicBezTo>
                  <a:cubicBezTo>
                    <a:pt x="132" y="69"/>
                    <a:pt x="134" y="74"/>
                    <a:pt x="134" y="79"/>
                  </a:cubicBezTo>
                  <a:cubicBezTo>
                    <a:pt x="133" y="87"/>
                    <a:pt x="137" y="88"/>
                    <a:pt x="144" y="88"/>
                  </a:cubicBezTo>
                  <a:cubicBezTo>
                    <a:pt x="144" y="81"/>
                    <a:pt x="143" y="75"/>
                    <a:pt x="142" y="68"/>
                  </a:cubicBezTo>
                  <a:cubicBezTo>
                    <a:pt x="143" y="68"/>
                    <a:pt x="144" y="68"/>
                    <a:pt x="145" y="68"/>
                  </a:cubicBezTo>
                  <a:cubicBezTo>
                    <a:pt x="147" y="76"/>
                    <a:pt x="149" y="85"/>
                    <a:pt x="152" y="93"/>
                  </a:cubicBezTo>
                  <a:cubicBezTo>
                    <a:pt x="153" y="93"/>
                    <a:pt x="154" y="92"/>
                    <a:pt x="155" y="92"/>
                  </a:cubicBezTo>
                  <a:cubicBezTo>
                    <a:pt x="154" y="82"/>
                    <a:pt x="152" y="72"/>
                    <a:pt x="151" y="62"/>
                  </a:cubicBezTo>
                  <a:cubicBezTo>
                    <a:pt x="152" y="62"/>
                    <a:pt x="153" y="62"/>
                    <a:pt x="154" y="62"/>
                  </a:cubicBezTo>
                  <a:cubicBezTo>
                    <a:pt x="157" y="73"/>
                    <a:pt x="159" y="84"/>
                    <a:pt x="162" y="96"/>
                  </a:cubicBezTo>
                  <a:cubicBezTo>
                    <a:pt x="163" y="96"/>
                    <a:pt x="164" y="95"/>
                    <a:pt x="165" y="95"/>
                  </a:cubicBezTo>
                  <a:cubicBezTo>
                    <a:pt x="165" y="88"/>
                    <a:pt x="166" y="81"/>
                    <a:pt x="166" y="74"/>
                  </a:cubicBezTo>
                  <a:cubicBezTo>
                    <a:pt x="167" y="74"/>
                    <a:pt x="168" y="74"/>
                    <a:pt x="169" y="74"/>
                  </a:cubicBezTo>
                  <a:cubicBezTo>
                    <a:pt x="169" y="82"/>
                    <a:pt x="170" y="89"/>
                    <a:pt x="171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0490666D-B697-4215-912C-7FF37F7A2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1757" y="1247670"/>
              <a:ext cx="979714" cy="133978"/>
            </a:xfrm>
            <a:custGeom>
              <a:avLst/>
              <a:gdLst>
                <a:gd name="T0" fmla="*/ 298 w 310"/>
                <a:gd name="T1" fmla="*/ 3 h 41"/>
                <a:gd name="T2" fmla="*/ 297 w 310"/>
                <a:gd name="T3" fmla="*/ 0 h 41"/>
                <a:gd name="T4" fmla="*/ 285 w 310"/>
                <a:gd name="T5" fmla="*/ 2 h 41"/>
                <a:gd name="T6" fmla="*/ 230 w 310"/>
                <a:gd name="T7" fmla="*/ 12 h 41"/>
                <a:gd name="T8" fmla="*/ 55 w 310"/>
                <a:gd name="T9" fmla="*/ 24 h 41"/>
                <a:gd name="T10" fmla="*/ 0 w 310"/>
                <a:gd name="T11" fmla="*/ 36 h 41"/>
                <a:gd name="T12" fmla="*/ 0 w 310"/>
                <a:gd name="T13" fmla="*/ 38 h 41"/>
                <a:gd name="T14" fmla="*/ 15 w 310"/>
                <a:gd name="T15" fmla="*/ 37 h 41"/>
                <a:gd name="T16" fmla="*/ 180 w 310"/>
                <a:gd name="T17" fmla="*/ 40 h 41"/>
                <a:gd name="T18" fmla="*/ 300 w 310"/>
                <a:gd name="T19" fmla="*/ 31 h 41"/>
                <a:gd name="T20" fmla="*/ 307 w 310"/>
                <a:gd name="T21" fmla="*/ 18 h 41"/>
                <a:gd name="T22" fmla="*/ 294 w 310"/>
                <a:gd name="T23" fmla="*/ 20 h 41"/>
                <a:gd name="T24" fmla="*/ 297 w 310"/>
                <a:gd name="T25" fmla="*/ 17 h 41"/>
                <a:gd name="T26" fmla="*/ 304 w 310"/>
                <a:gd name="T27" fmla="*/ 8 h 41"/>
                <a:gd name="T28" fmla="*/ 294 w 310"/>
                <a:gd name="T29" fmla="*/ 11 h 41"/>
                <a:gd name="T30" fmla="*/ 259 w 310"/>
                <a:gd name="T31" fmla="*/ 21 h 41"/>
                <a:gd name="T32" fmla="*/ 298 w 310"/>
                <a:gd name="T33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41">
                  <a:moveTo>
                    <a:pt x="298" y="3"/>
                  </a:moveTo>
                  <a:cubicBezTo>
                    <a:pt x="297" y="2"/>
                    <a:pt x="297" y="1"/>
                    <a:pt x="297" y="0"/>
                  </a:cubicBezTo>
                  <a:cubicBezTo>
                    <a:pt x="293" y="1"/>
                    <a:pt x="289" y="1"/>
                    <a:pt x="285" y="2"/>
                  </a:cubicBezTo>
                  <a:cubicBezTo>
                    <a:pt x="268" y="10"/>
                    <a:pt x="249" y="11"/>
                    <a:pt x="230" y="12"/>
                  </a:cubicBezTo>
                  <a:cubicBezTo>
                    <a:pt x="171" y="16"/>
                    <a:pt x="113" y="19"/>
                    <a:pt x="55" y="24"/>
                  </a:cubicBezTo>
                  <a:cubicBezTo>
                    <a:pt x="36" y="25"/>
                    <a:pt x="18" y="32"/>
                    <a:pt x="0" y="36"/>
                  </a:cubicBezTo>
                  <a:cubicBezTo>
                    <a:pt x="0" y="36"/>
                    <a:pt x="0" y="37"/>
                    <a:pt x="0" y="38"/>
                  </a:cubicBezTo>
                  <a:cubicBezTo>
                    <a:pt x="5" y="38"/>
                    <a:pt x="10" y="37"/>
                    <a:pt x="15" y="37"/>
                  </a:cubicBezTo>
                  <a:cubicBezTo>
                    <a:pt x="70" y="38"/>
                    <a:pt x="125" y="38"/>
                    <a:pt x="180" y="40"/>
                  </a:cubicBezTo>
                  <a:cubicBezTo>
                    <a:pt x="220" y="41"/>
                    <a:pt x="260" y="40"/>
                    <a:pt x="300" y="31"/>
                  </a:cubicBezTo>
                  <a:cubicBezTo>
                    <a:pt x="308" y="29"/>
                    <a:pt x="310" y="26"/>
                    <a:pt x="307" y="18"/>
                  </a:cubicBezTo>
                  <a:cubicBezTo>
                    <a:pt x="303" y="19"/>
                    <a:pt x="299" y="19"/>
                    <a:pt x="294" y="20"/>
                  </a:cubicBezTo>
                  <a:cubicBezTo>
                    <a:pt x="295" y="18"/>
                    <a:pt x="296" y="17"/>
                    <a:pt x="297" y="17"/>
                  </a:cubicBezTo>
                  <a:cubicBezTo>
                    <a:pt x="300" y="14"/>
                    <a:pt x="302" y="11"/>
                    <a:pt x="304" y="8"/>
                  </a:cubicBezTo>
                  <a:cubicBezTo>
                    <a:pt x="301" y="9"/>
                    <a:pt x="297" y="9"/>
                    <a:pt x="294" y="11"/>
                  </a:cubicBezTo>
                  <a:cubicBezTo>
                    <a:pt x="284" y="17"/>
                    <a:pt x="273" y="22"/>
                    <a:pt x="259" y="21"/>
                  </a:cubicBezTo>
                  <a:cubicBezTo>
                    <a:pt x="273" y="15"/>
                    <a:pt x="285" y="9"/>
                    <a:pt x="298" y="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B37DF817-3E5D-4084-A0C3-B5E6F1EF2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3097" y="720132"/>
              <a:ext cx="494044" cy="309824"/>
            </a:xfrm>
            <a:custGeom>
              <a:avLst/>
              <a:gdLst>
                <a:gd name="T0" fmla="*/ 155 w 155"/>
                <a:gd name="T1" fmla="*/ 86 h 98"/>
                <a:gd name="T2" fmla="*/ 99 w 155"/>
                <a:gd name="T3" fmla="*/ 59 h 98"/>
                <a:gd name="T4" fmla="*/ 49 w 155"/>
                <a:gd name="T5" fmla="*/ 26 h 98"/>
                <a:gd name="T6" fmla="*/ 11 w 155"/>
                <a:gd name="T7" fmla="*/ 3 h 98"/>
                <a:gd name="T8" fmla="*/ 0 w 155"/>
                <a:gd name="T9" fmla="*/ 0 h 98"/>
                <a:gd name="T10" fmla="*/ 36 w 155"/>
                <a:gd name="T11" fmla="*/ 44 h 98"/>
                <a:gd name="T12" fmla="*/ 30 w 155"/>
                <a:gd name="T13" fmla="*/ 47 h 98"/>
                <a:gd name="T14" fmla="*/ 46 w 155"/>
                <a:gd name="T15" fmla="*/ 62 h 98"/>
                <a:gd name="T16" fmla="*/ 44 w 155"/>
                <a:gd name="T17" fmla="*/ 65 h 98"/>
                <a:gd name="T18" fmla="*/ 68 w 155"/>
                <a:gd name="T19" fmla="*/ 72 h 98"/>
                <a:gd name="T20" fmla="*/ 56 w 155"/>
                <a:gd name="T21" fmla="*/ 76 h 98"/>
                <a:gd name="T22" fmla="*/ 56 w 155"/>
                <a:gd name="T23" fmla="*/ 79 h 98"/>
                <a:gd name="T24" fmla="*/ 87 w 155"/>
                <a:gd name="T25" fmla="*/ 79 h 98"/>
                <a:gd name="T26" fmla="*/ 87 w 155"/>
                <a:gd name="T27" fmla="*/ 81 h 98"/>
                <a:gd name="T28" fmla="*/ 66 w 155"/>
                <a:gd name="T29" fmla="*/ 86 h 98"/>
                <a:gd name="T30" fmla="*/ 98 w 155"/>
                <a:gd name="T31" fmla="*/ 89 h 98"/>
                <a:gd name="T32" fmla="*/ 92 w 155"/>
                <a:gd name="T33" fmla="*/ 95 h 98"/>
                <a:gd name="T34" fmla="*/ 93 w 155"/>
                <a:gd name="T35" fmla="*/ 97 h 98"/>
                <a:gd name="T36" fmla="*/ 121 w 155"/>
                <a:gd name="T37" fmla="*/ 91 h 98"/>
                <a:gd name="T38" fmla="*/ 117 w 155"/>
                <a:gd name="T39" fmla="*/ 96 h 98"/>
                <a:gd name="T40" fmla="*/ 119 w 155"/>
                <a:gd name="T41" fmla="*/ 98 h 98"/>
                <a:gd name="T42" fmla="*/ 155 w 155"/>
                <a:gd name="T43" fmla="*/ 8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5" h="98">
                  <a:moveTo>
                    <a:pt x="155" y="86"/>
                  </a:moveTo>
                  <a:cubicBezTo>
                    <a:pt x="135" y="77"/>
                    <a:pt x="116" y="69"/>
                    <a:pt x="99" y="59"/>
                  </a:cubicBezTo>
                  <a:cubicBezTo>
                    <a:pt x="82" y="49"/>
                    <a:pt x="66" y="37"/>
                    <a:pt x="49" y="26"/>
                  </a:cubicBezTo>
                  <a:cubicBezTo>
                    <a:pt x="36" y="18"/>
                    <a:pt x="24" y="10"/>
                    <a:pt x="11" y="3"/>
                  </a:cubicBezTo>
                  <a:cubicBezTo>
                    <a:pt x="8" y="1"/>
                    <a:pt x="5" y="1"/>
                    <a:pt x="0" y="0"/>
                  </a:cubicBezTo>
                  <a:cubicBezTo>
                    <a:pt x="13" y="16"/>
                    <a:pt x="25" y="30"/>
                    <a:pt x="36" y="44"/>
                  </a:cubicBezTo>
                  <a:cubicBezTo>
                    <a:pt x="36" y="45"/>
                    <a:pt x="34" y="45"/>
                    <a:pt x="30" y="47"/>
                  </a:cubicBezTo>
                  <a:cubicBezTo>
                    <a:pt x="36" y="52"/>
                    <a:pt x="42" y="57"/>
                    <a:pt x="46" y="62"/>
                  </a:cubicBezTo>
                  <a:cubicBezTo>
                    <a:pt x="46" y="62"/>
                    <a:pt x="44" y="64"/>
                    <a:pt x="44" y="65"/>
                  </a:cubicBezTo>
                  <a:cubicBezTo>
                    <a:pt x="49" y="75"/>
                    <a:pt x="59" y="70"/>
                    <a:pt x="68" y="72"/>
                  </a:cubicBezTo>
                  <a:cubicBezTo>
                    <a:pt x="63" y="74"/>
                    <a:pt x="59" y="75"/>
                    <a:pt x="56" y="76"/>
                  </a:cubicBezTo>
                  <a:cubicBezTo>
                    <a:pt x="56" y="77"/>
                    <a:pt x="56" y="78"/>
                    <a:pt x="56" y="79"/>
                  </a:cubicBezTo>
                  <a:cubicBezTo>
                    <a:pt x="67" y="79"/>
                    <a:pt x="77" y="79"/>
                    <a:pt x="87" y="79"/>
                  </a:cubicBezTo>
                  <a:cubicBezTo>
                    <a:pt x="87" y="80"/>
                    <a:pt x="87" y="81"/>
                    <a:pt x="87" y="81"/>
                  </a:cubicBezTo>
                  <a:cubicBezTo>
                    <a:pt x="81" y="83"/>
                    <a:pt x="74" y="84"/>
                    <a:pt x="66" y="86"/>
                  </a:cubicBezTo>
                  <a:cubicBezTo>
                    <a:pt x="76" y="93"/>
                    <a:pt x="87" y="88"/>
                    <a:pt x="98" y="89"/>
                  </a:cubicBezTo>
                  <a:cubicBezTo>
                    <a:pt x="96" y="91"/>
                    <a:pt x="94" y="93"/>
                    <a:pt x="92" y="95"/>
                  </a:cubicBezTo>
                  <a:cubicBezTo>
                    <a:pt x="92" y="96"/>
                    <a:pt x="93" y="96"/>
                    <a:pt x="93" y="97"/>
                  </a:cubicBezTo>
                  <a:cubicBezTo>
                    <a:pt x="102" y="95"/>
                    <a:pt x="111" y="93"/>
                    <a:pt x="121" y="91"/>
                  </a:cubicBezTo>
                  <a:cubicBezTo>
                    <a:pt x="120" y="93"/>
                    <a:pt x="118" y="95"/>
                    <a:pt x="117" y="96"/>
                  </a:cubicBezTo>
                  <a:cubicBezTo>
                    <a:pt x="118" y="97"/>
                    <a:pt x="118" y="98"/>
                    <a:pt x="119" y="98"/>
                  </a:cubicBezTo>
                  <a:cubicBezTo>
                    <a:pt x="130" y="95"/>
                    <a:pt x="142" y="91"/>
                    <a:pt x="155" y="8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573478E6-696D-4818-8D29-8EF589891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7361" y="1172308"/>
              <a:ext cx="226088" cy="117231"/>
            </a:xfrm>
            <a:custGeom>
              <a:avLst/>
              <a:gdLst>
                <a:gd name="T0" fmla="*/ 1 w 70"/>
                <a:gd name="T1" fmla="*/ 0 h 35"/>
                <a:gd name="T2" fmla="*/ 0 w 70"/>
                <a:gd name="T3" fmla="*/ 3 h 35"/>
                <a:gd name="T4" fmla="*/ 47 w 70"/>
                <a:gd name="T5" fmla="*/ 31 h 35"/>
                <a:gd name="T6" fmla="*/ 32 w 70"/>
                <a:gd name="T7" fmla="*/ 20 h 35"/>
                <a:gd name="T8" fmla="*/ 70 w 70"/>
                <a:gd name="T9" fmla="*/ 30 h 35"/>
                <a:gd name="T10" fmla="*/ 1 w 70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35">
                  <a:moveTo>
                    <a:pt x="1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17" y="10"/>
                    <a:pt x="25" y="30"/>
                    <a:pt x="47" y="31"/>
                  </a:cubicBezTo>
                  <a:cubicBezTo>
                    <a:pt x="42" y="28"/>
                    <a:pt x="37" y="24"/>
                    <a:pt x="32" y="20"/>
                  </a:cubicBezTo>
                  <a:cubicBezTo>
                    <a:pt x="45" y="20"/>
                    <a:pt x="54" y="35"/>
                    <a:pt x="70" y="30"/>
                  </a:cubicBezTo>
                  <a:cubicBezTo>
                    <a:pt x="46" y="20"/>
                    <a:pt x="24" y="10"/>
                    <a:pt x="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4" name="Freeform 58">
              <a:extLst>
                <a:ext uri="{FF2B5EF4-FFF2-40B4-BE49-F238E27FC236}">
                  <a16:creationId xmlns:a16="http://schemas.microsoft.com/office/drawing/2014/main" id="{CA248619-B462-4242-A469-96A2CF1CAB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1757" y="1465385"/>
              <a:ext cx="2018044" cy="2419978"/>
            </a:xfrm>
            <a:custGeom>
              <a:avLst/>
              <a:gdLst>
                <a:gd name="T0" fmla="*/ 614 w 634"/>
                <a:gd name="T1" fmla="*/ 259 h 761"/>
                <a:gd name="T2" fmla="*/ 530 w 634"/>
                <a:gd name="T3" fmla="*/ 314 h 761"/>
                <a:gd name="T4" fmla="*/ 438 w 634"/>
                <a:gd name="T5" fmla="*/ 328 h 761"/>
                <a:gd name="T6" fmla="*/ 562 w 634"/>
                <a:gd name="T7" fmla="*/ 283 h 761"/>
                <a:gd name="T8" fmla="*/ 587 w 634"/>
                <a:gd name="T9" fmla="*/ 200 h 761"/>
                <a:gd name="T10" fmla="*/ 416 w 634"/>
                <a:gd name="T11" fmla="*/ 223 h 761"/>
                <a:gd name="T12" fmla="*/ 514 w 634"/>
                <a:gd name="T13" fmla="*/ 192 h 761"/>
                <a:gd name="T14" fmla="*/ 451 w 634"/>
                <a:gd name="T15" fmla="*/ 68 h 761"/>
                <a:gd name="T16" fmla="*/ 370 w 634"/>
                <a:gd name="T17" fmla="*/ 112 h 761"/>
                <a:gd name="T18" fmla="*/ 431 w 634"/>
                <a:gd name="T19" fmla="*/ 70 h 761"/>
                <a:gd name="T20" fmla="*/ 367 w 634"/>
                <a:gd name="T21" fmla="*/ 2 h 761"/>
                <a:gd name="T22" fmla="*/ 280 w 634"/>
                <a:gd name="T23" fmla="*/ 36 h 761"/>
                <a:gd name="T24" fmla="*/ 185 w 634"/>
                <a:gd name="T25" fmla="*/ 30 h 761"/>
                <a:gd name="T26" fmla="*/ 177 w 634"/>
                <a:gd name="T27" fmla="*/ 85 h 761"/>
                <a:gd name="T28" fmla="*/ 202 w 634"/>
                <a:gd name="T29" fmla="*/ 102 h 761"/>
                <a:gd name="T30" fmla="*/ 150 w 634"/>
                <a:gd name="T31" fmla="*/ 84 h 761"/>
                <a:gd name="T32" fmla="*/ 100 w 634"/>
                <a:gd name="T33" fmla="*/ 164 h 761"/>
                <a:gd name="T34" fmla="*/ 148 w 634"/>
                <a:gd name="T35" fmla="*/ 204 h 761"/>
                <a:gd name="T36" fmla="*/ 88 w 634"/>
                <a:gd name="T37" fmla="*/ 171 h 761"/>
                <a:gd name="T38" fmla="*/ 61 w 634"/>
                <a:gd name="T39" fmla="*/ 184 h 761"/>
                <a:gd name="T40" fmla="*/ 69 w 634"/>
                <a:gd name="T41" fmla="*/ 296 h 761"/>
                <a:gd name="T42" fmla="*/ 35 w 634"/>
                <a:gd name="T43" fmla="*/ 281 h 761"/>
                <a:gd name="T44" fmla="*/ 52 w 634"/>
                <a:gd name="T45" fmla="*/ 420 h 761"/>
                <a:gd name="T46" fmla="*/ 28 w 634"/>
                <a:gd name="T47" fmla="*/ 416 h 761"/>
                <a:gd name="T48" fmla="*/ 75 w 634"/>
                <a:gd name="T49" fmla="*/ 537 h 761"/>
                <a:gd name="T50" fmla="*/ 160 w 634"/>
                <a:gd name="T51" fmla="*/ 583 h 761"/>
                <a:gd name="T52" fmla="*/ 72 w 634"/>
                <a:gd name="T53" fmla="*/ 570 h 761"/>
                <a:gd name="T54" fmla="*/ 228 w 634"/>
                <a:gd name="T55" fmla="*/ 698 h 761"/>
                <a:gd name="T56" fmla="*/ 268 w 634"/>
                <a:gd name="T57" fmla="*/ 706 h 761"/>
                <a:gd name="T58" fmla="*/ 214 w 634"/>
                <a:gd name="T59" fmla="*/ 725 h 761"/>
                <a:gd name="T60" fmla="*/ 319 w 634"/>
                <a:gd name="T61" fmla="*/ 755 h 761"/>
                <a:gd name="T62" fmla="*/ 343 w 634"/>
                <a:gd name="T63" fmla="*/ 760 h 761"/>
                <a:gd name="T64" fmla="*/ 412 w 634"/>
                <a:gd name="T65" fmla="*/ 736 h 761"/>
                <a:gd name="T66" fmla="*/ 435 w 634"/>
                <a:gd name="T67" fmla="*/ 714 h 761"/>
                <a:gd name="T68" fmla="*/ 371 w 634"/>
                <a:gd name="T69" fmla="*/ 718 h 761"/>
                <a:gd name="T70" fmla="*/ 540 w 634"/>
                <a:gd name="T71" fmla="*/ 613 h 761"/>
                <a:gd name="T72" fmla="*/ 399 w 634"/>
                <a:gd name="T73" fmla="*/ 617 h 761"/>
                <a:gd name="T74" fmla="*/ 444 w 634"/>
                <a:gd name="T75" fmla="*/ 603 h 761"/>
                <a:gd name="T76" fmla="*/ 608 w 634"/>
                <a:gd name="T77" fmla="*/ 464 h 761"/>
                <a:gd name="T78" fmla="*/ 545 w 634"/>
                <a:gd name="T79" fmla="*/ 448 h 761"/>
                <a:gd name="T80" fmla="*/ 499 w 634"/>
                <a:gd name="T81" fmla="*/ 457 h 761"/>
                <a:gd name="T82" fmla="*/ 243 w 634"/>
                <a:gd name="T83" fmla="*/ 489 h 761"/>
                <a:gd name="T84" fmla="*/ 128 w 634"/>
                <a:gd name="T85" fmla="*/ 473 h 761"/>
                <a:gd name="T86" fmla="*/ 102 w 634"/>
                <a:gd name="T87" fmla="*/ 451 h 761"/>
                <a:gd name="T88" fmla="*/ 111 w 634"/>
                <a:gd name="T89" fmla="*/ 446 h 761"/>
                <a:gd name="T90" fmla="*/ 143 w 634"/>
                <a:gd name="T91" fmla="*/ 402 h 761"/>
                <a:gd name="T92" fmla="*/ 239 w 634"/>
                <a:gd name="T93" fmla="*/ 473 h 761"/>
                <a:gd name="T94" fmla="*/ 258 w 634"/>
                <a:gd name="T95" fmla="*/ 484 h 761"/>
                <a:gd name="T96" fmla="*/ 243 w 634"/>
                <a:gd name="T97" fmla="*/ 489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4" h="761">
                  <a:moveTo>
                    <a:pt x="617" y="361"/>
                  </a:moveTo>
                  <a:cubicBezTo>
                    <a:pt x="634" y="326"/>
                    <a:pt x="634" y="292"/>
                    <a:pt x="614" y="259"/>
                  </a:cubicBezTo>
                  <a:cubicBezTo>
                    <a:pt x="610" y="254"/>
                    <a:pt x="606" y="250"/>
                    <a:pt x="601" y="244"/>
                  </a:cubicBezTo>
                  <a:cubicBezTo>
                    <a:pt x="586" y="278"/>
                    <a:pt x="561" y="300"/>
                    <a:pt x="530" y="314"/>
                  </a:cubicBezTo>
                  <a:cubicBezTo>
                    <a:pt x="498" y="327"/>
                    <a:pt x="465" y="333"/>
                    <a:pt x="431" y="331"/>
                  </a:cubicBezTo>
                  <a:cubicBezTo>
                    <a:pt x="433" y="329"/>
                    <a:pt x="435" y="328"/>
                    <a:pt x="438" y="328"/>
                  </a:cubicBezTo>
                  <a:cubicBezTo>
                    <a:pt x="456" y="324"/>
                    <a:pt x="474" y="320"/>
                    <a:pt x="492" y="316"/>
                  </a:cubicBezTo>
                  <a:cubicBezTo>
                    <a:pt x="517" y="309"/>
                    <a:pt x="542" y="300"/>
                    <a:pt x="562" y="283"/>
                  </a:cubicBezTo>
                  <a:cubicBezTo>
                    <a:pt x="576" y="271"/>
                    <a:pt x="589" y="258"/>
                    <a:pt x="592" y="240"/>
                  </a:cubicBezTo>
                  <a:cubicBezTo>
                    <a:pt x="594" y="227"/>
                    <a:pt x="591" y="213"/>
                    <a:pt x="587" y="200"/>
                  </a:cubicBezTo>
                  <a:cubicBezTo>
                    <a:pt x="582" y="183"/>
                    <a:pt x="568" y="170"/>
                    <a:pt x="550" y="164"/>
                  </a:cubicBezTo>
                  <a:cubicBezTo>
                    <a:pt x="524" y="213"/>
                    <a:pt x="461" y="225"/>
                    <a:pt x="416" y="223"/>
                  </a:cubicBezTo>
                  <a:cubicBezTo>
                    <a:pt x="428" y="219"/>
                    <a:pt x="440" y="216"/>
                    <a:pt x="452" y="213"/>
                  </a:cubicBezTo>
                  <a:cubicBezTo>
                    <a:pt x="474" y="209"/>
                    <a:pt x="496" y="204"/>
                    <a:pt x="514" y="192"/>
                  </a:cubicBezTo>
                  <a:cubicBezTo>
                    <a:pt x="550" y="168"/>
                    <a:pt x="554" y="134"/>
                    <a:pt x="523" y="105"/>
                  </a:cubicBezTo>
                  <a:cubicBezTo>
                    <a:pt x="502" y="86"/>
                    <a:pt x="479" y="73"/>
                    <a:pt x="451" y="68"/>
                  </a:cubicBezTo>
                  <a:cubicBezTo>
                    <a:pt x="444" y="67"/>
                    <a:pt x="442" y="67"/>
                    <a:pt x="439" y="74"/>
                  </a:cubicBezTo>
                  <a:cubicBezTo>
                    <a:pt x="430" y="99"/>
                    <a:pt x="394" y="118"/>
                    <a:pt x="370" y="112"/>
                  </a:cubicBezTo>
                  <a:cubicBezTo>
                    <a:pt x="385" y="105"/>
                    <a:pt x="400" y="98"/>
                    <a:pt x="415" y="91"/>
                  </a:cubicBezTo>
                  <a:cubicBezTo>
                    <a:pt x="424" y="86"/>
                    <a:pt x="430" y="80"/>
                    <a:pt x="431" y="70"/>
                  </a:cubicBezTo>
                  <a:cubicBezTo>
                    <a:pt x="434" y="54"/>
                    <a:pt x="430" y="39"/>
                    <a:pt x="418" y="28"/>
                  </a:cubicBezTo>
                  <a:cubicBezTo>
                    <a:pt x="404" y="14"/>
                    <a:pt x="386" y="7"/>
                    <a:pt x="367" y="2"/>
                  </a:cubicBezTo>
                  <a:cubicBezTo>
                    <a:pt x="358" y="0"/>
                    <a:pt x="352" y="2"/>
                    <a:pt x="346" y="10"/>
                  </a:cubicBezTo>
                  <a:cubicBezTo>
                    <a:pt x="328" y="28"/>
                    <a:pt x="307" y="40"/>
                    <a:pt x="280" y="36"/>
                  </a:cubicBezTo>
                  <a:cubicBezTo>
                    <a:pt x="258" y="33"/>
                    <a:pt x="239" y="24"/>
                    <a:pt x="223" y="6"/>
                  </a:cubicBezTo>
                  <a:cubicBezTo>
                    <a:pt x="210" y="14"/>
                    <a:pt x="196" y="20"/>
                    <a:pt x="185" y="30"/>
                  </a:cubicBezTo>
                  <a:cubicBezTo>
                    <a:pt x="177" y="37"/>
                    <a:pt x="170" y="48"/>
                    <a:pt x="166" y="58"/>
                  </a:cubicBezTo>
                  <a:cubicBezTo>
                    <a:pt x="161" y="70"/>
                    <a:pt x="165" y="78"/>
                    <a:pt x="177" y="85"/>
                  </a:cubicBezTo>
                  <a:cubicBezTo>
                    <a:pt x="181" y="87"/>
                    <a:pt x="185" y="89"/>
                    <a:pt x="189" y="91"/>
                  </a:cubicBezTo>
                  <a:cubicBezTo>
                    <a:pt x="193" y="95"/>
                    <a:pt x="198" y="99"/>
                    <a:pt x="202" y="102"/>
                  </a:cubicBezTo>
                  <a:cubicBezTo>
                    <a:pt x="187" y="102"/>
                    <a:pt x="174" y="99"/>
                    <a:pt x="163" y="88"/>
                  </a:cubicBezTo>
                  <a:cubicBezTo>
                    <a:pt x="160" y="85"/>
                    <a:pt x="153" y="83"/>
                    <a:pt x="150" y="84"/>
                  </a:cubicBezTo>
                  <a:cubicBezTo>
                    <a:pt x="127" y="92"/>
                    <a:pt x="109" y="106"/>
                    <a:pt x="97" y="128"/>
                  </a:cubicBezTo>
                  <a:cubicBezTo>
                    <a:pt x="91" y="140"/>
                    <a:pt x="91" y="153"/>
                    <a:pt x="100" y="164"/>
                  </a:cubicBezTo>
                  <a:cubicBezTo>
                    <a:pt x="107" y="173"/>
                    <a:pt x="116" y="180"/>
                    <a:pt x="125" y="188"/>
                  </a:cubicBezTo>
                  <a:cubicBezTo>
                    <a:pt x="132" y="194"/>
                    <a:pt x="140" y="199"/>
                    <a:pt x="148" y="204"/>
                  </a:cubicBezTo>
                  <a:cubicBezTo>
                    <a:pt x="130" y="203"/>
                    <a:pt x="117" y="195"/>
                    <a:pt x="105" y="184"/>
                  </a:cubicBezTo>
                  <a:cubicBezTo>
                    <a:pt x="100" y="179"/>
                    <a:pt x="94" y="171"/>
                    <a:pt x="88" y="171"/>
                  </a:cubicBezTo>
                  <a:cubicBezTo>
                    <a:pt x="81" y="170"/>
                    <a:pt x="74" y="177"/>
                    <a:pt x="67" y="181"/>
                  </a:cubicBezTo>
                  <a:cubicBezTo>
                    <a:pt x="65" y="182"/>
                    <a:pt x="63" y="183"/>
                    <a:pt x="61" y="184"/>
                  </a:cubicBezTo>
                  <a:cubicBezTo>
                    <a:pt x="42" y="197"/>
                    <a:pt x="29" y="213"/>
                    <a:pt x="31" y="237"/>
                  </a:cubicBezTo>
                  <a:cubicBezTo>
                    <a:pt x="32" y="264"/>
                    <a:pt x="47" y="283"/>
                    <a:pt x="69" y="296"/>
                  </a:cubicBezTo>
                  <a:cubicBezTo>
                    <a:pt x="82" y="303"/>
                    <a:pt x="95" y="311"/>
                    <a:pt x="108" y="318"/>
                  </a:cubicBezTo>
                  <a:cubicBezTo>
                    <a:pt x="78" y="315"/>
                    <a:pt x="55" y="300"/>
                    <a:pt x="35" y="281"/>
                  </a:cubicBezTo>
                  <a:cubicBezTo>
                    <a:pt x="20" y="289"/>
                    <a:pt x="8" y="309"/>
                    <a:pt x="5" y="329"/>
                  </a:cubicBezTo>
                  <a:cubicBezTo>
                    <a:pt x="0" y="367"/>
                    <a:pt x="18" y="402"/>
                    <a:pt x="52" y="420"/>
                  </a:cubicBezTo>
                  <a:cubicBezTo>
                    <a:pt x="62" y="425"/>
                    <a:pt x="72" y="431"/>
                    <a:pt x="84" y="437"/>
                  </a:cubicBezTo>
                  <a:cubicBezTo>
                    <a:pt x="59" y="442"/>
                    <a:pt x="46" y="424"/>
                    <a:pt x="28" y="416"/>
                  </a:cubicBezTo>
                  <a:cubicBezTo>
                    <a:pt x="19" y="435"/>
                    <a:pt x="19" y="454"/>
                    <a:pt x="25" y="472"/>
                  </a:cubicBezTo>
                  <a:cubicBezTo>
                    <a:pt x="34" y="500"/>
                    <a:pt x="52" y="521"/>
                    <a:pt x="75" y="537"/>
                  </a:cubicBezTo>
                  <a:cubicBezTo>
                    <a:pt x="97" y="552"/>
                    <a:pt x="123" y="563"/>
                    <a:pt x="147" y="576"/>
                  </a:cubicBezTo>
                  <a:cubicBezTo>
                    <a:pt x="151" y="579"/>
                    <a:pt x="156" y="581"/>
                    <a:pt x="160" y="583"/>
                  </a:cubicBezTo>
                  <a:cubicBezTo>
                    <a:pt x="128" y="581"/>
                    <a:pt x="101" y="565"/>
                    <a:pt x="72" y="549"/>
                  </a:cubicBezTo>
                  <a:cubicBezTo>
                    <a:pt x="72" y="557"/>
                    <a:pt x="71" y="564"/>
                    <a:pt x="72" y="570"/>
                  </a:cubicBezTo>
                  <a:cubicBezTo>
                    <a:pt x="74" y="599"/>
                    <a:pt x="89" y="622"/>
                    <a:pt x="109" y="642"/>
                  </a:cubicBezTo>
                  <a:cubicBezTo>
                    <a:pt x="142" y="675"/>
                    <a:pt x="182" y="692"/>
                    <a:pt x="228" y="698"/>
                  </a:cubicBezTo>
                  <a:cubicBezTo>
                    <a:pt x="241" y="700"/>
                    <a:pt x="255" y="702"/>
                    <a:pt x="268" y="704"/>
                  </a:cubicBezTo>
                  <a:cubicBezTo>
                    <a:pt x="268" y="705"/>
                    <a:pt x="268" y="705"/>
                    <a:pt x="268" y="706"/>
                  </a:cubicBezTo>
                  <a:cubicBezTo>
                    <a:pt x="246" y="706"/>
                    <a:pt x="225" y="706"/>
                    <a:pt x="202" y="706"/>
                  </a:cubicBezTo>
                  <a:cubicBezTo>
                    <a:pt x="206" y="712"/>
                    <a:pt x="209" y="719"/>
                    <a:pt x="214" y="725"/>
                  </a:cubicBezTo>
                  <a:cubicBezTo>
                    <a:pt x="224" y="738"/>
                    <a:pt x="233" y="749"/>
                    <a:pt x="252" y="749"/>
                  </a:cubicBezTo>
                  <a:cubicBezTo>
                    <a:pt x="274" y="748"/>
                    <a:pt x="296" y="753"/>
                    <a:pt x="319" y="755"/>
                  </a:cubicBezTo>
                  <a:cubicBezTo>
                    <a:pt x="316" y="756"/>
                    <a:pt x="315" y="757"/>
                    <a:pt x="310" y="760"/>
                  </a:cubicBezTo>
                  <a:cubicBezTo>
                    <a:pt x="323" y="760"/>
                    <a:pt x="333" y="761"/>
                    <a:pt x="343" y="760"/>
                  </a:cubicBezTo>
                  <a:cubicBezTo>
                    <a:pt x="352" y="759"/>
                    <a:pt x="362" y="758"/>
                    <a:pt x="371" y="756"/>
                  </a:cubicBezTo>
                  <a:cubicBezTo>
                    <a:pt x="385" y="752"/>
                    <a:pt x="400" y="748"/>
                    <a:pt x="412" y="736"/>
                  </a:cubicBezTo>
                  <a:cubicBezTo>
                    <a:pt x="412" y="736"/>
                    <a:pt x="412" y="736"/>
                    <a:pt x="412" y="736"/>
                  </a:cubicBezTo>
                  <a:cubicBezTo>
                    <a:pt x="419" y="729"/>
                    <a:pt x="427" y="722"/>
                    <a:pt x="435" y="714"/>
                  </a:cubicBezTo>
                  <a:cubicBezTo>
                    <a:pt x="410" y="717"/>
                    <a:pt x="388" y="720"/>
                    <a:pt x="365" y="722"/>
                  </a:cubicBezTo>
                  <a:cubicBezTo>
                    <a:pt x="367" y="719"/>
                    <a:pt x="369" y="718"/>
                    <a:pt x="371" y="718"/>
                  </a:cubicBezTo>
                  <a:cubicBezTo>
                    <a:pt x="390" y="713"/>
                    <a:pt x="408" y="708"/>
                    <a:pt x="427" y="704"/>
                  </a:cubicBezTo>
                  <a:cubicBezTo>
                    <a:pt x="479" y="692"/>
                    <a:pt x="519" y="665"/>
                    <a:pt x="540" y="613"/>
                  </a:cubicBezTo>
                  <a:cubicBezTo>
                    <a:pt x="547" y="596"/>
                    <a:pt x="552" y="579"/>
                    <a:pt x="553" y="559"/>
                  </a:cubicBezTo>
                  <a:cubicBezTo>
                    <a:pt x="506" y="592"/>
                    <a:pt x="457" y="616"/>
                    <a:pt x="399" y="617"/>
                  </a:cubicBezTo>
                  <a:cubicBezTo>
                    <a:pt x="402" y="615"/>
                    <a:pt x="404" y="614"/>
                    <a:pt x="407" y="613"/>
                  </a:cubicBezTo>
                  <a:cubicBezTo>
                    <a:pt x="419" y="610"/>
                    <a:pt x="432" y="607"/>
                    <a:pt x="444" y="603"/>
                  </a:cubicBezTo>
                  <a:cubicBezTo>
                    <a:pt x="473" y="593"/>
                    <a:pt x="502" y="582"/>
                    <a:pt x="528" y="565"/>
                  </a:cubicBezTo>
                  <a:cubicBezTo>
                    <a:pt x="566" y="540"/>
                    <a:pt x="596" y="509"/>
                    <a:pt x="608" y="464"/>
                  </a:cubicBezTo>
                  <a:cubicBezTo>
                    <a:pt x="614" y="443"/>
                    <a:pt x="613" y="422"/>
                    <a:pt x="607" y="403"/>
                  </a:cubicBezTo>
                  <a:cubicBezTo>
                    <a:pt x="586" y="418"/>
                    <a:pt x="567" y="435"/>
                    <a:pt x="545" y="448"/>
                  </a:cubicBezTo>
                  <a:cubicBezTo>
                    <a:pt x="523" y="462"/>
                    <a:pt x="498" y="468"/>
                    <a:pt x="472" y="468"/>
                  </a:cubicBezTo>
                  <a:cubicBezTo>
                    <a:pt x="481" y="464"/>
                    <a:pt x="490" y="460"/>
                    <a:pt x="499" y="457"/>
                  </a:cubicBezTo>
                  <a:cubicBezTo>
                    <a:pt x="551" y="441"/>
                    <a:pt x="593" y="412"/>
                    <a:pt x="617" y="361"/>
                  </a:cubicBezTo>
                  <a:close/>
                  <a:moveTo>
                    <a:pt x="243" y="489"/>
                  </a:moveTo>
                  <a:cubicBezTo>
                    <a:pt x="236" y="488"/>
                    <a:pt x="230" y="489"/>
                    <a:pt x="223" y="491"/>
                  </a:cubicBezTo>
                  <a:cubicBezTo>
                    <a:pt x="189" y="501"/>
                    <a:pt x="157" y="495"/>
                    <a:pt x="128" y="473"/>
                  </a:cubicBezTo>
                  <a:cubicBezTo>
                    <a:pt x="127" y="473"/>
                    <a:pt x="126" y="472"/>
                    <a:pt x="125" y="471"/>
                  </a:cubicBezTo>
                  <a:cubicBezTo>
                    <a:pt x="119" y="462"/>
                    <a:pt x="113" y="454"/>
                    <a:pt x="102" y="451"/>
                  </a:cubicBezTo>
                  <a:cubicBezTo>
                    <a:pt x="100" y="450"/>
                    <a:pt x="99" y="448"/>
                    <a:pt x="97" y="446"/>
                  </a:cubicBezTo>
                  <a:cubicBezTo>
                    <a:pt x="102" y="446"/>
                    <a:pt x="106" y="446"/>
                    <a:pt x="111" y="446"/>
                  </a:cubicBezTo>
                  <a:cubicBezTo>
                    <a:pt x="112" y="442"/>
                    <a:pt x="112" y="439"/>
                    <a:pt x="113" y="436"/>
                  </a:cubicBezTo>
                  <a:cubicBezTo>
                    <a:pt x="117" y="419"/>
                    <a:pt x="126" y="406"/>
                    <a:pt x="143" y="402"/>
                  </a:cubicBezTo>
                  <a:cubicBezTo>
                    <a:pt x="171" y="395"/>
                    <a:pt x="198" y="399"/>
                    <a:pt x="220" y="418"/>
                  </a:cubicBezTo>
                  <a:cubicBezTo>
                    <a:pt x="237" y="432"/>
                    <a:pt x="244" y="451"/>
                    <a:pt x="239" y="473"/>
                  </a:cubicBezTo>
                  <a:cubicBezTo>
                    <a:pt x="238" y="476"/>
                    <a:pt x="238" y="478"/>
                    <a:pt x="238" y="480"/>
                  </a:cubicBezTo>
                  <a:cubicBezTo>
                    <a:pt x="245" y="481"/>
                    <a:pt x="251" y="483"/>
                    <a:pt x="258" y="484"/>
                  </a:cubicBezTo>
                  <a:cubicBezTo>
                    <a:pt x="258" y="485"/>
                    <a:pt x="258" y="487"/>
                    <a:pt x="258" y="488"/>
                  </a:cubicBezTo>
                  <a:cubicBezTo>
                    <a:pt x="253" y="488"/>
                    <a:pt x="247" y="490"/>
                    <a:pt x="243" y="48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5" name="Freeform 59">
              <a:extLst>
                <a:ext uri="{FF2B5EF4-FFF2-40B4-BE49-F238E27FC236}">
                  <a16:creationId xmlns:a16="http://schemas.microsoft.com/office/drawing/2014/main" id="{F5A9B0BB-6AEF-43A6-8C9E-C2A0E37F8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8570" y="2763297"/>
              <a:ext cx="301451" cy="251209"/>
            </a:xfrm>
            <a:custGeom>
              <a:avLst/>
              <a:gdLst>
                <a:gd name="T0" fmla="*/ 94 w 94"/>
                <a:gd name="T1" fmla="*/ 78 h 80"/>
                <a:gd name="T2" fmla="*/ 94 w 94"/>
                <a:gd name="T3" fmla="*/ 75 h 80"/>
                <a:gd name="T4" fmla="*/ 39 w 94"/>
                <a:gd name="T5" fmla="*/ 60 h 80"/>
                <a:gd name="T6" fmla="*/ 27 w 94"/>
                <a:gd name="T7" fmla="*/ 45 h 80"/>
                <a:gd name="T8" fmla="*/ 32 w 94"/>
                <a:gd name="T9" fmla="*/ 7 h 80"/>
                <a:gd name="T10" fmla="*/ 35 w 94"/>
                <a:gd name="T11" fmla="*/ 0 h 80"/>
                <a:gd name="T12" fmla="*/ 4 w 94"/>
                <a:gd name="T13" fmla="*/ 25 h 80"/>
                <a:gd name="T14" fmla="*/ 18 w 94"/>
                <a:gd name="T15" fmla="*/ 62 h 80"/>
                <a:gd name="T16" fmla="*/ 69 w 94"/>
                <a:gd name="T17" fmla="*/ 79 h 80"/>
                <a:gd name="T18" fmla="*/ 94 w 94"/>
                <a:gd name="T19" fmla="*/ 7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0">
                  <a:moveTo>
                    <a:pt x="94" y="78"/>
                  </a:moveTo>
                  <a:cubicBezTo>
                    <a:pt x="94" y="77"/>
                    <a:pt x="94" y="76"/>
                    <a:pt x="94" y="75"/>
                  </a:cubicBezTo>
                  <a:cubicBezTo>
                    <a:pt x="74" y="75"/>
                    <a:pt x="56" y="68"/>
                    <a:pt x="39" y="60"/>
                  </a:cubicBezTo>
                  <a:cubicBezTo>
                    <a:pt x="31" y="57"/>
                    <a:pt x="27" y="52"/>
                    <a:pt x="27" y="45"/>
                  </a:cubicBezTo>
                  <a:cubicBezTo>
                    <a:pt x="25" y="32"/>
                    <a:pt x="26" y="19"/>
                    <a:pt x="32" y="7"/>
                  </a:cubicBezTo>
                  <a:cubicBezTo>
                    <a:pt x="34" y="5"/>
                    <a:pt x="34" y="3"/>
                    <a:pt x="35" y="0"/>
                  </a:cubicBezTo>
                  <a:cubicBezTo>
                    <a:pt x="19" y="2"/>
                    <a:pt x="8" y="11"/>
                    <a:pt x="4" y="25"/>
                  </a:cubicBezTo>
                  <a:cubicBezTo>
                    <a:pt x="0" y="39"/>
                    <a:pt x="6" y="54"/>
                    <a:pt x="18" y="62"/>
                  </a:cubicBezTo>
                  <a:cubicBezTo>
                    <a:pt x="34" y="73"/>
                    <a:pt x="51" y="78"/>
                    <a:pt x="69" y="79"/>
                  </a:cubicBezTo>
                  <a:cubicBezTo>
                    <a:pt x="77" y="80"/>
                    <a:pt x="85" y="78"/>
                    <a:pt x="94" y="7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56" name="Oval 60">
            <a:extLst>
              <a:ext uri="{FF2B5EF4-FFF2-40B4-BE49-F238E27FC236}">
                <a16:creationId xmlns:a16="http://schemas.microsoft.com/office/drawing/2014/main" id="{B5AEAC76-B03F-4B8F-9201-4EABF058E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2978" y="1652499"/>
            <a:ext cx="1825450" cy="1817077"/>
          </a:xfrm>
          <a:prstGeom prst="ellipse">
            <a:avLst/>
          </a:prstGeom>
          <a:solidFill>
            <a:srgbClr val="FFFFFF"/>
          </a:solidFill>
          <a:ln w="7938" cap="flat">
            <a:solidFill>
              <a:srgbClr val="FED71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5D7776E-497A-E88C-BEAE-E02342B0E039}"/>
              </a:ext>
            </a:extLst>
          </p:cNvPr>
          <p:cNvGrpSpPr/>
          <p:nvPr/>
        </p:nvGrpSpPr>
        <p:grpSpPr>
          <a:xfrm>
            <a:off x="10570693" y="2004191"/>
            <a:ext cx="1390021" cy="1180681"/>
            <a:chOff x="9545933" y="1498879"/>
            <a:chExt cx="1390021" cy="1180681"/>
          </a:xfrm>
        </p:grpSpPr>
        <p:sp>
          <p:nvSpPr>
            <p:cNvPr id="57" name="Freeform 61">
              <a:extLst>
                <a:ext uri="{FF2B5EF4-FFF2-40B4-BE49-F238E27FC236}">
                  <a16:creationId xmlns:a16="http://schemas.microsoft.com/office/drawing/2014/main" id="{E8A02349-2494-4FA5-84FB-672B67C4C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0218" y="1498879"/>
              <a:ext cx="259582" cy="259582"/>
            </a:xfrm>
            <a:custGeom>
              <a:avLst/>
              <a:gdLst>
                <a:gd name="T0" fmla="*/ 12 w 31"/>
                <a:gd name="T1" fmla="*/ 31 h 31"/>
                <a:gd name="T2" fmla="*/ 0 w 31"/>
                <a:gd name="T3" fmla="*/ 19 h 31"/>
                <a:gd name="T4" fmla="*/ 4 w 31"/>
                <a:gd name="T5" fmla="*/ 4 h 31"/>
                <a:gd name="T6" fmla="*/ 20 w 31"/>
                <a:gd name="T7" fmla="*/ 0 h 31"/>
                <a:gd name="T8" fmla="*/ 31 w 31"/>
                <a:gd name="T9" fmla="*/ 11 h 31"/>
                <a:gd name="T10" fmla="*/ 27 w 31"/>
                <a:gd name="T11" fmla="*/ 26 h 31"/>
                <a:gd name="T12" fmla="*/ 12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31"/>
                  </a:moveTo>
                  <a:lnTo>
                    <a:pt x="0" y="19"/>
                  </a:lnTo>
                  <a:lnTo>
                    <a:pt x="4" y="4"/>
                  </a:lnTo>
                  <a:lnTo>
                    <a:pt x="20" y="0"/>
                  </a:lnTo>
                  <a:lnTo>
                    <a:pt x="31" y="11"/>
                  </a:lnTo>
                  <a:lnTo>
                    <a:pt x="27" y="26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8" name="Freeform 62">
              <a:extLst>
                <a:ext uri="{FF2B5EF4-FFF2-40B4-BE49-F238E27FC236}">
                  <a16:creationId xmlns:a16="http://schemas.microsoft.com/office/drawing/2014/main" id="{65F23D58-ED47-41D4-BCD0-2F4518F42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5581" y="1741714"/>
              <a:ext cx="259582" cy="267956"/>
            </a:xfrm>
            <a:custGeom>
              <a:avLst/>
              <a:gdLst>
                <a:gd name="T0" fmla="*/ 12 w 31"/>
                <a:gd name="T1" fmla="*/ 32 h 32"/>
                <a:gd name="T2" fmla="*/ 0 w 31"/>
                <a:gd name="T3" fmla="*/ 20 h 32"/>
                <a:gd name="T4" fmla="*/ 4 w 31"/>
                <a:gd name="T5" fmla="*/ 5 h 32"/>
                <a:gd name="T6" fmla="*/ 20 w 31"/>
                <a:gd name="T7" fmla="*/ 0 h 32"/>
                <a:gd name="T8" fmla="*/ 31 w 31"/>
                <a:gd name="T9" fmla="*/ 12 h 32"/>
                <a:gd name="T10" fmla="*/ 27 w 31"/>
                <a:gd name="T11" fmla="*/ 27 h 32"/>
                <a:gd name="T12" fmla="*/ 12 w 31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2">
                  <a:moveTo>
                    <a:pt x="12" y="32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20" y="0"/>
                  </a:lnTo>
                  <a:lnTo>
                    <a:pt x="31" y="12"/>
                  </a:lnTo>
                  <a:lnTo>
                    <a:pt x="27" y="27"/>
                  </a:lnTo>
                  <a:lnTo>
                    <a:pt x="12" y="32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5D5CA59D-8C6C-45E6-AF74-635F7D76F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9801" y="1565868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19 h 31"/>
                <a:gd name="T4" fmla="*/ 4 w 31"/>
                <a:gd name="T5" fmla="*/ 5 h 31"/>
                <a:gd name="T6" fmla="*/ 19 w 31"/>
                <a:gd name="T7" fmla="*/ 0 h 31"/>
                <a:gd name="T8" fmla="*/ 31 w 31"/>
                <a:gd name="T9" fmla="*/ 11 h 31"/>
                <a:gd name="T10" fmla="*/ 26 w 31"/>
                <a:gd name="T11" fmla="*/ 26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19"/>
                  </a:lnTo>
                  <a:lnTo>
                    <a:pt x="4" y="5"/>
                  </a:lnTo>
                  <a:lnTo>
                    <a:pt x="19" y="0"/>
                  </a:lnTo>
                  <a:lnTo>
                    <a:pt x="31" y="11"/>
                  </a:lnTo>
                  <a:lnTo>
                    <a:pt x="26" y="26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AED7F36D-4A6E-43AB-853B-31E6AF478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4372" y="1674725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20 h 31"/>
                <a:gd name="T4" fmla="*/ 4 w 31"/>
                <a:gd name="T5" fmla="*/ 5 h 31"/>
                <a:gd name="T6" fmla="*/ 19 w 31"/>
                <a:gd name="T7" fmla="*/ 0 h 31"/>
                <a:gd name="T8" fmla="*/ 31 w 31"/>
                <a:gd name="T9" fmla="*/ 12 h 31"/>
                <a:gd name="T10" fmla="*/ 26 w 31"/>
                <a:gd name="T11" fmla="*/ 27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19" y="0"/>
                  </a:lnTo>
                  <a:lnTo>
                    <a:pt x="31" y="12"/>
                  </a:lnTo>
                  <a:lnTo>
                    <a:pt x="26" y="27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1" name="Freeform 65">
              <a:extLst>
                <a:ext uri="{FF2B5EF4-FFF2-40B4-BE49-F238E27FC236}">
                  <a16:creationId xmlns:a16="http://schemas.microsoft.com/office/drawing/2014/main" id="{9DCA66E0-5A70-4A51-9443-A0B9A8585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6790" y="1808703"/>
              <a:ext cx="267956" cy="259582"/>
            </a:xfrm>
            <a:custGeom>
              <a:avLst/>
              <a:gdLst>
                <a:gd name="T0" fmla="*/ 12 w 32"/>
                <a:gd name="T1" fmla="*/ 31 h 31"/>
                <a:gd name="T2" fmla="*/ 0 w 32"/>
                <a:gd name="T3" fmla="*/ 20 h 31"/>
                <a:gd name="T4" fmla="*/ 4 w 32"/>
                <a:gd name="T5" fmla="*/ 5 h 31"/>
                <a:gd name="T6" fmla="*/ 20 w 32"/>
                <a:gd name="T7" fmla="*/ 0 h 31"/>
                <a:gd name="T8" fmla="*/ 32 w 32"/>
                <a:gd name="T9" fmla="*/ 12 h 31"/>
                <a:gd name="T10" fmla="*/ 27 w 32"/>
                <a:gd name="T11" fmla="*/ 27 h 31"/>
                <a:gd name="T12" fmla="*/ 12 w 32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1">
                  <a:moveTo>
                    <a:pt x="12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20" y="0"/>
                  </a:lnTo>
                  <a:lnTo>
                    <a:pt x="32" y="12"/>
                  </a:lnTo>
                  <a:lnTo>
                    <a:pt x="27" y="27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2" name="Freeform 66">
              <a:extLst>
                <a:ext uri="{FF2B5EF4-FFF2-40B4-BE49-F238E27FC236}">
                  <a16:creationId xmlns:a16="http://schemas.microsoft.com/office/drawing/2014/main" id="{900A8BF7-8245-4C5C-884B-7CD35FAF2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2152" y="2059912"/>
              <a:ext cx="267956" cy="267956"/>
            </a:xfrm>
            <a:custGeom>
              <a:avLst/>
              <a:gdLst>
                <a:gd name="T0" fmla="*/ 12 w 32"/>
                <a:gd name="T1" fmla="*/ 32 h 32"/>
                <a:gd name="T2" fmla="*/ 0 w 32"/>
                <a:gd name="T3" fmla="*/ 20 h 32"/>
                <a:gd name="T4" fmla="*/ 4 w 32"/>
                <a:gd name="T5" fmla="*/ 5 h 32"/>
                <a:gd name="T6" fmla="*/ 20 w 32"/>
                <a:gd name="T7" fmla="*/ 0 h 32"/>
                <a:gd name="T8" fmla="*/ 32 w 32"/>
                <a:gd name="T9" fmla="*/ 12 h 32"/>
                <a:gd name="T10" fmla="*/ 27 w 32"/>
                <a:gd name="T11" fmla="*/ 27 h 32"/>
                <a:gd name="T12" fmla="*/ 12 w 32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2">
                  <a:moveTo>
                    <a:pt x="12" y="32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20" y="0"/>
                  </a:lnTo>
                  <a:lnTo>
                    <a:pt x="32" y="12"/>
                  </a:lnTo>
                  <a:lnTo>
                    <a:pt x="27" y="27"/>
                  </a:lnTo>
                  <a:lnTo>
                    <a:pt x="12" y="32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3" name="Freeform 67">
              <a:extLst>
                <a:ext uri="{FF2B5EF4-FFF2-40B4-BE49-F238E27FC236}">
                  <a16:creationId xmlns:a16="http://schemas.microsoft.com/office/drawing/2014/main" id="{00425A6B-8325-4A59-9953-40E4B1FE8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6372" y="1884066"/>
              <a:ext cx="259582" cy="259582"/>
            </a:xfrm>
            <a:custGeom>
              <a:avLst/>
              <a:gdLst>
                <a:gd name="T0" fmla="*/ 12 w 31"/>
                <a:gd name="T1" fmla="*/ 31 h 31"/>
                <a:gd name="T2" fmla="*/ 0 w 31"/>
                <a:gd name="T3" fmla="*/ 19 h 31"/>
                <a:gd name="T4" fmla="*/ 4 w 31"/>
                <a:gd name="T5" fmla="*/ 4 h 31"/>
                <a:gd name="T6" fmla="*/ 20 w 31"/>
                <a:gd name="T7" fmla="*/ 0 h 31"/>
                <a:gd name="T8" fmla="*/ 31 w 31"/>
                <a:gd name="T9" fmla="*/ 11 h 31"/>
                <a:gd name="T10" fmla="*/ 27 w 31"/>
                <a:gd name="T11" fmla="*/ 26 h 31"/>
                <a:gd name="T12" fmla="*/ 12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31"/>
                  </a:moveTo>
                  <a:lnTo>
                    <a:pt x="0" y="19"/>
                  </a:lnTo>
                  <a:lnTo>
                    <a:pt x="4" y="4"/>
                  </a:lnTo>
                  <a:lnTo>
                    <a:pt x="20" y="0"/>
                  </a:lnTo>
                  <a:lnTo>
                    <a:pt x="31" y="11"/>
                  </a:lnTo>
                  <a:lnTo>
                    <a:pt x="27" y="26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4" name="Freeform 68">
              <a:extLst>
                <a:ext uri="{FF2B5EF4-FFF2-40B4-BE49-F238E27FC236}">
                  <a16:creationId xmlns:a16="http://schemas.microsoft.com/office/drawing/2014/main" id="{87839C72-3191-421D-9356-939383245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0943" y="1992923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19 h 31"/>
                <a:gd name="T4" fmla="*/ 4 w 31"/>
                <a:gd name="T5" fmla="*/ 5 h 31"/>
                <a:gd name="T6" fmla="*/ 19 w 31"/>
                <a:gd name="T7" fmla="*/ 0 h 31"/>
                <a:gd name="T8" fmla="*/ 31 w 31"/>
                <a:gd name="T9" fmla="*/ 11 h 31"/>
                <a:gd name="T10" fmla="*/ 26 w 31"/>
                <a:gd name="T11" fmla="*/ 27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19"/>
                  </a:lnTo>
                  <a:lnTo>
                    <a:pt x="4" y="5"/>
                  </a:lnTo>
                  <a:lnTo>
                    <a:pt x="19" y="0"/>
                  </a:lnTo>
                  <a:lnTo>
                    <a:pt x="31" y="11"/>
                  </a:lnTo>
                  <a:lnTo>
                    <a:pt x="26" y="27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5" name="Freeform 69">
              <a:extLst>
                <a:ext uri="{FF2B5EF4-FFF2-40B4-BE49-F238E27FC236}">
                  <a16:creationId xmlns:a16="http://schemas.microsoft.com/office/drawing/2014/main" id="{DF2471FC-97BC-47EC-A7B2-06CFAAEC6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0152" y="1850571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20 h 31"/>
                <a:gd name="T4" fmla="*/ 4 w 31"/>
                <a:gd name="T5" fmla="*/ 5 h 31"/>
                <a:gd name="T6" fmla="*/ 19 w 31"/>
                <a:gd name="T7" fmla="*/ 0 h 31"/>
                <a:gd name="T8" fmla="*/ 31 w 31"/>
                <a:gd name="T9" fmla="*/ 12 h 31"/>
                <a:gd name="T10" fmla="*/ 26 w 31"/>
                <a:gd name="T11" fmla="*/ 26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19" y="0"/>
                  </a:lnTo>
                  <a:lnTo>
                    <a:pt x="31" y="12"/>
                  </a:lnTo>
                  <a:lnTo>
                    <a:pt x="26" y="26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7F878AF4-0F5B-4A1B-81ED-1301F4200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515" y="2101780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19 h 31"/>
                <a:gd name="T4" fmla="*/ 3 w 31"/>
                <a:gd name="T5" fmla="*/ 5 h 31"/>
                <a:gd name="T6" fmla="*/ 19 w 31"/>
                <a:gd name="T7" fmla="*/ 0 h 31"/>
                <a:gd name="T8" fmla="*/ 31 w 31"/>
                <a:gd name="T9" fmla="*/ 12 h 31"/>
                <a:gd name="T10" fmla="*/ 26 w 31"/>
                <a:gd name="T11" fmla="*/ 27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19"/>
                  </a:lnTo>
                  <a:lnTo>
                    <a:pt x="3" y="5"/>
                  </a:lnTo>
                  <a:lnTo>
                    <a:pt x="19" y="0"/>
                  </a:lnTo>
                  <a:lnTo>
                    <a:pt x="31" y="12"/>
                  </a:lnTo>
                  <a:lnTo>
                    <a:pt x="26" y="27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7" name="Freeform 71">
              <a:extLst>
                <a:ext uri="{FF2B5EF4-FFF2-40B4-BE49-F238E27FC236}">
                  <a16:creationId xmlns:a16="http://schemas.microsoft.com/office/drawing/2014/main" id="{CAF0A23E-DEB3-435A-A8D3-CFF8201E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1361" y="1917560"/>
              <a:ext cx="259582" cy="259582"/>
            </a:xfrm>
            <a:custGeom>
              <a:avLst/>
              <a:gdLst>
                <a:gd name="T0" fmla="*/ 12 w 31"/>
                <a:gd name="T1" fmla="*/ 31 h 31"/>
                <a:gd name="T2" fmla="*/ 0 w 31"/>
                <a:gd name="T3" fmla="*/ 20 h 31"/>
                <a:gd name="T4" fmla="*/ 4 w 31"/>
                <a:gd name="T5" fmla="*/ 5 h 31"/>
                <a:gd name="T6" fmla="*/ 20 w 31"/>
                <a:gd name="T7" fmla="*/ 0 h 31"/>
                <a:gd name="T8" fmla="*/ 31 w 31"/>
                <a:gd name="T9" fmla="*/ 12 h 31"/>
                <a:gd name="T10" fmla="*/ 27 w 31"/>
                <a:gd name="T11" fmla="*/ 27 h 31"/>
                <a:gd name="T12" fmla="*/ 12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20" y="0"/>
                  </a:lnTo>
                  <a:lnTo>
                    <a:pt x="31" y="12"/>
                  </a:lnTo>
                  <a:lnTo>
                    <a:pt x="27" y="27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8" name="Freeform 72">
              <a:extLst>
                <a:ext uri="{FF2B5EF4-FFF2-40B4-BE49-F238E27FC236}">
                  <a16:creationId xmlns:a16="http://schemas.microsoft.com/office/drawing/2014/main" id="{55819EA4-EDBD-4D3E-9014-ABFACDFBB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933" y="2034791"/>
              <a:ext cx="259582" cy="259582"/>
            </a:xfrm>
            <a:custGeom>
              <a:avLst/>
              <a:gdLst>
                <a:gd name="T0" fmla="*/ 12 w 31"/>
                <a:gd name="T1" fmla="*/ 31 h 31"/>
                <a:gd name="T2" fmla="*/ 0 w 31"/>
                <a:gd name="T3" fmla="*/ 19 h 31"/>
                <a:gd name="T4" fmla="*/ 4 w 31"/>
                <a:gd name="T5" fmla="*/ 4 h 31"/>
                <a:gd name="T6" fmla="*/ 20 w 31"/>
                <a:gd name="T7" fmla="*/ 0 h 31"/>
                <a:gd name="T8" fmla="*/ 31 w 31"/>
                <a:gd name="T9" fmla="*/ 11 h 31"/>
                <a:gd name="T10" fmla="*/ 27 w 31"/>
                <a:gd name="T11" fmla="*/ 26 h 31"/>
                <a:gd name="T12" fmla="*/ 12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31"/>
                  </a:moveTo>
                  <a:lnTo>
                    <a:pt x="0" y="19"/>
                  </a:lnTo>
                  <a:lnTo>
                    <a:pt x="4" y="4"/>
                  </a:lnTo>
                  <a:lnTo>
                    <a:pt x="20" y="0"/>
                  </a:lnTo>
                  <a:lnTo>
                    <a:pt x="31" y="11"/>
                  </a:lnTo>
                  <a:lnTo>
                    <a:pt x="27" y="26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9" name="Freeform 73">
              <a:extLst>
                <a:ext uri="{FF2B5EF4-FFF2-40B4-BE49-F238E27FC236}">
                  <a16:creationId xmlns:a16="http://schemas.microsoft.com/office/drawing/2014/main" id="{B8DB30D5-B00E-4F60-82CB-6AC3D8FD5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6724" y="2168769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20 h 31"/>
                <a:gd name="T4" fmla="*/ 4 w 31"/>
                <a:gd name="T5" fmla="*/ 5 h 31"/>
                <a:gd name="T6" fmla="*/ 19 w 31"/>
                <a:gd name="T7" fmla="*/ 0 h 31"/>
                <a:gd name="T8" fmla="*/ 31 w 31"/>
                <a:gd name="T9" fmla="*/ 12 h 31"/>
                <a:gd name="T10" fmla="*/ 26 w 31"/>
                <a:gd name="T11" fmla="*/ 26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19" y="0"/>
                  </a:lnTo>
                  <a:lnTo>
                    <a:pt x="31" y="12"/>
                  </a:lnTo>
                  <a:lnTo>
                    <a:pt x="26" y="26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CADC09B6-169D-4FD5-A56D-DEB0D51E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086" y="2419978"/>
              <a:ext cx="259582" cy="259582"/>
            </a:xfrm>
            <a:custGeom>
              <a:avLst/>
              <a:gdLst>
                <a:gd name="T0" fmla="*/ 12 w 31"/>
                <a:gd name="T1" fmla="*/ 31 h 31"/>
                <a:gd name="T2" fmla="*/ 0 w 31"/>
                <a:gd name="T3" fmla="*/ 19 h 31"/>
                <a:gd name="T4" fmla="*/ 4 w 31"/>
                <a:gd name="T5" fmla="*/ 4 h 31"/>
                <a:gd name="T6" fmla="*/ 20 w 31"/>
                <a:gd name="T7" fmla="*/ 0 h 31"/>
                <a:gd name="T8" fmla="*/ 31 w 31"/>
                <a:gd name="T9" fmla="*/ 11 h 31"/>
                <a:gd name="T10" fmla="*/ 26 w 31"/>
                <a:gd name="T11" fmla="*/ 26 h 31"/>
                <a:gd name="T12" fmla="*/ 12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31"/>
                  </a:moveTo>
                  <a:lnTo>
                    <a:pt x="0" y="19"/>
                  </a:lnTo>
                  <a:lnTo>
                    <a:pt x="4" y="4"/>
                  </a:lnTo>
                  <a:lnTo>
                    <a:pt x="20" y="0"/>
                  </a:lnTo>
                  <a:lnTo>
                    <a:pt x="31" y="11"/>
                  </a:lnTo>
                  <a:lnTo>
                    <a:pt x="26" y="26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D1CEDB9C-4202-4EC8-B3BE-D71BB4089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932" y="2235758"/>
              <a:ext cx="267956" cy="259582"/>
            </a:xfrm>
            <a:custGeom>
              <a:avLst/>
              <a:gdLst>
                <a:gd name="T0" fmla="*/ 12 w 32"/>
                <a:gd name="T1" fmla="*/ 31 h 31"/>
                <a:gd name="T2" fmla="*/ 0 w 32"/>
                <a:gd name="T3" fmla="*/ 20 h 31"/>
                <a:gd name="T4" fmla="*/ 4 w 32"/>
                <a:gd name="T5" fmla="*/ 5 h 31"/>
                <a:gd name="T6" fmla="*/ 20 w 32"/>
                <a:gd name="T7" fmla="*/ 0 h 31"/>
                <a:gd name="T8" fmla="*/ 32 w 32"/>
                <a:gd name="T9" fmla="*/ 12 h 31"/>
                <a:gd name="T10" fmla="*/ 27 w 32"/>
                <a:gd name="T11" fmla="*/ 27 h 31"/>
                <a:gd name="T12" fmla="*/ 12 w 32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1">
                  <a:moveTo>
                    <a:pt x="12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20" y="0"/>
                  </a:lnTo>
                  <a:lnTo>
                    <a:pt x="32" y="12"/>
                  </a:lnTo>
                  <a:lnTo>
                    <a:pt x="27" y="27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2" name="Freeform 76">
              <a:extLst>
                <a:ext uri="{FF2B5EF4-FFF2-40B4-BE49-F238E27FC236}">
                  <a16:creationId xmlns:a16="http://schemas.microsoft.com/office/drawing/2014/main" id="{DA0CB879-926A-43CF-8E47-7FAB33242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2504" y="2352989"/>
              <a:ext cx="267956" cy="259582"/>
            </a:xfrm>
            <a:custGeom>
              <a:avLst/>
              <a:gdLst>
                <a:gd name="T0" fmla="*/ 12 w 32"/>
                <a:gd name="T1" fmla="*/ 31 h 31"/>
                <a:gd name="T2" fmla="*/ 0 w 32"/>
                <a:gd name="T3" fmla="*/ 19 h 31"/>
                <a:gd name="T4" fmla="*/ 4 w 32"/>
                <a:gd name="T5" fmla="*/ 4 h 31"/>
                <a:gd name="T6" fmla="*/ 20 w 32"/>
                <a:gd name="T7" fmla="*/ 0 h 31"/>
                <a:gd name="T8" fmla="*/ 32 w 32"/>
                <a:gd name="T9" fmla="*/ 11 h 31"/>
                <a:gd name="T10" fmla="*/ 27 w 32"/>
                <a:gd name="T11" fmla="*/ 26 h 31"/>
                <a:gd name="T12" fmla="*/ 12 w 32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1">
                  <a:moveTo>
                    <a:pt x="12" y="31"/>
                  </a:moveTo>
                  <a:lnTo>
                    <a:pt x="0" y="19"/>
                  </a:lnTo>
                  <a:lnTo>
                    <a:pt x="4" y="4"/>
                  </a:lnTo>
                  <a:lnTo>
                    <a:pt x="20" y="0"/>
                  </a:lnTo>
                  <a:lnTo>
                    <a:pt x="32" y="11"/>
                  </a:lnTo>
                  <a:lnTo>
                    <a:pt x="27" y="26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pic>
        <p:nvPicPr>
          <p:cNvPr id="84" name="Imagem 83">
            <a:extLst>
              <a:ext uri="{FF2B5EF4-FFF2-40B4-BE49-F238E27FC236}">
                <a16:creationId xmlns:a16="http://schemas.microsoft.com/office/drawing/2014/main" id="{DEEC87D9-775E-8D22-49BF-C79064DA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2305"/>
            <a:ext cx="12192000" cy="1012441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DAA74400-2CCD-BEAF-1E99-7E3760048E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1" t="13066" r="1089" b="5095"/>
          <a:stretch/>
        </p:blipFill>
        <p:spPr>
          <a:xfrm>
            <a:off x="561502" y="6084249"/>
            <a:ext cx="11328400" cy="756123"/>
          </a:xfrm>
          <a:prstGeom prst="rect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D669FE65-D1DE-AA8F-EA29-C5EB92348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30" y="1120326"/>
            <a:ext cx="8512458" cy="5066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41484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F862902-577A-4543-AF3F-121831D84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180" y="391573"/>
            <a:ext cx="5420522" cy="724247"/>
          </a:xfrm>
        </p:spPr>
        <p:txBody>
          <a:bodyPr/>
          <a:lstStyle/>
          <a:p>
            <a:r>
              <a:rPr lang="es-PE"/>
              <a:t>CÓDIGO ARDUÍNO</a:t>
            </a:r>
          </a:p>
        </p:txBody>
      </p:sp>
      <p:grpSp>
        <p:nvGrpSpPr>
          <p:cNvPr id="80" name="Grupo 79">
            <a:extLst>
              <a:ext uri="{FF2B5EF4-FFF2-40B4-BE49-F238E27FC236}">
                <a16:creationId xmlns:a16="http://schemas.microsoft.com/office/drawing/2014/main" id="{D96F2ECD-8792-DA03-96DE-18DC5417D152}"/>
              </a:ext>
            </a:extLst>
          </p:cNvPr>
          <p:cNvGrpSpPr/>
          <p:nvPr/>
        </p:nvGrpSpPr>
        <p:grpSpPr>
          <a:xfrm>
            <a:off x="2193890" y="2570703"/>
            <a:ext cx="1122066" cy="1205802"/>
            <a:chOff x="2193890" y="2570703"/>
            <a:chExt cx="1122066" cy="120580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8D81C62-2F99-4BFB-A5FF-DCF45FE16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890" y="2738176"/>
              <a:ext cx="887604" cy="887604"/>
            </a:xfrm>
            <a:custGeom>
              <a:avLst/>
              <a:gdLst>
                <a:gd name="T0" fmla="*/ 125 w 279"/>
                <a:gd name="T1" fmla="*/ 273 h 281"/>
                <a:gd name="T2" fmla="*/ 146 w 279"/>
                <a:gd name="T3" fmla="*/ 275 h 281"/>
                <a:gd name="T4" fmla="*/ 166 w 279"/>
                <a:gd name="T5" fmla="*/ 231 h 281"/>
                <a:gd name="T6" fmla="*/ 166 w 279"/>
                <a:gd name="T7" fmla="*/ 218 h 281"/>
                <a:gd name="T8" fmla="*/ 197 w 279"/>
                <a:gd name="T9" fmla="*/ 188 h 281"/>
                <a:gd name="T10" fmla="*/ 207 w 279"/>
                <a:gd name="T11" fmla="*/ 190 h 281"/>
                <a:gd name="T12" fmla="*/ 213 w 279"/>
                <a:gd name="T13" fmla="*/ 227 h 281"/>
                <a:gd name="T14" fmla="*/ 210 w 279"/>
                <a:gd name="T15" fmla="*/ 246 h 281"/>
                <a:gd name="T16" fmla="*/ 197 w 279"/>
                <a:gd name="T17" fmla="*/ 265 h 281"/>
                <a:gd name="T18" fmla="*/ 196 w 279"/>
                <a:gd name="T19" fmla="*/ 269 h 281"/>
                <a:gd name="T20" fmla="*/ 210 w 279"/>
                <a:gd name="T21" fmla="*/ 255 h 281"/>
                <a:gd name="T22" fmla="*/ 228 w 279"/>
                <a:gd name="T23" fmla="*/ 228 h 281"/>
                <a:gd name="T24" fmla="*/ 227 w 279"/>
                <a:gd name="T25" fmla="*/ 227 h 281"/>
                <a:gd name="T26" fmla="*/ 224 w 279"/>
                <a:gd name="T27" fmla="*/ 191 h 281"/>
                <a:gd name="T28" fmla="*/ 236 w 279"/>
                <a:gd name="T29" fmla="*/ 187 h 281"/>
                <a:gd name="T30" fmla="*/ 237 w 279"/>
                <a:gd name="T31" fmla="*/ 191 h 281"/>
                <a:gd name="T32" fmla="*/ 254 w 279"/>
                <a:gd name="T33" fmla="*/ 202 h 281"/>
                <a:gd name="T34" fmla="*/ 267 w 279"/>
                <a:gd name="T35" fmla="*/ 204 h 281"/>
                <a:gd name="T36" fmla="*/ 263 w 279"/>
                <a:gd name="T37" fmla="*/ 216 h 281"/>
                <a:gd name="T38" fmla="*/ 256 w 279"/>
                <a:gd name="T39" fmla="*/ 224 h 281"/>
                <a:gd name="T40" fmla="*/ 254 w 279"/>
                <a:gd name="T41" fmla="*/ 229 h 281"/>
                <a:gd name="T42" fmla="*/ 259 w 279"/>
                <a:gd name="T43" fmla="*/ 230 h 281"/>
                <a:gd name="T44" fmla="*/ 268 w 279"/>
                <a:gd name="T45" fmla="*/ 222 h 281"/>
                <a:gd name="T46" fmla="*/ 272 w 279"/>
                <a:gd name="T47" fmla="*/ 209 h 281"/>
                <a:gd name="T48" fmla="*/ 274 w 279"/>
                <a:gd name="T49" fmla="*/ 205 h 281"/>
                <a:gd name="T50" fmla="*/ 278 w 279"/>
                <a:gd name="T51" fmla="*/ 197 h 281"/>
                <a:gd name="T52" fmla="*/ 271 w 279"/>
                <a:gd name="T53" fmla="*/ 190 h 281"/>
                <a:gd name="T54" fmla="*/ 261 w 279"/>
                <a:gd name="T55" fmla="*/ 188 h 281"/>
                <a:gd name="T56" fmla="*/ 253 w 279"/>
                <a:gd name="T57" fmla="*/ 188 h 281"/>
                <a:gd name="T58" fmla="*/ 256 w 279"/>
                <a:gd name="T59" fmla="*/ 170 h 281"/>
                <a:gd name="T60" fmla="*/ 258 w 279"/>
                <a:gd name="T61" fmla="*/ 123 h 281"/>
                <a:gd name="T62" fmla="*/ 222 w 279"/>
                <a:gd name="T63" fmla="*/ 105 h 281"/>
                <a:gd name="T64" fmla="*/ 206 w 279"/>
                <a:gd name="T65" fmla="*/ 101 h 281"/>
                <a:gd name="T66" fmla="*/ 70 w 279"/>
                <a:gd name="T67" fmla="*/ 18 h 281"/>
                <a:gd name="T68" fmla="*/ 32 w 279"/>
                <a:gd name="T69" fmla="*/ 3 h 281"/>
                <a:gd name="T70" fmla="*/ 2 w 279"/>
                <a:gd name="T71" fmla="*/ 31 h 281"/>
                <a:gd name="T72" fmla="*/ 86 w 279"/>
                <a:gd name="T73" fmla="*/ 114 h 281"/>
                <a:gd name="T74" fmla="*/ 175 w 279"/>
                <a:gd name="T75" fmla="*/ 124 h 281"/>
                <a:gd name="T76" fmla="*/ 179 w 279"/>
                <a:gd name="T77" fmla="*/ 125 h 281"/>
                <a:gd name="T78" fmla="*/ 176 w 279"/>
                <a:gd name="T79" fmla="*/ 154 h 281"/>
                <a:gd name="T80" fmla="*/ 180 w 279"/>
                <a:gd name="T81" fmla="*/ 163 h 281"/>
                <a:gd name="T82" fmla="*/ 180 w 279"/>
                <a:gd name="T83" fmla="*/ 188 h 281"/>
                <a:gd name="T84" fmla="*/ 165 w 279"/>
                <a:gd name="T85" fmla="*/ 208 h 281"/>
                <a:gd name="T86" fmla="*/ 155 w 279"/>
                <a:gd name="T87" fmla="*/ 225 h 281"/>
                <a:gd name="T88" fmla="*/ 152 w 279"/>
                <a:gd name="T89" fmla="*/ 247 h 281"/>
                <a:gd name="T90" fmla="*/ 149 w 279"/>
                <a:gd name="T91" fmla="*/ 252 h 281"/>
                <a:gd name="T92" fmla="*/ 132 w 279"/>
                <a:gd name="T93" fmla="*/ 260 h 281"/>
                <a:gd name="T94" fmla="*/ 125 w 279"/>
                <a:gd name="T95" fmla="*/ 27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9" h="281">
                  <a:moveTo>
                    <a:pt x="125" y="273"/>
                  </a:moveTo>
                  <a:cubicBezTo>
                    <a:pt x="132" y="281"/>
                    <a:pt x="138" y="281"/>
                    <a:pt x="146" y="275"/>
                  </a:cubicBezTo>
                  <a:cubicBezTo>
                    <a:pt x="170" y="255"/>
                    <a:pt x="166" y="257"/>
                    <a:pt x="166" y="231"/>
                  </a:cubicBezTo>
                  <a:cubicBezTo>
                    <a:pt x="166" y="226"/>
                    <a:pt x="166" y="222"/>
                    <a:pt x="166" y="218"/>
                  </a:cubicBezTo>
                  <a:cubicBezTo>
                    <a:pt x="181" y="212"/>
                    <a:pt x="189" y="200"/>
                    <a:pt x="197" y="188"/>
                  </a:cubicBezTo>
                  <a:cubicBezTo>
                    <a:pt x="200" y="189"/>
                    <a:pt x="204" y="189"/>
                    <a:pt x="207" y="190"/>
                  </a:cubicBezTo>
                  <a:cubicBezTo>
                    <a:pt x="209" y="202"/>
                    <a:pt x="210" y="215"/>
                    <a:pt x="213" y="227"/>
                  </a:cubicBezTo>
                  <a:cubicBezTo>
                    <a:pt x="216" y="235"/>
                    <a:pt x="214" y="240"/>
                    <a:pt x="210" y="246"/>
                  </a:cubicBezTo>
                  <a:cubicBezTo>
                    <a:pt x="205" y="252"/>
                    <a:pt x="201" y="259"/>
                    <a:pt x="197" y="265"/>
                  </a:cubicBezTo>
                  <a:cubicBezTo>
                    <a:pt x="196" y="266"/>
                    <a:pt x="196" y="267"/>
                    <a:pt x="196" y="269"/>
                  </a:cubicBezTo>
                  <a:cubicBezTo>
                    <a:pt x="203" y="268"/>
                    <a:pt x="205" y="266"/>
                    <a:pt x="210" y="255"/>
                  </a:cubicBezTo>
                  <a:cubicBezTo>
                    <a:pt x="223" y="254"/>
                    <a:pt x="232" y="241"/>
                    <a:pt x="228" y="228"/>
                  </a:cubicBezTo>
                  <a:cubicBezTo>
                    <a:pt x="227" y="227"/>
                    <a:pt x="227" y="227"/>
                    <a:pt x="227" y="227"/>
                  </a:cubicBezTo>
                  <a:cubicBezTo>
                    <a:pt x="222" y="215"/>
                    <a:pt x="217" y="204"/>
                    <a:pt x="224" y="191"/>
                  </a:cubicBezTo>
                  <a:cubicBezTo>
                    <a:pt x="227" y="190"/>
                    <a:pt x="232" y="189"/>
                    <a:pt x="236" y="187"/>
                  </a:cubicBezTo>
                  <a:cubicBezTo>
                    <a:pt x="236" y="189"/>
                    <a:pt x="237" y="190"/>
                    <a:pt x="237" y="191"/>
                  </a:cubicBezTo>
                  <a:cubicBezTo>
                    <a:pt x="241" y="203"/>
                    <a:pt x="242" y="203"/>
                    <a:pt x="254" y="202"/>
                  </a:cubicBezTo>
                  <a:cubicBezTo>
                    <a:pt x="259" y="201"/>
                    <a:pt x="263" y="203"/>
                    <a:pt x="267" y="204"/>
                  </a:cubicBezTo>
                  <a:cubicBezTo>
                    <a:pt x="266" y="208"/>
                    <a:pt x="265" y="213"/>
                    <a:pt x="263" y="216"/>
                  </a:cubicBezTo>
                  <a:cubicBezTo>
                    <a:pt x="261" y="219"/>
                    <a:pt x="258" y="221"/>
                    <a:pt x="256" y="224"/>
                  </a:cubicBezTo>
                  <a:cubicBezTo>
                    <a:pt x="255" y="226"/>
                    <a:pt x="255" y="227"/>
                    <a:pt x="254" y="229"/>
                  </a:cubicBezTo>
                  <a:cubicBezTo>
                    <a:pt x="256" y="229"/>
                    <a:pt x="258" y="230"/>
                    <a:pt x="259" y="230"/>
                  </a:cubicBezTo>
                  <a:cubicBezTo>
                    <a:pt x="262" y="228"/>
                    <a:pt x="266" y="225"/>
                    <a:pt x="268" y="222"/>
                  </a:cubicBezTo>
                  <a:cubicBezTo>
                    <a:pt x="270" y="218"/>
                    <a:pt x="270" y="213"/>
                    <a:pt x="272" y="209"/>
                  </a:cubicBezTo>
                  <a:cubicBezTo>
                    <a:pt x="272" y="208"/>
                    <a:pt x="273" y="206"/>
                    <a:pt x="274" y="205"/>
                  </a:cubicBezTo>
                  <a:cubicBezTo>
                    <a:pt x="278" y="204"/>
                    <a:pt x="279" y="201"/>
                    <a:pt x="278" y="197"/>
                  </a:cubicBezTo>
                  <a:cubicBezTo>
                    <a:pt x="277" y="194"/>
                    <a:pt x="274" y="191"/>
                    <a:pt x="271" y="190"/>
                  </a:cubicBezTo>
                  <a:cubicBezTo>
                    <a:pt x="268" y="188"/>
                    <a:pt x="265" y="189"/>
                    <a:pt x="261" y="188"/>
                  </a:cubicBezTo>
                  <a:cubicBezTo>
                    <a:pt x="258" y="188"/>
                    <a:pt x="255" y="188"/>
                    <a:pt x="253" y="188"/>
                  </a:cubicBezTo>
                  <a:cubicBezTo>
                    <a:pt x="250" y="181"/>
                    <a:pt x="251" y="176"/>
                    <a:pt x="256" y="170"/>
                  </a:cubicBezTo>
                  <a:cubicBezTo>
                    <a:pt x="268" y="155"/>
                    <a:pt x="266" y="139"/>
                    <a:pt x="258" y="123"/>
                  </a:cubicBezTo>
                  <a:cubicBezTo>
                    <a:pt x="252" y="111"/>
                    <a:pt x="236" y="103"/>
                    <a:pt x="222" y="105"/>
                  </a:cubicBezTo>
                  <a:cubicBezTo>
                    <a:pt x="216" y="106"/>
                    <a:pt x="211" y="104"/>
                    <a:pt x="206" y="101"/>
                  </a:cubicBezTo>
                  <a:cubicBezTo>
                    <a:pt x="161" y="73"/>
                    <a:pt x="115" y="46"/>
                    <a:pt x="70" y="18"/>
                  </a:cubicBezTo>
                  <a:cubicBezTo>
                    <a:pt x="58" y="11"/>
                    <a:pt x="46" y="6"/>
                    <a:pt x="32" y="3"/>
                  </a:cubicBezTo>
                  <a:cubicBezTo>
                    <a:pt x="12" y="0"/>
                    <a:pt x="0" y="11"/>
                    <a:pt x="2" y="31"/>
                  </a:cubicBezTo>
                  <a:cubicBezTo>
                    <a:pt x="8" y="72"/>
                    <a:pt x="36" y="110"/>
                    <a:pt x="86" y="114"/>
                  </a:cubicBezTo>
                  <a:cubicBezTo>
                    <a:pt x="115" y="117"/>
                    <a:pt x="145" y="120"/>
                    <a:pt x="175" y="124"/>
                  </a:cubicBezTo>
                  <a:cubicBezTo>
                    <a:pt x="176" y="124"/>
                    <a:pt x="177" y="124"/>
                    <a:pt x="179" y="125"/>
                  </a:cubicBezTo>
                  <a:cubicBezTo>
                    <a:pt x="169" y="134"/>
                    <a:pt x="170" y="144"/>
                    <a:pt x="176" y="154"/>
                  </a:cubicBezTo>
                  <a:cubicBezTo>
                    <a:pt x="177" y="157"/>
                    <a:pt x="178" y="160"/>
                    <a:pt x="180" y="163"/>
                  </a:cubicBezTo>
                  <a:cubicBezTo>
                    <a:pt x="186" y="171"/>
                    <a:pt x="184" y="180"/>
                    <a:pt x="180" y="188"/>
                  </a:cubicBezTo>
                  <a:cubicBezTo>
                    <a:pt x="175" y="195"/>
                    <a:pt x="171" y="202"/>
                    <a:pt x="165" y="208"/>
                  </a:cubicBezTo>
                  <a:cubicBezTo>
                    <a:pt x="160" y="213"/>
                    <a:pt x="156" y="218"/>
                    <a:pt x="155" y="225"/>
                  </a:cubicBezTo>
                  <a:cubicBezTo>
                    <a:pt x="154" y="232"/>
                    <a:pt x="153" y="240"/>
                    <a:pt x="152" y="247"/>
                  </a:cubicBezTo>
                  <a:cubicBezTo>
                    <a:pt x="152" y="249"/>
                    <a:pt x="151" y="251"/>
                    <a:pt x="149" y="252"/>
                  </a:cubicBezTo>
                  <a:cubicBezTo>
                    <a:pt x="143" y="255"/>
                    <a:pt x="137" y="257"/>
                    <a:pt x="132" y="260"/>
                  </a:cubicBezTo>
                  <a:cubicBezTo>
                    <a:pt x="126" y="263"/>
                    <a:pt x="123" y="267"/>
                    <a:pt x="125" y="27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1CCA7580-AA4E-40F0-AF8A-3A0D0BFBB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978" y="2570703"/>
              <a:ext cx="460549" cy="477297"/>
            </a:xfrm>
            <a:custGeom>
              <a:avLst/>
              <a:gdLst>
                <a:gd name="T0" fmla="*/ 145 w 145"/>
                <a:gd name="T1" fmla="*/ 148 h 149"/>
                <a:gd name="T2" fmla="*/ 141 w 145"/>
                <a:gd name="T3" fmla="*/ 137 h 149"/>
                <a:gd name="T4" fmla="*/ 73 w 145"/>
                <a:gd name="T5" fmla="*/ 38 h 149"/>
                <a:gd name="T6" fmla="*/ 39 w 145"/>
                <a:gd name="T7" fmla="*/ 8 h 149"/>
                <a:gd name="T8" fmla="*/ 21 w 145"/>
                <a:gd name="T9" fmla="*/ 2 h 149"/>
                <a:gd name="T10" fmla="*/ 1 w 145"/>
                <a:gd name="T11" fmla="*/ 21 h 149"/>
                <a:gd name="T12" fmla="*/ 2 w 145"/>
                <a:gd name="T13" fmla="*/ 59 h 149"/>
                <a:gd name="T14" fmla="*/ 11 w 145"/>
                <a:gd name="T15" fmla="*/ 70 h 149"/>
                <a:gd name="T16" fmla="*/ 139 w 145"/>
                <a:gd name="T17" fmla="*/ 147 h 149"/>
                <a:gd name="T18" fmla="*/ 143 w 145"/>
                <a:gd name="T19" fmla="*/ 149 h 149"/>
                <a:gd name="T20" fmla="*/ 145 w 145"/>
                <a:gd name="T21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149">
                  <a:moveTo>
                    <a:pt x="145" y="148"/>
                  </a:moveTo>
                  <a:cubicBezTo>
                    <a:pt x="143" y="144"/>
                    <a:pt x="143" y="140"/>
                    <a:pt x="141" y="137"/>
                  </a:cubicBezTo>
                  <a:cubicBezTo>
                    <a:pt x="118" y="104"/>
                    <a:pt x="96" y="71"/>
                    <a:pt x="73" y="38"/>
                  </a:cubicBezTo>
                  <a:cubicBezTo>
                    <a:pt x="64" y="26"/>
                    <a:pt x="53" y="15"/>
                    <a:pt x="39" y="8"/>
                  </a:cubicBezTo>
                  <a:cubicBezTo>
                    <a:pt x="34" y="5"/>
                    <a:pt x="28" y="3"/>
                    <a:pt x="21" y="2"/>
                  </a:cubicBezTo>
                  <a:cubicBezTo>
                    <a:pt x="11" y="0"/>
                    <a:pt x="2" y="7"/>
                    <a:pt x="1" y="21"/>
                  </a:cubicBezTo>
                  <a:cubicBezTo>
                    <a:pt x="0" y="33"/>
                    <a:pt x="1" y="46"/>
                    <a:pt x="2" y="59"/>
                  </a:cubicBezTo>
                  <a:cubicBezTo>
                    <a:pt x="3" y="63"/>
                    <a:pt x="7" y="67"/>
                    <a:pt x="11" y="70"/>
                  </a:cubicBezTo>
                  <a:cubicBezTo>
                    <a:pt x="53" y="96"/>
                    <a:pt x="96" y="121"/>
                    <a:pt x="139" y="147"/>
                  </a:cubicBezTo>
                  <a:cubicBezTo>
                    <a:pt x="140" y="148"/>
                    <a:pt x="142" y="149"/>
                    <a:pt x="143" y="149"/>
                  </a:cubicBezTo>
                  <a:cubicBezTo>
                    <a:pt x="144" y="149"/>
                    <a:pt x="144" y="148"/>
                    <a:pt x="145" y="14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50787E6-0393-4FF2-92CC-624A4AA12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879" y="3039626"/>
              <a:ext cx="293077" cy="284703"/>
            </a:xfrm>
            <a:custGeom>
              <a:avLst/>
              <a:gdLst>
                <a:gd name="T0" fmla="*/ 50 w 91"/>
                <a:gd name="T1" fmla="*/ 20 h 89"/>
                <a:gd name="T2" fmla="*/ 52 w 91"/>
                <a:gd name="T3" fmla="*/ 9 h 89"/>
                <a:gd name="T4" fmla="*/ 68 w 91"/>
                <a:gd name="T5" fmla="*/ 5 h 89"/>
                <a:gd name="T6" fmla="*/ 77 w 91"/>
                <a:gd name="T7" fmla="*/ 9 h 89"/>
                <a:gd name="T8" fmla="*/ 83 w 91"/>
                <a:gd name="T9" fmla="*/ 5 h 89"/>
                <a:gd name="T10" fmla="*/ 82 w 91"/>
                <a:gd name="T11" fmla="*/ 1 h 89"/>
                <a:gd name="T12" fmla="*/ 78 w 91"/>
                <a:gd name="T13" fmla="*/ 0 h 89"/>
                <a:gd name="T14" fmla="*/ 65 w 91"/>
                <a:gd name="T15" fmla="*/ 1 h 89"/>
                <a:gd name="T16" fmla="*/ 49 w 91"/>
                <a:gd name="T17" fmla="*/ 7 h 89"/>
                <a:gd name="T18" fmla="*/ 39 w 91"/>
                <a:gd name="T19" fmla="*/ 8 h 89"/>
                <a:gd name="T20" fmla="*/ 13 w 91"/>
                <a:gd name="T21" fmla="*/ 4 h 89"/>
                <a:gd name="T22" fmla="*/ 2 w 91"/>
                <a:gd name="T23" fmla="*/ 23 h 89"/>
                <a:gd name="T24" fmla="*/ 29 w 91"/>
                <a:gd name="T25" fmla="*/ 80 h 89"/>
                <a:gd name="T26" fmla="*/ 48 w 91"/>
                <a:gd name="T27" fmla="*/ 78 h 89"/>
                <a:gd name="T28" fmla="*/ 53 w 91"/>
                <a:gd name="T29" fmla="*/ 31 h 89"/>
                <a:gd name="T30" fmla="*/ 57 w 91"/>
                <a:gd name="T31" fmla="*/ 19 h 89"/>
                <a:gd name="T32" fmla="*/ 72 w 91"/>
                <a:gd name="T33" fmla="*/ 20 h 89"/>
                <a:gd name="T34" fmla="*/ 80 w 91"/>
                <a:gd name="T35" fmla="*/ 29 h 89"/>
                <a:gd name="T36" fmla="*/ 88 w 91"/>
                <a:gd name="T37" fmla="*/ 32 h 89"/>
                <a:gd name="T38" fmla="*/ 91 w 91"/>
                <a:gd name="T39" fmla="*/ 28 h 89"/>
                <a:gd name="T40" fmla="*/ 85 w 91"/>
                <a:gd name="T41" fmla="*/ 22 h 89"/>
                <a:gd name="T42" fmla="*/ 70 w 91"/>
                <a:gd name="T43" fmla="*/ 15 h 89"/>
                <a:gd name="T44" fmla="*/ 59 w 91"/>
                <a:gd name="T45" fmla="*/ 15 h 89"/>
                <a:gd name="T46" fmla="*/ 50 w 91"/>
                <a:gd name="T47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89">
                  <a:moveTo>
                    <a:pt x="50" y="20"/>
                  </a:moveTo>
                  <a:cubicBezTo>
                    <a:pt x="46" y="15"/>
                    <a:pt x="49" y="12"/>
                    <a:pt x="52" y="9"/>
                  </a:cubicBezTo>
                  <a:cubicBezTo>
                    <a:pt x="56" y="5"/>
                    <a:pt x="61" y="2"/>
                    <a:pt x="68" y="5"/>
                  </a:cubicBezTo>
                  <a:cubicBezTo>
                    <a:pt x="71" y="6"/>
                    <a:pt x="74" y="8"/>
                    <a:pt x="77" y="9"/>
                  </a:cubicBezTo>
                  <a:cubicBezTo>
                    <a:pt x="79" y="9"/>
                    <a:pt x="81" y="7"/>
                    <a:pt x="83" y="5"/>
                  </a:cubicBezTo>
                  <a:cubicBezTo>
                    <a:pt x="83" y="5"/>
                    <a:pt x="83" y="2"/>
                    <a:pt x="82" y="1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4" y="0"/>
                    <a:pt x="69" y="1"/>
                    <a:pt x="65" y="1"/>
                  </a:cubicBezTo>
                  <a:cubicBezTo>
                    <a:pt x="59" y="0"/>
                    <a:pt x="53" y="2"/>
                    <a:pt x="49" y="7"/>
                  </a:cubicBezTo>
                  <a:cubicBezTo>
                    <a:pt x="46" y="11"/>
                    <a:pt x="43" y="11"/>
                    <a:pt x="39" y="8"/>
                  </a:cubicBezTo>
                  <a:cubicBezTo>
                    <a:pt x="31" y="2"/>
                    <a:pt x="22" y="2"/>
                    <a:pt x="13" y="4"/>
                  </a:cubicBezTo>
                  <a:cubicBezTo>
                    <a:pt x="4" y="6"/>
                    <a:pt x="0" y="13"/>
                    <a:pt x="2" y="23"/>
                  </a:cubicBezTo>
                  <a:cubicBezTo>
                    <a:pt x="7" y="44"/>
                    <a:pt x="16" y="63"/>
                    <a:pt x="29" y="80"/>
                  </a:cubicBezTo>
                  <a:cubicBezTo>
                    <a:pt x="36" y="89"/>
                    <a:pt x="43" y="88"/>
                    <a:pt x="48" y="78"/>
                  </a:cubicBezTo>
                  <a:cubicBezTo>
                    <a:pt x="55" y="63"/>
                    <a:pt x="56" y="47"/>
                    <a:pt x="53" y="31"/>
                  </a:cubicBezTo>
                  <a:cubicBezTo>
                    <a:pt x="52" y="26"/>
                    <a:pt x="51" y="22"/>
                    <a:pt x="57" y="19"/>
                  </a:cubicBezTo>
                  <a:cubicBezTo>
                    <a:pt x="62" y="16"/>
                    <a:pt x="67" y="16"/>
                    <a:pt x="72" y="20"/>
                  </a:cubicBezTo>
                  <a:cubicBezTo>
                    <a:pt x="75" y="22"/>
                    <a:pt x="77" y="26"/>
                    <a:pt x="80" y="29"/>
                  </a:cubicBezTo>
                  <a:cubicBezTo>
                    <a:pt x="82" y="31"/>
                    <a:pt x="85" y="32"/>
                    <a:pt x="88" y="32"/>
                  </a:cubicBezTo>
                  <a:cubicBezTo>
                    <a:pt x="89" y="32"/>
                    <a:pt x="91" y="29"/>
                    <a:pt x="91" y="28"/>
                  </a:cubicBezTo>
                  <a:cubicBezTo>
                    <a:pt x="89" y="26"/>
                    <a:pt x="87" y="23"/>
                    <a:pt x="85" y="22"/>
                  </a:cubicBezTo>
                  <a:cubicBezTo>
                    <a:pt x="80" y="19"/>
                    <a:pt x="75" y="17"/>
                    <a:pt x="70" y="15"/>
                  </a:cubicBezTo>
                  <a:cubicBezTo>
                    <a:pt x="66" y="14"/>
                    <a:pt x="62" y="14"/>
                    <a:pt x="59" y="15"/>
                  </a:cubicBezTo>
                  <a:cubicBezTo>
                    <a:pt x="56" y="16"/>
                    <a:pt x="53" y="18"/>
                    <a:pt x="50" y="2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C56CDAFE-4995-42EA-BC68-1104E4D2C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1362" y="3190352"/>
              <a:ext cx="259582" cy="276330"/>
            </a:xfrm>
            <a:custGeom>
              <a:avLst/>
              <a:gdLst>
                <a:gd name="T0" fmla="*/ 82 w 82"/>
                <a:gd name="T1" fmla="*/ 68 h 86"/>
                <a:gd name="T2" fmla="*/ 25 w 82"/>
                <a:gd name="T3" fmla="*/ 0 h 86"/>
                <a:gd name="T4" fmla="*/ 5 w 82"/>
                <a:gd name="T5" fmla="*/ 17 h 86"/>
                <a:gd name="T6" fmla="*/ 3 w 82"/>
                <a:gd name="T7" fmla="*/ 34 h 86"/>
                <a:gd name="T8" fmla="*/ 51 w 82"/>
                <a:gd name="T9" fmla="*/ 82 h 86"/>
                <a:gd name="T10" fmla="*/ 73 w 82"/>
                <a:gd name="T11" fmla="*/ 78 h 86"/>
                <a:gd name="T12" fmla="*/ 82 w 82"/>
                <a:gd name="T1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6">
                  <a:moveTo>
                    <a:pt x="82" y="68"/>
                  </a:moveTo>
                  <a:cubicBezTo>
                    <a:pt x="58" y="49"/>
                    <a:pt x="39" y="28"/>
                    <a:pt x="25" y="0"/>
                  </a:cubicBezTo>
                  <a:cubicBezTo>
                    <a:pt x="18" y="6"/>
                    <a:pt x="11" y="11"/>
                    <a:pt x="5" y="17"/>
                  </a:cubicBezTo>
                  <a:cubicBezTo>
                    <a:pt x="0" y="22"/>
                    <a:pt x="0" y="28"/>
                    <a:pt x="3" y="34"/>
                  </a:cubicBezTo>
                  <a:cubicBezTo>
                    <a:pt x="14" y="55"/>
                    <a:pt x="31" y="70"/>
                    <a:pt x="51" y="82"/>
                  </a:cubicBezTo>
                  <a:cubicBezTo>
                    <a:pt x="58" y="86"/>
                    <a:pt x="67" y="84"/>
                    <a:pt x="73" y="78"/>
                  </a:cubicBezTo>
                  <a:cubicBezTo>
                    <a:pt x="76" y="75"/>
                    <a:pt x="79" y="71"/>
                    <a:pt x="82" y="6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AE9DF755-63CC-44A3-888B-F05875AF0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208" y="3123363"/>
              <a:ext cx="226088" cy="226088"/>
            </a:xfrm>
            <a:custGeom>
              <a:avLst/>
              <a:gdLst>
                <a:gd name="T0" fmla="*/ 20 w 71"/>
                <a:gd name="T1" fmla="*/ 0 h 72"/>
                <a:gd name="T2" fmla="*/ 10 w 71"/>
                <a:gd name="T3" fmla="*/ 2 h 72"/>
                <a:gd name="T4" fmla="*/ 3 w 71"/>
                <a:gd name="T5" fmla="*/ 18 h 72"/>
                <a:gd name="T6" fmla="*/ 41 w 71"/>
                <a:gd name="T7" fmla="*/ 65 h 72"/>
                <a:gd name="T8" fmla="*/ 48 w 71"/>
                <a:gd name="T9" fmla="*/ 69 h 72"/>
                <a:gd name="T10" fmla="*/ 66 w 71"/>
                <a:gd name="T11" fmla="*/ 68 h 72"/>
                <a:gd name="T12" fmla="*/ 70 w 71"/>
                <a:gd name="T13" fmla="*/ 51 h 72"/>
                <a:gd name="T14" fmla="*/ 34 w 71"/>
                <a:gd name="T15" fmla="*/ 5 h 72"/>
                <a:gd name="T16" fmla="*/ 20 w 71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2">
                  <a:moveTo>
                    <a:pt x="20" y="0"/>
                  </a:moveTo>
                  <a:cubicBezTo>
                    <a:pt x="16" y="1"/>
                    <a:pt x="13" y="1"/>
                    <a:pt x="10" y="2"/>
                  </a:cubicBezTo>
                  <a:cubicBezTo>
                    <a:pt x="2" y="5"/>
                    <a:pt x="0" y="10"/>
                    <a:pt x="3" y="18"/>
                  </a:cubicBezTo>
                  <a:cubicBezTo>
                    <a:pt x="13" y="36"/>
                    <a:pt x="24" y="52"/>
                    <a:pt x="41" y="65"/>
                  </a:cubicBezTo>
                  <a:cubicBezTo>
                    <a:pt x="43" y="66"/>
                    <a:pt x="46" y="68"/>
                    <a:pt x="48" y="69"/>
                  </a:cubicBezTo>
                  <a:cubicBezTo>
                    <a:pt x="54" y="71"/>
                    <a:pt x="61" y="72"/>
                    <a:pt x="66" y="68"/>
                  </a:cubicBezTo>
                  <a:cubicBezTo>
                    <a:pt x="71" y="63"/>
                    <a:pt x="71" y="57"/>
                    <a:pt x="70" y="51"/>
                  </a:cubicBezTo>
                  <a:cubicBezTo>
                    <a:pt x="65" y="31"/>
                    <a:pt x="53" y="15"/>
                    <a:pt x="34" y="5"/>
                  </a:cubicBezTo>
                  <a:cubicBezTo>
                    <a:pt x="30" y="2"/>
                    <a:pt x="24" y="1"/>
                    <a:pt x="2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704FFAB9-8BFA-4425-8565-C84F6F172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472" y="3148484"/>
              <a:ext cx="242835" cy="251209"/>
            </a:xfrm>
            <a:custGeom>
              <a:avLst/>
              <a:gdLst>
                <a:gd name="T0" fmla="*/ 77 w 77"/>
                <a:gd name="T1" fmla="*/ 66 h 81"/>
                <a:gd name="T2" fmla="*/ 28 w 77"/>
                <a:gd name="T3" fmla="*/ 11 h 81"/>
                <a:gd name="T4" fmla="*/ 10 w 77"/>
                <a:gd name="T5" fmla="*/ 5 h 81"/>
                <a:gd name="T6" fmla="*/ 4 w 77"/>
                <a:gd name="T7" fmla="*/ 22 h 81"/>
                <a:gd name="T8" fmla="*/ 54 w 77"/>
                <a:gd name="T9" fmla="*/ 79 h 81"/>
                <a:gd name="T10" fmla="*/ 61 w 77"/>
                <a:gd name="T11" fmla="*/ 81 h 81"/>
                <a:gd name="T12" fmla="*/ 77 w 77"/>
                <a:gd name="T13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81">
                  <a:moveTo>
                    <a:pt x="77" y="66"/>
                  </a:moveTo>
                  <a:cubicBezTo>
                    <a:pt x="53" y="54"/>
                    <a:pt x="39" y="35"/>
                    <a:pt x="28" y="11"/>
                  </a:cubicBezTo>
                  <a:cubicBezTo>
                    <a:pt x="24" y="2"/>
                    <a:pt x="18" y="0"/>
                    <a:pt x="10" y="5"/>
                  </a:cubicBezTo>
                  <a:cubicBezTo>
                    <a:pt x="2" y="9"/>
                    <a:pt x="0" y="14"/>
                    <a:pt x="4" y="22"/>
                  </a:cubicBezTo>
                  <a:cubicBezTo>
                    <a:pt x="16" y="45"/>
                    <a:pt x="33" y="64"/>
                    <a:pt x="54" y="79"/>
                  </a:cubicBezTo>
                  <a:cubicBezTo>
                    <a:pt x="56" y="81"/>
                    <a:pt x="59" y="81"/>
                    <a:pt x="61" y="81"/>
                  </a:cubicBezTo>
                  <a:cubicBezTo>
                    <a:pt x="69" y="79"/>
                    <a:pt x="75" y="75"/>
                    <a:pt x="77" y="6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CFD85C30-D600-4248-BCA6-A8B74F4FC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747" y="3282462"/>
              <a:ext cx="217714" cy="200967"/>
            </a:xfrm>
            <a:custGeom>
              <a:avLst/>
              <a:gdLst>
                <a:gd name="T0" fmla="*/ 70 w 70"/>
                <a:gd name="T1" fmla="*/ 57 h 63"/>
                <a:gd name="T2" fmla="*/ 46 w 70"/>
                <a:gd name="T3" fmla="*/ 38 h 63"/>
                <a:gd name="T4" fmla="*/ 20 w 70"/>
                <a:gd name="T5" fmla="*/ 4 h 63"/>
                <a:gd name="T6" fmla="*/ 13 w 70"/>
                <a:gd name="T7" fmla="*/ 2 h 63"/>
                <a:gd name="T8" fmla="*/ 0 w 70"/>
                <a:gd name="T9" fmla="*/ 27 h 63"/>
                <a:gd name="T10" fmla="*/ 2 w 70"/>
                <a:gd name="T11" fmla="*/ 31 h 63"/>
                <a:gd name="T12" fmla="*/ 39 w 70"/>
                <a:gd name="T13" fmla="*/ 59 h 63"/>
                <a:gd name="T14" fmla="*/ 70 w 70"/>
                <a:gd name="T15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3">
                  <a:moveTo>
                    <a:pt x="70" y="57"/>
                  </a:moveTo>
                  <a:cubicBezTo>
                    <a:pt x="62" y="50"/>
                    <a:pt x="53" y="44"/>
                    <a:pt x="46" y="38"/>
                  </a:cubicBezTo>
                  <a:cubicBezTo>
                    <a:pt x="35" y="28"/>
                    <a:pt x="26" y="18"/>
                    <a:pt x="20" y="4"/>
                  </a:cubicBezTo>
                  <a:cubicBezTo>
                    <a:pt x="18" y="0"/>
                    <a:pt x="16" y="0"/>
                    <a:pt x="13" y="2"/>
                  </a:cubicBezTo>
                  <a:cubicBezTo>
                    <a:pt x="5" y="9"/>
                    <a:pt x="3" y="18"/>
                    <a:pt x="0" y="27"/>
                  </a:cubicBezTo>
                  <a:cubicBezTo>
                    <a:pt x="0" y="29"/>
                    <a:pt x="1" y="30"/>
                    <a:pt x="2" y="31"/>
                  </a:cubicBezTo>
                  <a:cubicBezTo>
                    <a:pt x="12" y="43"/>
                    <a:pt x="24" y="53"/>
                    <a:pt x="39" y="59"/>
                  </a:cubicBezTo>
                  <a:cubicBezTo>
                    <a:pt x="49" y="63"/>
                    <a:pt x="60" y="63"/>
                    <a:pt x="70" y="5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00D95C56-4490-4416-A131-97890EA2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626" y="3382945"/>
              <a:ext cx="184220" cy="167473"/>
            </a:xfrm>
            <a:custGeom>
              <a:avLst/>
              <a:gdLst>
                <a:gd name="T0" fmla="*/ 58 w 58"/>
                <a:gd name="T1" fmla="*/ 34 h 53"/>
                <a:gd name="T2" fmla="*/ 5 w 58"/>
                <a:gd name="T3" fmla="*/ 0 h 53"/>
                <a:gd name="T4" fmla="*/ 4 w 58"/>
                <a:gd name="T5" fmla="*/ 42 h 53"/>
                <a:gd name="T6" fmla="*/ 19 w 58"/>
                <a:gd name="T7" fmla="*/ 53 h 53"/>
                <a:gd name="T8" fmla="*/ 51 w 58"/>
                <a:gd name="T9" fmla="*/ 42 h 53"/>
                <a:gd name="T10" fmla="*/ 58 w 58"/>
                <a:gd name="T11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3">
                  <a:moveTo>
                    <a:pt x="58" y="34"/>
                  </a:moveTo>
                  <a:cubicBezTo>
                    <a:pt x="36" y="30"/>
                    <a:pt x="19" y="18"/>
                    <a:pt x="5" y="0"/>
                  </a:cubicBezTo>
                  <a:cubicBezTo>
                    <a:pt x="2" y="15"/>
                    <a:pt x="0" y="29"/>
                    <a:pt x="4" y="42"/>
                  </a:cubicBezTo>
                  <a:cubicBezTo>
                    <a:pt x="6" y="49"/>
                    <a:pt x="11" y="53"/>
                    <a:pt x="19" y="53"/>
                  </a:cubicBezTo>
                  <a:cubicBezTo>
                    <a:pt x="31" y="53"/>
                    <a:pt x="42" y="49"/>
                    <a:pt x="51" y="42"/>
                  </a:cubicBezTo>
                  <a:cubicBezTo>
                    <a:pt x="54" y="40"/>
                    <a:pt x="55" y="37"/>
                    <a:pt x="58" y="3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B23ABD73-2514-4E20-A67B-981E7F03B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329" y="3600659"/>
              <a:ext cx="33495" cy="83736"/>
            </a:xfrm>
            <a:custGeom>
              <a:avLst/>
              <a:gdLst>
                <a:gd name="T0" fmla="*/ 11 w 12"/>
                <a:gd name="T1" fmla="*/ 0 h 25"/>
                <a:gd name="T2" fmla="*/ 8 w 12"/>
                <a:gd name="T3" fmla="*/ 1 h 25"/>
                <a:gd name="T4" fmla="*/ 3 w 12"/>
                <a:gd name="T5" fmla="*/ 25 h 25"/>
                <a:gd name="T6" fmla="*/ 11 w 12"/>
                <a:gd name="T7" fmla="*/ 0 h 25"/>
                <a:gd name="T8" fmla="*/ 11 w 1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3" y="4"/>
                    <a:pt x="0" y="19"/>
                    <a:pt x="3" y="25"/>
                  </a:cubicBezTo>
                  <a:cubicBezTo>
                    <a:pt x="9" y="17"/>
                    <a:pt x="12" y="9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9A81F32-F5AA-4740-A23C-B58009B00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373" y="3550418"/>
              <a:ext cx="41868" cy="41868"/>
            </a:xfrm>
            <a:custGeom>
              <a:avLst/>
              <a:gdLst>
                <a:gd name="T0" fmla="*/ 1 w 13"/>
                <a:gd name="T1" fmla="*/ 12 h 12"/>
                <a:gd name="T2" fmla="*/ 13 w 13"/>
                <a:gd name="T3" fmla="*/ 3 h 12"/>
                <a:gd name="T4" fmla="*/ 0 w 13"/>
                <a:gd name="T5" fmla="*/ 0 h 12"/>
                <a:gd name="T6" fmla="*/ 1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" y="12"/>
                  </a:moveTo>
                  <a:cubicBezTo>
                    <a:pt x="5" y="9"/>
                    <a:pt x="9" y="6"/>
                    <a:pt x="13" y="3"/>
                  </a:cubicBezTo>
                  <a:cubicBezTo>
                    <a:pt x="8" y="2"/>
                    <a:pt x="4" y="1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86BEB6D1-53C3-4FAE-84E6-CB5611EF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2571" y="3466681"/>
              <a:ext cx="309824" cy="309824"/>
            </a:xfrm>
            <a:custGeom>
              <a:avLst/>
              <a:gdLst>
                <a:gd name="T0" fmla="*/ 37 w 37"/>
                <a:gd name="T1" fmla="*/ 23 h 37"/>
                <a:gd name="T2" fmla="*/ 23 w 37"/>
                <a:gd name="T3" fmla="*/ 37 h 37"/>
                <a:gd name="T4" fmla="*/ 6 w 37"/>
                <a:gd name="T5" fmla="*/ 32 h 37"/>
                <a:gd name="T6" fmla="*/ 0 w 37"/>
                <a:gd name="T7" fmla="*/ 14 h 37"/>
                <a:gd name="T8" fmla="*/ 14 w 37"/>
                <a:gd name="T9" fmla="*/ 0 h 37"/>
                <a:gd name="T10" fmla="*/ 31 w 37"/>
                <a:gd name="T11" fmla="*/ 6 h 37"/>
                <a:gd name="T12" fmla="*/ 37 w 37"/>
                <a:gd name="T13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7">
                  <a:moveTo>
                    <a:pt x="37" y="23"/>
                  </a:moveTo>
                  <a:lnTo>
                    <a:pt x="23" y="37"/>
                  </a:lnTo>
                  <a:lnTo>
                    <a:pt x="6" y="32"/>
                  </a:lnTo>
                  <a:lnTo>
                    <a:pt x="0" y="14"/>
                  </a:lnTo>
                  <a:lnTo>
                    <a:pt x="14" y="0"/>
                  </a:lnTo>
                  <a:lnTo>
                    <a:pt x="31" y="6"/>
                  </a:lnTo>
                  <a:lnTo>
                    <a:pt x="37" y="23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45" name="Freeform 49">
            <a:extLst>
              <a:ext uri="{FF2B5EF4-FFF2-40B4-BE49-F238E27FC236}">
                <a16:creationId xmlns:a16="http://schemas.microsoft.com/office/drawing/2014/main" id="{0611BE29-6923-404D-BB29-D521ED449C7F}"/>
              </a:ext>
            </a:extLst>
          </p:cNvPr>
          <p:cNvSpPr>
            <a:spLocks/>
          </p:cNvSpPr>
          <p:nvPr/>
        </p:nvSpPr>
        <p:spPr bwMode="auto">
          <a:xfrm>
            <a:off x="4654727" y="2587450"/>
            <a:ext cx="2352989" cy="879231"/>
          </a:xfrm>
          <a:custGeom>
            <a:avLst/>
            <a:gdLst>
              <a:gd name="T0" fmla="*/ 0 w 740"/>
              <a:gd name="T1" fmla="*/ 86 h 277"/>
              <a:gd name="T2" fmla="*/ 538 w 740"/>
              <a:gd name="T3" fmla="*/ 81 h 277"/>
              <a:gd name="T4" fmla="*/ 564 w 740"/>
              <a:gd name="T5" fmla="*/ 77 h 277"/>
              <a:gd name="T6" fmla="*/ 511 w 740"/>
              <a:gd name="T7" fmla="*/ 13 h 277"/>
              <a:gd name="T8" fmla="*/ 517 w 740"/>
              <a:gd name="T9" fmla="*/ 0 h 277"/>
              <a:gd name="T10" fmla="*/ 740 w 740"/>
              <a:gd name="T11" fmla="*/ 133 h 277"/>
              <a:gd name="T12" fmla="*/ 738 w 740"/>
              <a:gd name="T13" fmla="*/ 144 h 277"/>
              <a:gd name="T14" fmla="*/ 540 w 740"/>
              <a:gd name="T15" fmla="*/ 277 h 277"/>
              <a:gd name="T16" fmla="*/ 538 w 740"/>
              <a:gd name="T17" fmla="*/ 274 h 277"/>
              <a:gd name="T18" fmla="*/ 577 w 740"/>
              <a:gd name="T19" fmla="*/ 206 h 277"/>
              <a:gd name="T20" fmla="*/ 575 w 740"/>
              <a:gd name="T21" fmla="*/ 197 h 277"/>
              <a:gd name="T22" fmla="*/ 12 w 740"/>
              <a:gd name="T23" fmla="*/ 234 h 277"/>
              <a:gd name="T24" fmla="*/ 1 w 740"/>
              <a:gd name="T25" fmla="*/ 85 h 277"/>
              <a:gd name="T26" fmla="*/ 0 w 740"/>
              <a:gd name="T27" fmla="*/ 8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0" h="277">
                <a:moveTo>
                  <a:pt x="0" y="86"/>
                </a:moveTo>
                <a:cubicBezTo>
                  <a:pt x="179" y="85"/>
                  <a:pt x="359" y="83"/>
                  <a:pt x="538" y="81"/>
                </a:cubicBezTo>
                <a:cubicBezTo>
                  <a:pt x="545" y="81"/>
                  <a:pt x="551" y="79"/>
                  <a:pt x="564" y="77"/>
                </a:cubicBezTo>
                <a:cubicBezTo>
                  <a:pt x="544" y="52"/>
                  <a:pt x="527" y="33"/>
                  <a:pt x="511" y="13"/>
                </a:cubicBezTo>
                <a:cubicBezTo>
                  <a:pt x="513" y="9"/>
                  <a:pt x="515" y="5"/>
                  <a:pt x="517" y="0"/>
                </a:cubicBezTo>
                <a:cubicBezTo>
                  <a:pt x="591" y="45"/>
                  <a:pt x="666" y="89"/>
                  <a:pt x="740" y="133"/>
                </a:cubicBezTo>
                <a:cubicBezTo>
                  <a:pt x="739" y="137"/>
                  <a:pt x="739" y="141"/>
                  <a:pt x="738" y="144"/>
                </a:cubicBezTo>
                <a:cubicBezTo>
                  <a:pt x="672" y="189"/>
                  <a:pt x="606" y="233"/>
                  <a:pt x="540" y="277"/>
                </a:cubicBezTo>
                <a:cubicBezTo>
                  <a:pt x="540" y="276"/>
                  <a:pt x="539" y="275"/>
                  <a:pt x="538" y="274"/>
                </a:cubicBezTo>
                <a:cubicBezTo>
                  <a:pt x="551" y="251"/>
                  <a:pt x="564" y="228"/>
                  <a:pt x="577" y="206"/>
                </a:cubicBezTo>
                <a:cubicBezTo>
                  <a:pt x="577" y="203"/>
                  <a:pt x="576" y="200"/>
                  <a:pt x="575" y="197"/>
                </a:cubicBezTo>
                <a:cubicBezTo>
                  <a:pt x="388" y="209"/>
                  <a:pt x="201" y="222"/>
                  <a:pt x="12" y="234"/>
                </a:cubicBezTo>
                <a:cubicBezTo>
                  <a:pt x="8" y="186"/>
                  <a:pt x="5" y="136"/>
                  <a:pt x="1" y="85"/>
                </a:cubicBezTo>
                <a:cubicBezTo>
                  <a:pt x="1" y="85"/>
                  <a:pt x="0" y="86"/>
                  <a:pt x="0" y="86"/>
                </a:cubicBezTo>
                <a:close/>
              </a:path>
            </a:pathLst>
          </a:custGeom>
          <a:solidFill>
            <a:srgbClr val="FED7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79" name="Grupo 78">
            <a:extLst>
              <a:ext uri="{FF2B5EF4-FFF2-40B4-BE49-F238E27FC236}">
                <a16:creationId xmlns:a16="http://schemas.microsoft.com/office/drawing/2014/main" id="{CA3E6503-0F9C-1696-C3EA-DFAEB7354A9A}"/>
              </a:ext>
            </a:extLst>
          </p:cNvPr>
          <p:cNvGrpSpPr/>
          <p:nvPr/>
        </p:nvGrpSpPr>
        <p:grpSpPr>
          <a:xfrm>
            <a:off x="9147176" y="1175202"/>
            <a:ext cx="2486967" cy="3215473"/>
            <a:chOff x="8122416" y="669890"/>
            <a:chExt cx="2486967" cy="3215473"/>
          </a:xfrm>
        </p:grpSpPr>
        <p:sp>
          <p:nvSpPr>
            <p:cNvPr id="46" name="Freeform 50">
              <a:extLst>
                <a:ext uri="{FF2B5EF4-FFF2-40B4-BE49-F238E27FC236}">
                  <a16:creationId xmlns:a16="http://schemas.microsoft.com/office/drawing/2014/main" id="{174CB663-10D4-4980-9DA4-3F93BCFEB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8108" y="1038330"/>
              <a:ext cx="485670" cy="519165"/>
            </a:xfrm>
            <a:custGeom>
              <a:avLst/>
              <a:gdLst>
                <a:gd name="T0" fmla="*/ 119 w 151"/>
                <a:gd name="T1" fmla="*/ 4 h 164"/>
                <a:gd name="T2" fmla="*/ 117 w 151"/>
                <a:gd name="T3" fmla="*/ 19 h 164"/>
                <a:gd name="T4" fmla="*/ 128 w 151"/>
                <a:gd name="T5" fmla="*/ 69 h 164"/>
                <a:gd name="T6" fmla="*/ 111 w 151"/>
                <a:gd name="T7" fmla="*/ 18 h 164"/>
                <a:gd name="T8" fmla="*/ 109 w 151"/>
                <a:gd name="T9" fmla="*/ 39 h 164"/>
                <a:gd name="T10" fmla="*/ 115 w 151"/>
                <a:gd name="T11" fmla="*/ 70 h 164"/>
                <a:gd name="T12" fmla="*/ 102 w 151"/>
                <a:gd name="T13" fmla="*/ 35 h 164"/>
                <a:gd name="T14" fmla="*/ 100 w 151"/>
                <a:gd name="T15" fmla="*/ 56 h 164"/>
                <a:gd name="T16" fmla="*/ 100 w 151"/>
                <a:gd name="T17" fmla="*/ 79 h 164"/>
                <a:gd name="T18" fmla="*/ 94 w 151"/>
                <a:gd name="T19" fmla="*/ 55 h 164"/>
                <a:gd name="T20" fmla="*/ 62 w 151"/>
                <a:gd name="T21" fmla="*/ 96 h 164"/>
                <a:gd name="T22" fmla="*/ 59 w 151"/>
                <a:gd name="T23" fmla="*/ 95 h 164"/>
                <a:gd name="T24" fmla="*/ 86 w 151"/>
                <a:gd name="T25" fmla="*/ 46 h 164"/>
                <a:gd name="T26" fmla="*/ 69 w 151"/>
                <a:gd name="T27" fmla="*/ 51 h 164"/>
                <a:gd name="T28" fmla="*/ 68 w 151"/>
                <a:gd name="T29" fmla="*/ 49 h 164"/>
                <a:gd name="T30" fmla="*/ 81 w 151"/>
                <a:gd name="T31" fmla="*/ 41 h 164"/>
                <a:gd name="T32" fmla="*/ 93 w 151"/>
                <a:gd name="T33" fmla="*/ 33 h 164"/>
                <a:gd name="T34" fmla="*/ 92 w 151"/>
                <a:gd name="T35" fmla="*/ 31 h 164"/>
                <a:gd name="T36" fmla="*/ 68 w 151"/>
                <a:gd name="T37" fmla="*/ 40 h 164"/>
                <a:gd name="T38" fmla="*/ 67 w 151"/>
                <a:gd name="T39" fmla="*/ 37 h 164"/>
                <a:gd name="T40" fmla="*/ 87 w 151"/>
                <a:gd name="T41" fmla="*/ 27 h 164"/>
                <a:gd name="T42" fmla="*/ 104 w 151"/>
                <a:gd name="T43" fmla="*/ 11 h 164"/>
                <a:gd name="T44" fmla="*/ 71 w 151"/>
                <a:gd name="T45" fmla="*/ 29 h 164"/>
                <a:gd name="T46" fmla="*/ 9 w 151"/>
                <a:gd name="T47" fmla="*/ 112 h 164"/>
                <a:gd name="T48" fmla="*/ 0 w 151"/>
                <a:gd name="T49" fmla="*/ 157 h 164"/>
                <a:gd name="T50" fmla="*/ 2 w 151"/>
                <a:gd name="T51" fmla="*/ 158 h 164"/>
                <a:gd name="T52" fmla="*/ 34 w 151"/>
                <a:gd name="T53" fmla="*/ 128 h 164"/>
                <a:gd name="T54" fmla="*/ 30 w 151"/>
                <a:gd name="T55" fmla="*/ 149 h 164"/>
                <a:gd name="T56" fmla="*/ 28 w 151"/>
                <a:gd name="T57" fmla="*/ 148 h 164"/>
                <a:gd name="T58" fmla="*/ 28 w 151"/>
                <a:gd name="T59" fmla="*/ 140 h 164"/>
                <a:gd name="T60" fmla="*/ 7 w 151"/>
                <a:gd name="T61" fmla="*/ 164 h 164"/>
                <a:gd name="T62" fmla="*/ 114 w 151"/>
                <a:gd name="T63" fmla="*/ 119 h 164"/>
                <a:gd name="T64" fmla="*/ 149 w 151"/>
                <a:gd name="T65" fmla="*/ 41 h 164"/>
                <a:gd name="T66" fmla="*/ 118 w 151"/>
                <a:gd name="T67" fmla="*/ 0 h 164"/>
                <a:gd name="T68" fmla="*/ 140 w 151"/>
                <a:gd name="T69" fmla="*/ 41 h 164"/>
                <a:gd name="T70" fmla="*/ 119 w 151"/>
                <a:gd name="T71" fmla="*/ 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164">
                  <a:moveTo>
                    <a:pt x="119" y="4"/>
                  </a:moveTo>
                  <a:cubicBezTo>
                    <a:pt x="112" y="11"/>
                    <a:pt x="113" y="14"/>
                    <a:pt x="117" y="19"/>
                  </a:cubicBezTo>
                  <a:cubicBezTo>
                    <a:pt x="128" y="33"/>
                    <a:pt x="132" y="53"/>
                    <a:pt x="128" y="69"/>
                  </a:cubicBezTo>
                  <a:cubicBezTo>
                    <a:pt x="124" y="50"/>
                    <a:pt x="122" y="34"/>
                    <a:pt x="111" y="18"/>
                  </a:cubicBezTo>
                  <a:cubicBezTo>
                    <a:pt x="105" y="26"/>
                    <a:pt x="102" y="31"/>
                    <a:pt x="109" y="39"/>
                  </a:cubicBezTo>
                  <a:cubicBezTo>
                    <a:pt x="115" y="47"/>
                    <a:pt x="118" y="57"/>
                    <a:pt x="115" y="70"/>
                  </a:cubicBezTo>
                  <a:cubicBezTo>
                    <a:pt x="111" y="58"/>
                    <a:pt x="107" y="47"/>
                    <a:pt x="102" y="35"/>
                  </a:cubicBezTo>
                  <a:cubicBezTo>
                    <a:pt x="97" y="44"/>
                    <a:pt x="92" y="48"/>
                    <a:pt x="100" y="56"/>
                  </a:cubicBezTo>
                  <a:cubicBezTo>
                    <a:pt x="105" y="62"/>
                    <a:pt x="104" y="71"/>
                    <a:pt x="100" y="79"/>
                  </a:cubicBezTo>
                  <a:cubicBezTo>
                    <a:pt x="98" y="70"/>
                    <a:pt x="96" y="62"/>
                    <a:pt x="94" y="55"/>
                  </a:cubicBezTo>
                  <a:cubicBezTo>
                    <a:pt x="83" y="69"/>
                    <a:pt x="72" y="83"/>
                    <a:pt x="62" y="96"/>
                  </a:cubicBezTo>
                  <a:cubicBezTo>
                    <a:pt x="61" y="96"/>
                    <a:pt x="60" y="95"/>
                    <a:pt x="59" y="95"/>
                  </a:cubicBezTo>
                  <a:cubicBezTo>
                    <a:pt x="68" y="79"/>
                    <a:pt x="77" y="63"/>
                    <a:pt x="86" y="46"/>
                  </a:cubicBezTo>
                  <a:cubicBezTo>
                    <a:pt x="79" y="48"/>
                    <a:pt x="74" y="49"/>
                    <a:pt x="69" y="51"/>
                  </a:cubicBezTo>
                  <a:cubicBezTo>
                    <a:pt x="68" y="50"/>
                    <a:pt x="68" y="49"/>
                    <a:pt x="68" y="49"/>
                  </a:cubicBezTo>
                  <a:cubicBezTo>
                    <a:pt x="72" y="46"/>
                    <a:pt x="77" y="44"/>
                    <a:pt x="81" y="41"/>
                  </a:cubicBezTo>
                  <a:cubicBezTo>
                    <a:pt x="85" y="39"/>
                    <a:pt x="89" y="36"/>
                    <a:pt x="93" y="33"/>
                  </a:cubicBezTo>
                  <a:cubicBezTo>
                    <a:pt x="93" y="32"/>
                    <a:pt x="92" y="31"/>
                    <a:pt x="92" y="31"/>
                  </a:cubicBezTo>
                  <a:cubicBezTo>
                    <a:pt x="84" y="34"/>
                    <a:pt x="76" y="37"/>
                    <a:pt x="68" y="40"/>
                  </a:cubicBezTo>
                  <a:cubicBezTo>
                    <a:pt x="67" y="39"/>
                    <a:pt x="67" y="38"/>
                    <a:pt x="67" y="37"/>
                  </a:cubicBezTo>
                  <a:cubicBezTo>
                    <a:pt x="73" y="34"/>
                    <a:pt x="80" y="30"/>
                    <a:pt x="87" y="27"/>
                  </a:cubicBezTo>
                  <a:cubicBezTo>
                    <a:pt x="94" y="24"/>
                    <a:pt x="102" y="21"/>
                    <a:pt x="104" y="11"/>
                  </a:cubicBezTo>
                  <a:cubicBezTo>
                    <a:pt x="92" y="17"/>
                    <a:pt x="82" y="24"/>
                    <a:pt x="71" y="29"/>
                  </a:cubicBezTo>
                  <a:cubicBezTo>
                    <a:pt x="36" y="46"/>
                    <a:pt x="15" y="73"/>
                    <a:pt x="9" y="112"/>
                  </a:cubicBezTo>
                  <a:cubicBezTo>
                    <a:pt x="6" y="127"/>
                    <a:pt x="3" y="142"/>
                    <a:pt x="0" y="157"/>
                  </a:cubicBezTo>
                  <a:cubicBezTo>
                    <a:pt x="1" y="157"/>
                    <a:pt x="1" y="158"/>
                    <a:pt x="2" y="158"/>
                  </a:cubicBezTo>
                  <a:cubicBezTo>
                    <a:pt x="12" y="149"/>
                    <a:pt x="22" y="139"/>
                    <a:pt x="34" y="128"/>
                  </a:cubicBezTo>
                  <a:cubicBezTo>
                    <a:pt x="32" y="136"/>
                    <a:pt x="31" y="142"/>
                    <a:pt x="30" y="149"/>
                  </a:cubicBezTo>
                  <a:cubicBezTo>
                    <a:pt x="29" y="149"/>
                    <a:pt x="28" y="149"/>
                    <a:pt x="28" y="148"/>
                  </a:cubicBezTo>
                  <a:cubicBezTo>
                    <a:pt x="28" y="146"/>
                    <a:pt x="28" y="144"/>
                    <a:pt x="28" y="140"/>
                  </a:cubicBezTo>
                  <a:cubicBezTo>
                    <a:pt x="21" y="148"/>
                    <a:pt x="15" y="155"/>
                    <a:pt x="7" y="164"/>
                  </a:cubicBezTo>
                  <a:cubicBezTo>
                    <a:pt x="47" y="154"/>
                    <a:pt x="84" y="144"/>
                    <a:pt x="114" y="119"/>
                  </a:cubicBezTo>
                  <a:cubicBezTo>
                    <a:pt x="138" y="99"/>
                    <a:pt x="151" y="73"/>
                    <a:pt x="149" y="41"/>
                  </a:cubicBezTo>
                  <a:cubicBezTo>
                    <a:pt x="148" y="23"/>
                    <a:pt x="135" y="5"/>
                    <a:pt x="118" y="0"/>
                  </a:cubicBezTo>
                  <a:cubicBezTo>
                    <a:pt x="131" y="12"/>
                    <a:pt x="144" y="23"/>
                    <a:pt x="140" y="41"/>
                  </a:cubicBezTo>
                  <a:cubicBezTo>
                    <a:pt x="133" y="29"/>
                    <a:pt x="127" y="17"/>
                    <a:pt x="1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826D0913-AD5C-4026-A895-0067A9AC0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0570" y="695011"/>
              <a:ext cx="1138813" cy="594527"/>
            </a:xfrm>
            <a:custGeom>
              <a:avLst/>
              <a:gdLst>
                <a:gd name="T0" fmla="*/ 3 w 356"/>
                <a:gd name="T1" fmla="*/ 185 h 188"/>
                <a:gd name="T2" fmla="*/ 4 w 356"/>
                <a:gd name="T3" fmla="*/ 188 h 188"/>
                <a:gd name="T4" fmla="*/ 15 w 356"/>
                <a:gd name="T5" fmla="*/ 187 h 188"/>
                <a:gd name="T6" fmla="*/ 165 w 356"/>
                <a:gd name="T7" fmla="*/ 135 h 188"/>
                <a:gd name="T8" fmla="*/ 331 w 356"/>
                <a:gd name="T9" fmla="*/ 55 h 188"/>
                <a:gd name="T10" fmla="*/ 337 w 356"/>
                <a:gd name="T11" fmla="*/ 51 h 188"/>
                <a:gd name="T12" fmla="*/ 356 w 356"/>
                <a:gd name="T13" fmla="*/ 0 h 188"/>
                <a:gd name="T14" fmla="*/ 0 w 356"/>
                <a:gd name="T15" fmla="*/ 164 h 188"/>
                <a:gd name="T16" fmla="*/ 12 w 356"/>
                <a:gd name="T17" fmla="*/ 165 h 188"/>
                <a:gd name="T18" fmla="*/ 49 w 356"/>
                <a:gd name="T19" fmla="*/ 155 h 188"/>
                <a:gd name="T20" fmla="*/ 86 w 356"/>
                <a:gd name="T21" fmla="*/ 144 h 188"/>
                <a:gd name="T22" fmla="*/ 2 w 356"/>
                <a:gd name="T23" fmla="*/ 173 h 188"/>
                <a:gd name="T24" fmla="*/ 9 w 356"/>
                <a:gd name="T25" fmla="*/ 177 h 188"/>
                <a:gd name="T26" fmla="*/ 30 w 356"/>
                <a:gd name="T27" fmla="*/ 171 h 188"/>
                <a:gd name="T28" fmla="*/ 48 w 356"/>
                <a:gd name="T29" fmla="*/ 169 h 188"/>
                <a:gd name="T30" fmla="*/ 3 w 356"/>
                <a:gd name="T31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6" h="188">
                  <a:moveTo>
                    <a:pt x="3" y="185"/>
                  </a:moveTo>
                  <a:cubicBezTo>
                    <a:pt x="3" y="186"/>
                    <a:pt x="4" y="187"/>
                    <a:pt x="4" y="188"/>
                  </a:cubicBezTo>
                  <a:cubicBezTo>
                    <a:pt x="8" y="188"/>
                    <a:pt x="11" y="187"/>
                    <a:pt x="15" y="187"/>
                  </a:cubicBezTo>
                  <a:cubicBezTo>
                    <a:pt x="66" y="173"/>
                    <a:pt x="117" y="157"/>
                    <a:pt x="165" y="135"/>
                  </a:cubicBezTo>
                  <a:cubicBezTo>
                    <a:pt x="221" y="109"/>
                    <a:pt x="276" y="82"/>
                    <a:pt x="331" y="55"/>
                  </a:cubicBezTo>
                  <a:cubicBezTo>
                    <a:pt x="333" y="54"/>
                    <a:pt x="335" y="53"/>
                    <a:pt x="337" y="51"/>
                  </a:cubicBezTo>
                  <a:cubicBezTo>
                    <a:pt x="347" y="36"/>
                    <a:pt x="351" y="19"/>
                    <a:pt x="356" y="0"/>
                  </a:cubicBezTo>
                  <a:cubicBezTo>
                    <a:pt x="244" y="71"/>
                    <a:pt x="130" y="135"/>
                    <a:pt x="0" y="164"/>
                  </a:cubicBezTo>
                  <a:cubicBezTo>
                    <a:pt x="4" y="165"/>
                    <a:pt x="8" y="166"/>
                    <a:pt x="12" y="165"/>
                  </a:cubicBezTo>
                  <a:cubicBezTo>
                    <a:pt x="24" y="162"/>
                    <a:pt x="36" y="159"/>
                    <a:pt x="49" y="155"/>
                  </a:cubicBezTo>
                  <a:cubicBezTo>
                    <a:pt x="61" y="152"/>
                    <a:pt x="74" y="148"/>
                    <a:pt x="86" y="144"/>
                  </a:cubicBezTo>
                  <a:cubicBezTo>
                    <a:pt x="61" y="162"/>
                    <a:pt x="31" y="166"/>
                    <a:pt x="2" y="173"/>
                  </a:cubicBezTo>
                  <a:cubicBezTo>
                    <a:pt x="4" y="175"/>
                    <a:pt x="7" y="178"/>
                    <a:pt x="9" y="177"/>
                  </a:cubicBezTo>
                  <a:cubicBezTo>
                    <a:pt x="16" y="176"/>
                    <a:pt x="23" y="173"/>
                    <a:pt x="30" y="171"/>
                  </a:cubicBezTo>
                  <a:cubicBezTo>
                    <a:pt x="36" y="170"/>
                    <a:pt x="42" y="170"/>
                    <a:pt x="48" y="169"/>
                  </a:cubicBezTo>
                  <a:cubicBezTo>
                    <a:pt x="34" y="179"/>
                    <a:pt x="17" y="177"/>
                    <a:pt x="3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0B60BD48-55E0-4CAA-B78A-13FC09485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2416" y="1465385"/>
              <a:ext cx="410308" cy="477297"/>
            </a:xfrm>
            <a:custGeom>
              <a:avLst/>
              <a:gdLst>
                <a:gd name="T0" fmla="*/ 17 w 129"/>
                <a:gd name="T1" fmla="*/ 57 h 148"/>
                <a:gd name="T2" fmla="*/ 18 w 129"/>
                <a:gd name="T3" fmla="*/ 60 h 148"/>
                <a:gd name="T4" fmla="*/ 32 w 129"/>
                <a:gd name="T5" fmla="*/ 58 h 148"/>
                <a:gd name="T6" fmla="*/ 13 w 129"/>
                <a:gd name="T7" fmla="*/ 79 h 148"/>
                <a:gd name="T8" fmla="*/ 22 w 129"/>
                <a:gd name="T9" fmla="*/ 79 h 148"/>
                <a:gd name="T10" fmla="*/ 10 w 129"/>
                <a:gd name="T11" fmla="*/ 97 h 148"/>
                <a:gd name="T12" fmla="*/ 18 w 129"/>
                <a:gd name="T13" fmla="*/ 98 h 148"/>
                <a:gd name="T14" fmla="*/ 10 w 129"/>
                <a:gd name="T15" fmla="*/ 125 h 148"/>
                <a:gd name="T16" fmla="*/ 0 w 129"/>
                <a:gd name="T17" fmla="*/ 147 h 148"/>
                <a:gd name="T18" fmla="*/ 3 w 129"/>
                <a:gd name="T19" fmla="*/ 148 h 148"/>
                <a:gd name="T20" fmla="*/ 49 w 129"/>
                <a:gd name="T21" fmla="*/ 127 h 148"/>
                <a:gd name="T22" fmla="*/ 67 w 129"/>
                <a:gd name="T23" fmla="*/ 109 h 148"/>
                <a:gd name="T24" fmla="*/ 73 w 129"/>
                <a:gd name="T25" fmla="*/ 100 h 148"/>
                <a:gd name="T26" fmla="*/ 73 w 129"/>
                <a:gd name="T27" fmla="*/ 112 h 148"/>
                <a:gd name="T28" fmla="*/ 95 w 129"/>
                <a:gd name="T29" fmla="*/ 82 h 148"/>
                <a:gd name="T30" fmla="*/ 97 w 129"/>
                <a:gd name="T31" fmla="*/ 90 h 148"/>
                <a:gd name="T32" fmla="*/ 119 w 129"/>
                <a:gd name="T33" fmla="*/ 0 h 148"/>
                <a:gd name="T34" fmla="*/ 115 w 129"/>
                <a:gd name="T35" fmla="*/ 6 h 148"/>
                <a:gd name="T36" fmla="*/ 109 w 129"/>
                <a:gd name="T37" fmla="*/ 20 h 148"/>
                <a:gd name="T38" fmla="*/ 109 w 129"/>
                <a:gd name="T39" fmla="*/ 35 h 148"/>
                <a:gd name="T40" fmla="*/ 108 w 129"/>
                <a:gd name="T41" fmla="*/ 35 h 148"/>
                <a:gd name="T42" fmla="*/ 103 w 129"/>
                <a:gd name="T43" fmla="*/ 16 h 148"/>
                <a:gd name="T44" fmla="*/ 100 w 129"/>
                <a:gd name="T45" fmla="*/ 16 h 148"/>
                <a:gd name="T46" fmla="*/ 100 w 129"/>
                <a:gd name="T47" fmla="*/ 51 h 148"/>
                <a:gd name="T48" fmla="*/ 97 w 129"/>
                <a:gd name="T49" fmla="*/ 51 h 148"/>
                <a:gd name="T50" fmla="*/ 93 w 129"/>
                <a:gd name="T51" fmla="*/ 24 h 148"/>
                <a:gd name="T52" fmla="*/ 82 w 129"/>
                <a:gd name="T53" fmla="*/ 64 h 148"/>
                <a:gd name="T54" fmla="*/ 82 w 129"/>
                <a:gd name="T55" fmla="*/ 36 h 148"/>
                <a:gd name="T56" fmla="*/ 71 w 129"/>
                <a:gd name="T57" fmla="*/ 45 h 148"/>
                <a:gd name="T58" fmla="*/ 106 w 129"/>
                <a:gd name="T59" fmla="*/ 3 h 148"/>
                <a:gd name="T60" fmla="*/ 104 w 129"/>
                <a:gd name="T61" fmla="*/ 1 h 148"/>
                <a:gd name="T62" fmla="*/ 71 w 129"/>
                <a:gd name="T63" fmla="*/ 4 h 148"/>
                <a:gd name="T64" fmla="*/ 81 w 129"/>
                <a:gd name="T65" fmla="*/ 10 h 148"/>
                <a:gd name="T66" fmla="*/ 49 w 129"/>
                <a:gd name="T67" fmla="*/ 17 h 148"/>
                <a:gd name="T68" fmla="*/ 55 w 129"/>
                <a:gd name="T69" fmla="*/ 18 h 148"/>
                <a:gd name="T70" fmla="*/ 62 w 129"/>
                <a:gd name="T71" fmla="*/ 20 h 148"/>
                <a:gd name="T72" fmla="*/ 31 w 129"/>
                <a:gd name="T73" fmla="*/ 34 h 148"/>
                <a:gd name="T74" fmla="*/ 43 w 129"/>
                <a:gd name="T75" fmla="*/ 33 h 148"/>
                <a:gd name="T76" fmla="*/ 52 w 129"/>
                <a:gd name="T77" fmla="*/ 34 h 148"/>
                <a:gd name="T78" fmla="*/ 23 w 129"/>
                <a:gd name="T79" fmla="*/ 47 h 148"/>
                <a:gd name="T80" fmla="*/ 43 w 129"/>
                <a:gd name="T81" fmla="*/ 45 h 148"/>
                <a:gd name="T82" fmla="*/ 44 w 129"/>
                <a:gd name="T83" fmla="*/ 47 h 148"/>
                <a:gd name="T84" fmla="*/ 17 w 129"/>
                <a:gd name="T85" fmla="*/ 5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9" h="148">
                  <a:moveTo>
                    <a:pt x="17" y="57"/>
                  </a:moveTo>
                  <a:cubicBezTo>
                    <a:pt x="18" y="58"/>
                    <a:pt x="18" y="59"/>
                    <a:pt x="18" y="60"/>
                  </a:cubicBezTo>
                  <a:cubicBezTo>
                    <a:pt x="23" y="60"/>
                    <a:pt x="27" y="59"/>
                    <a:pt x="32" y="58"/>
                  </a:cubicBezTo>
                  <a:cubicBezTo>
                    <a:pt x="27" y="67"/>
                    <a:pt x="10" y="63"/>
                    <a:pt x="13" y="79"/>
                  </a:cubicBezTo>
                  <a:cubicBezTo>
                    <a:pt x="16" y="79"/>
                    <a:pt x="18" y="79"/>
                    <a:pt x="22" y="79"/>
                  </a:cubicBezTo>
                  <a:cubicBezTo>
                    <a:pt x="9" y="88"/>
                    <a:pt x="9" y="88"/>
                    <a:pt x="10" y="97"/>
                  </a:cubicBezTo>
                  <a:cubicBezTo>
                    <a:pt x="12" y="97"/>
                    <a:pt x="15" y="97"/>
                    <a:pt x="18" y="98"/>
                  </a:cubicBezTo>
                  <a:cubicBezTo>
                    <a:pt x="7" y="105"/>
                    <a:pt x="3" y="120"/>
                    <a:pt x="10" y="125"/>
                  </a:cubicBezTo>
                  <a:cubicBezTo>
                    <a:pt x="7" y="133"/>
                    <a:pt x="4" y="140"/>
                    <a:pt x="0" y="147"/>
                  </a:cubicBezTo>
                  <a:cubicBezTo>
                    <a:pt x="1" y="147"/>
                    <a:pt x="2" y="148"/>
                    <a:pt x="3" y="148"/>
                  </a:cubicBezTo>
                  <a:cubicBezTo>
                    <a:pt x="18" y="141"/>
                    <a:pt x="34" y="134"/>
                    <a:pt x="49" y="127"/>
                  </a:cubicBezTo>
                  <a:cubicBezTo>
                    <a:pt x="57" y="123"/>
                    <a:pt x="66" y="120"/>
                    <a:pt x="67" y="109"/>
                  </a:cubicBezTo>
                  <a:cubicBezTo>
                    <a:pt x="68" y="106"/>
                    <a:pt x="70" y="104"/>
                    <a:pt x="73" y="100"/>
                  </a:cubicBezTo>
                  <a:cubicBezTo>
                    <a:pt x="73" y="105"/>
                    <a:pt x="73" y="108"/>
                    <a:pt x="73" y="112"/>
                  </a:cubicBezTo>
                  <a:cubicBezTo>
                    <a:pt x="85" y="106"/>
                    <a:pt x="90" y="94"/>
                    <a:pt x="95" y="82"/>
                  </a:cubicBezTo>
                  <a:cubicBezTo>
                    <a:pt x="96" y="85"/>
                    <a:pt x="96" y="87"/>
                    <a:pt x="97" y="90"/>
                  </a:cubicBezTo>
                  <a:cubicBezTo>
                    <a:pt x="120" y="64"/>
                    <a:pt x="129" y="35"/>
                    <a:pt x="119" y="0"/>
                  </a:cubicBezTo>
                  <a:cubicBezTo>
                    <a:pt x="117" y="4"/>
                    <a:pt x="116" y="6"/>
                    <a:pt x="115" y="6"/>
                  </a:cubicBezTo>
                  <a:cubicBezTo>
                    <a:pt x="106" y="8"/>
                    <a:pt x="108" y="13"/>
                    <a:pt x="109" y="20"/>
                  </a:cubicBezTo>
                  <a:cubicBezTo>
                    <a:pt x="110" y="25"/>
                    <a:pt x="109" y="30"/>
                    <a:pt x="109" y="35"/>
                  </a:cubicBezTo>
                  <a:cubicBezTo>
                    <a:pt x="109" y="35"/>
                    <a:pt x="109" y="35"/>
                    <a:pt x="108" y="35"/>
                  </a:cubicBezTo>
                  <a:cubicBezTo>
                    <a:pt x="106" y="29"/>
                    <a:pt x="105" y="23"/>
                    <a:pt x="103" y="16"/>
                  </a:cubicBezTo>
                  <a:cubicBezTo>
                    <a:pt x="102" y="16"/>
                    <a:pt x="101" y="16"/>
                    <a:pt x="100" y="16"/>
                  </a:cubicBezTo>
                  <a:cubicBezTo>
                    <a:pt x="100" y="28"/>
                    <a:pt x="100" y="40"/>
                    <a:pt x="100" y="51"/>
                  </a:cubicBezTo>
                  <a:cubicBezTo>
                    <a:pt x="99" y="51"/>
                    <a:pt x="98" y="51"/>
                    <a:pt x="97" y="51"/>
                  </a:cubicBezTo>
                  <a:cubicBezTo>
                    <a:pt x="96" y="43"/>
                    <a:pt x="95" y="34"/>
                    <a:pt x="93" y="24"/>
                  </a:cubicBezTo>
                  <a:cubicBezTo>
                    <a:pt x="80" y="37"/>
                    <a:pt x="92" y="52"/>
                    <a:pt x="82" y="64"/>
                  </a:cubicBezTo>
                  <a:cubicBezTo>
                    <a:pt x="82" y="55"/>
                    <a:pt x="82" y="46"/>
                    <a:pt x="82" y="36"/>
                  </a:cubicBezTo>
                  <a:cubicBezTo>
                    <a:pt x="78" y="39"/>
                    <a:pt x="76" y="41"/>
                    <a:pt x="71" y="45"/>
                  </a:cubicBezTo>
                  <a:cubicBezTo>
                    <a:pt x="78" y="25"/>
                    <a:pt x="94" y="15"/>
                    <a:pt x="106" y="3"/>
                  </a:cubicBezTo>
                  <a:cubicBezTo>
                    <a:pt x="105" y="2"/>
                    <a:pt x="105" y="1"/>
                    <a:pt x="104" y="1"/>
                  </a:cubicBezTo>
                  <a:cubicBezTo>
                    <a:pt x="94" y="1"/>
                    <a:pt x="84" y="2"/>
                    <a:pt x="71" y="4"/>
                  </a:cubicBezTo>
                  <a:cubicBezTo>
                    <a:pt x="76" y="7"/>
                    <a:pt x="78" y="8"/>
                    <a:pt x="81" y="10"/>
                  </a:cubicBezTo>
                  <a:cubicBezTo>
                    <a:pt x="69" y="12"/>
                    <a:pt x="58" y="10"/>
                    <a:pt x="49" y="17"/>
                  </a:cubicBezTo>
                  <a:cubicBezTo>
                    <a:pt x="51" y="18"/>
                    <a:pt x="53" y="18"/>
                    <a:pt x="55" y="18"/>
                  </a:cubicBezTo>
                  <a:cubicBezTo>
                    <a:pt x="57" y="18"/>
                    <a:pt x="58" y="19"/>
                    <a:pt x="62" y="20"/>
                  </a:cubicBezTo>
                  <a:cubicBezTo>
                    <a:pt x="50" y="24"/>
                    <a:pt x="38" y="23"/>
                    <a:pt x="31" y="34"/>
                  </a:cubicBezTo>
                  <a:cubicBezTo>
                    <a:pt x="36" y="34"/>
                    <a:pt x="39" y="33"/>
                    <a:pt x="43" y="33"/>
                  </a:cubicBezTo>
                  <a:cubicBezTo>
                    <a:pt x="46" y="33"/>
                    <a:pt x="49" y="33"/>
                    <a:pt x="52" y="34"/>
                  </a:cubicBezTo>
                  <a:cubicBezTo>
                    <a:pt x="42" y="37"/>
                    <a:pt x="30" y="34"/>
                    <a:pt x="23" y="47"/>
                  </a:cubicBezTo>
                  <a:cubicBezTo>
                    <a:pt x="31" y="46"/>
                    <a:pt x="37" y="46"/>
                    <a:pt x="43" y="45"/>
                  </a:cubicBezTo>
                  <a:cubicBezTo>
                    <a:pt x="43" y="46"/>
                    <a:pt x="44" y="46"/>
                    <a:pt x="44" y="47"/>
                  </a:cubicBezTo>
                  <a:cubicBezTo>
                    <a:pt x="35" y="50"/>
                    <a:pt x="26" y="54"/>
                    <a:pt x="17" y="5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0BD489F2-3B39-4215-9762-F33C32485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0262" y="1080198"/>
              <a:ext cx="410308" cy="510791"/>
            </a:xfrm>
            <a:custGeom>
              <a:avLst/>
              <a:gdLst>
                <a:gd name="T0" fmla="*/ 11 w 129"/>
                <a:gd name="T1" fmla="*/ 117 h 159"/>
                <a:gd name="T2" fmla="*/ 8 w 129"/>
                <a:gd name="T3" fmla="*/ 118 h 159"/>
                <a:gd name="T4" fmla="*/ 3 w 129"/>
                <a:gd name="T5" fmla="*/ 100 h 159"/>
                <a:gd name="T6" fmla="*/ 0 w 129"/>
                <a:gd name="T7" fmla="*/ 107 h 159"/>
                <a:gd name="T8" fmla="*/ 29 w 129"/>
                <a:gd name="T9" fmla="*/ 141 h 159"/>
                <a:gd name="T10" fmla="*/ 120 w 129"/>
                <a:gd name="T11" fmla="*/ 106 h 159"/>
                <a:gd name="T12" fmla="*/ 123 w 129"/>
                <a:gd name="T13" fmla="*/ 49 h 159"/>
                <a:gd name="T14" fmla="*/ 105 w 129"/>
                <a:gd name="T15" fmla="*/ 23 h 159"/>
                <a:gd name="T16" fmla="*/ 1 w 129"/>
                <a:gd name="T17" fmla="*/ 56 h 159"/>
                <a:gd name="T18" fmla="*/ 14 w 129"/>
                <a:gd name="T19" fmla="*/ 41 h 159"/>
                <a:gd name="T20" fmla="*/ 16 w 129"/>
                <a:gd name="T21" fmla="*/ 42 h 159"/>
                <a:gd name="T22" fmla="*/ 12 w 129"/>
                <a:gd name="T23" fmla="*/ 54 h 159"/>
                <a:gd name="T24" fmla="*/ 14 w 129"/>
                <a:gd name="T25" fmla="*/ 55 h 159"/>
                <a:gd name="T26" fmla="*/ 26 w 129"/>
                <a:gd name="T27" fmla="*/ 38 h 159"/>
                <a:gd name="T28" fmla="*/ 29 w 129"/>
                <a:gd name="T29" fmla="*/ 40 h 159"/>
                <a:gd name="T30" fmla="*/ 23 w 129"/>
                <a:gd name="T31" fmla="*/ 53 h 159"/>
                <a:gd name="T32" fmla="*/ 26 w 129"/>
                <a:gd name="T33" fmla="*/ 55 h 159"/>
                <a:gd name="T34" fmla="*/ 31 w 129"/>
                <a:gd name="T35" fmla="*/ 48 h 159"/>
                <a:gd name="T36" fmla="*/ 47 w 129"/>
                <a:gd name="T37" fmla="*/ 36 h 159"/>
                <a:gd name="T38" fmla="*/ 36 w 129"/>
                <a:gd name="T39" fmla="*/ 50 h 159"/>
                <a:gd name="T40" fmla="*/ 43 w 129"/>
                <a:gd name="T41" fmla="*/ 47 h 159"/>
                <a:gd name="T42" fmla="*/ 85 w 129"/>
                <a:gd name="T43" fmla="*/ 62 h 159"/>
                <a:gd name="T44" fmla="*/ 86 w 129"/>
                <a:gd name="T45" fmla="*/ 86 h 159"/>
                <a:gd name="T46" fmla="*/ 63 w 129"/>
                <a:gd name="T47" fmla="*/ 111 h 159"/>
                <a:gd name="T48" fmla="*/ 35 w 129"/>
                <a:gd name="T49" fmla="*/ 102 h 159"/>
                <a:gd name="T50" fmla="*/ 31 w 129"/>
                <a:gd name="T51" fmla="*/ 100 h 159"/>
                <a:gd name="T52" fmla="*/ 29 w 129"/>
                <a:gd name="T53" fmla="*/ 103 h 159"/>
                <a:gd name="T54" fmla="*/ 46 w 129"/>
                <a:gd name="T55" fmla="*/ 115 h 159"/>
                <a:gd name="T56" fmla="*/ 21 w 129"/>
                <a:gd name="T57" fmla="*/ 98 h 159"/>
                <a:gd name="T58" fmla="*/ 19 w 129"/>
                <a:gd name="T59" fmla="*/ 100 h 159"/>
                <a:gd name="T60" fmla="*/ 25 w 129"/>
                <a:gd name="T61" fmla="*/ 117 h 159"/>
                <a:gd name="T62" fmla="*/ 22 w 129"/>
                <a:gd name="T63" fmla="*/ 118 h 159"/>
                <a:gd name="T64" fmla="*/ 11 w 129"/>
                <a:gd name="T65" fmla="*/ 99 h 159"/>
                <a:gd name="T66" fmla="*/ 8 w 129"/>
                <a:gd name="T67" fmla="*/ 100 h 159"/>
                <a:gd name="T68" fmla="*/ 11 w 129"/>
                <a:gd name="T69" fmla="*/ 11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9" h="159">
                  <a:moveTo>
                    <a:pt x="11" y="117"/>
                  </a:moveTo>
                  <a:cubicBezTo>
                    <a:pt x="10" y="117"/>
                    <a:pt x="9" y="118"/>
                    <a:pt x="8" y="118"/>
                  </a:cubicBezTo>
                  <a:cubicBezTo>
                    <a:pt x="6" y="112"/>
                    <a:pt x="4" y="106"/>
                    <a:pt x="3" y="100"/>
                  </a:cubicBezTo>
                  <a:cubicBezTo>
                    <a:pt x="1" y="103"/>
                    <a:pt x="0" y="105"/>
                    <a:pt x="0" y="107"/>
                  </a:cubicBezTo>
                  <a:cubicBezTo>
                    <a:pt x="2" y="126"/>
                    <a:pt x="15" y="134"/>
                    <a:pt x="29" y="141"/>
                  </a:cubicBezTo>
                  <a:cubicBezTo>
                    <a:pt x="64" y="159"/>
                    <a:pt x="108" y="139"/>
                    <a:pt x="120" y="106"/>
                  </a:cubicBezTo>
                  <a:cubicBezTo>
                    <a:pt x="127" y="88"/>
                    <a:pt x="129" y="68"/>
                    <a:pt x="123" y="49"/>
                  </a:cubicBezTo>
                  <a:cubicBezTo>
                    <a:pt x="119" y="39"/>
                    <a:pt x="113" y="29"/>
                    <a:pt x="105" y="23"/>
                  </a:cubicBezTo>
                  <a:cubicBezTo>
                    <a:pt x="71" y="0"/>
                    <a:pt x="16" y="17"/>
                    <a:pt x="1" y="56"/>
                  </a:cubicBezTo>
                  <a:cubicBezTo>
                    <a:pt x="5" y="51"/>
                    <a:pt x="10" y="46"/>
                    <a:pt x="14" y="41"/>
                  </a:cubicBezTo>
                  <a:cubicBezTo>
                    <a:pt x="15" y="41"/>
                    <a:pt x="15" y="42"/>
                    <a:pt x="16" y="42"/>
                  </a:cubicBezTo>
                  <a:cubicBezTo>
                    <a:pt x="14" y="46"/>
                    <a:pt x="13" y="50"/>
                    <a:pt x="12" y="54"/>
                  </a:cubicBezTo>
                  <a:cubicBezTo>
                    <a:pt x="12" y="54"/>
                    <a:pt x="13" y="55"/>
                    <a:pt x="14" y="55"/>
                  </a:cubicBezTo>
                  <a:cubicBezTo>
                    <a:pt x="18" y="50"/>
                    <a:pt x="22" y="44"/>
                    <a:pt x="26" y="38"/>
                  </a:cubicBezTo>
                  <a:cubicBezTo>
                    <a:pt x="27" y="39"/>
                    <a:pt x="28" y="39"/>
                    <a:pt x="29" y="40"/>
                  </a:cubicBezTo>
                  <a:cubicBezTo>
                    <a:pt x="27" y="44"/>
                    <a:pt x="25" y="49"/>
                    <a:pt x="23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28" y="53"/>
                    <a:pt x="30" y="50"/>
                    <a:pt x="31" y="48"/>
                  </a:cubicBezTo>
                  <a:cubicBezTo>
                    <a:pt x="36" y="38"/>
                    <a:pt x="38" y="36"/>
                    <a:pt x="47" y="36"/>
                  </a:cubicBezTo>
                  <a:cubicBezTo>
                    <a:pt x="43" y="41"/>
                    <a:pt x="40" y="45"/>
                    <a:pt x="36" y="50"/>
                  </a:cubicBezTo>
                  <a:cubicBezTo>
                    <a:pt x="39" y="50"/>
                    <a:pt x="41" y="49"/>
                    <a:pt x="43" y="47"/>
                  </a:cubicBezTo>
                  <a:cubicBezTo>
                    <a:pt x="61" y="35"/>
                    <a:pt x="79" y="41"/>
                    <a:pt x="85" y="62"/>
                  </a:cubicBezTo>
                  <a:cubicBezTo>
                    <a:pt x="87" y="70"/>
                    <a:pt x="88" y="78"/>
                    <a:pt x="86" y="86"/>
                  </a:cubicBezTo>
                  <a:cubicBezTo>
                    <a:pt x="84" y="99"/>
                    <a:pt x="75" y="107"/>
                    <a:pt x="63" y="111"/>
                  </a:cubicBezTo>
                  <a:cubicBezTo>
                    <a:pt x="52" y="115"/>
                    <a:pt x="42" y="112"/>
                    <a:pt x="35" y="102"/>
                  </a:cubicBezTo>
                  <a:cubicBezTo>
                    <a:pt x="34" y="101"/>
                    <a:pt x="32" y="100"/>
                    <a:pt x="31" y="100"/>
                  </a:cubicBezTo>
                  <a:cubicBezTo>
                    <a:pt x="30" y="101"/>
                    <a:pt x="29" y="102"/>
                    <a:pt x="29" y="103"/>
                  </a:cubicBezTo>
                  <a:cubicBezTo>
                    <a:pt x="34" y="107"/>
                    <a:pt x="39" y="111"/>
                    <a:pt x="46" y="115"/>
                  </a:cubicBezTo>
                  <a:cubicBezTo>
                    <a:pt x="30" y="119"/>
                    <a:pt x="29" y="104"/>
                    <a:pt x="21" y="98"/>
                  </a:cubicBezTo>
                  <a:cubicBezTo>
                    <a:pt x="20" y="99"/>
                    <a:pt x="19" y="99"/>
                    <a:pt x="19" y="100"/>
                  </a:cubicBezTo>
                  <a:cubicBezTo>
                    <a:pt x="21" y="105"/>
                    <a:pt x="23" y="111"/>
                    <a:pt x="25" y="117"/>
                  </a:cubicBezTo>
                  <a:cubicBezTo>
                    <a:pt x="24" y="117"/>
                    <a:pt x="23" y="118"/>
                    <a:pt x="22" y="118"/>
                  </a:cubicBezTo>
                  <a:cubicBezTo>
                    <a:pt x="18" y="112"/>
                    <a:pt x="14" y="105"/>
                    <a:pt x="11" y="99"/>
                  </a:cubicBezTo>
                  <a:cubicBezTo>
                    <a:pt x="10" y="99"/>
                    <a:pt x="9" y="99"/>
                    <a:pt x="8" y="100"/>
                  </a:cubicBezTo>
                  <a:cubicBezTo>
                    <a:pt x="9" y="105"/>
                    <a:pt x="10" y="111"/>
                    <a:pt x="11" y="11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24BC99AF-2BFF-48C2-85EC-F44B18C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845" y="669890"/>
              <a:ext cx="577780" cy="309824"/>
            </a:xfrm>
            <a:custGeom>
              <a:avLst/>
              <a:gdLst>
                <a:gd name="T0" fmla="*/ 171 w 181"/>
                <a:gd name="T1" fmla="*/ 97 h 99"/>
                <a:gd name="T2" fmla="*/ 173 w 181"/>
                <a:gd name="T3" fmla="*/ 99 h 99"/>
                <a:gd name="T4" fmla="*/ 177 w 181"/>
                <a:gd name="T5" fmla="*/ 91 h 99"/>
                <a:gd name="T6" fmla="*/ 162 w 181"/>
                <a:gd name="T7" fmla="*/ 47 h 99"/>
                <a:gd name="T8" fmla="*/ 100 w 181"/>
                <a:gd name="T9" fmla="*/ 13 h 99"/>
                <a:gd name="T10" fmla="*/ 100 w 181"/>
                <a:gd name="T11" fmla="*/ 16 h 99"/>
                <a:gd name="T12" fmla="*/ 76 w 181"/>
                <a:gd name="T13" fmla="*/ 3 h 99"/>
                <a:gd name="T14" fmla="*/ 78 w 181"/>
                <a:gd name="T15" fmla="*/ 17 h 99"/>
                <a:gd name="T16" fmla="*/ 73 w 181"/>
                <a:gd name="T17" fmla="*/ 11 h 99"/>
                <a:gd name="T18" fmla="*/ 66 w 181"/>
                <a:gd name="T19" fmla="*/ 3 h 99"/>
                <a:gd name="T20" fmla="*/ 64 w 181"/>
                <a:gd name="T21" fmla="*/ 8 h 99"/>
                <a:gd name="T22" fmla="*/ 52 w 181"/>
                <a:gd name="T23" fmla="*/ 2 h 99"/>
                <a:gd name="T24" fmla="*/ 42 w 181"/>
                <a:gd name="T25" fmla="*/ 7 h 99"/>
                <a:gd name="T26" fmla="*/ 32 w 181"/>
                <a:gd name="T27" fmla="*/ 0 h 99"/>
                <a:gd name="T28" fmla="*/ 35 w 181"/>
                <a:gd name="T29" fmla="*/ 13 h 99"/>
                <a:gd name="T30" fmla="*/ 0 w 181"/>
                <a:gd name="T31" fmla="*/ 6 h 99"/>
                <a:gd name="T32" fmla="*/ 52 w 181"/>
                <a:gd name="T33" fmla="*/ 38 h 99"/>
                <a:gd name="T34" fmla="*/ 61 w 181"/>
                <a:gd name="T35" fmla="*/ 38 h 99"/>
                <a:gd name="T36" fmla="*/ 65 w 181"/>
                <a:gd name="T37" fmla="*/ 48 h 99"/>
                <a:gd name="T38" fmla="*/ 67 w 181"/>
                <a:gd name="T39" fmla="*/ 47 h 99"/>
                <a:gd name="T40" fmla="*/ 68 w 181"/>
                <a:gd name="T41" fmla="*/ 37 h 99"/>
                <a:gd name="T42" fmla="*/ 86 w 181"/>
                <a:gd name="T43" fmla="*/ 60 h 99"/>
                <a:gd name="T44" fmla="*/ 87 w 181"/>
                <a:gd name="T45" fmla="*/ 49 h 99"/>
                <a:gd name="T46" fmla="*/ 91 w 181"/>
                <a:gd name="T47" fmla="*/ 61 h 99"/>
                <a:gd name="T48" fmla="*/ 100 w 181"/>
                <a:gd name="T49" fmla="*/ 70 h 99"/>
                <a:gd name="T50" fmla="*/ 101 w 181"/>
                <a:gd name="T51" fmla="*/ 54 h 99"/>
                <a:gd name="T52" fmla="*/ 104 w 181"/>
                <a:gd name="T53" fmla="*/ 52 h 99"/>
                <a:gd name="T54" fmla="*/ 128 w 181"/>
                <a:gd name="T55" fmla="*/ 82 h 99"/>
                <a:gd name="T56" fmla="*/ 129 w 181"/>
                <a:gd name="T57" fmla="*/ 64 h 99"/>
                <a:gd name="T58" fmla="*/ 134 w 181"/>
                <a:gd name="T59" fmla="*/ 79 h 99"/>
                <a:gd name="T60" fmla="*/ 144 w 181"/>
                <a:gd name="T61" fmla="*/ 88 h 99"/>
                <a:gd name="T62" fmla="*/ 142 w 181"/>
                <a:gd name="T63" fmla="*/ 68 h 99"/>
                <a:gd name="T64" fmla="*/ 145 w 181"/>
                <a:gd name="T65" fmla="*/ 68 h 99"/>
                <a:gd name="T66" fmla="*/ 152 w 181"/>
                <a:gd name="T67" fmla="*/ 93 h 99"/>
                <a:gd name="T68" fmla="*/ 155 w 181"/>
                <a:gd name="T69" fmla="*/ 92 h 99"/>
                <a:gd name="T70" fmla="*/ 151 w 181"/>
                <a:gd name="T71" fmla="*/ 62 h 99"/>
                <a:gd name="T72" fmla="*/ 154 w 181"/>
                <a:gd name="T73" fmla="*/ 62 h 99"/>
                <a:gd name="T74" fmla="*/ 162 w 181"/>
                <a:gd name="T75" fmla="*/ 96 h 99"/>
                <a:gd name="T76" fmla="*/ 165 w 181"/>
                <a:gd name="T77" fmla="*/ 95 h 99"/>
                <a:gd name="T78" fmla="*/ 166 w 181"/>
                <a:gd name="T79" fmla="*/ 74 h 99"/>
                <a:gd name="T80" fmla="*/ 169 w 181"/>
                <a:gd name="T81" fmla="*/ 74 h 99"/>
                <a:gd name="T82" fmla="*/ 171 w 181"/>
                <a:gd name="T83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1" h="99">
                  <a:moveTo>
                    <a:pt x="171" y="97"/>
                  </a:moveTo>
                  <a:cubicBezTo>
                    <a:pt x="172" y="98"/>
                    <a:pt x="172" y="98"/>
                    <a:pt x="173" y="99"/>
                  </a:cubicBezTo>
                  <a:cubicBezTo>
                    <a:pt x="175" y="96"/>
                    <a:pt x="177" y="94"/>
                    <a:pt x="177" y="91"/>
                  </a:cubicBezTo>
                  <a:cubicBezTo>
                    <a:pt x="181" y="73"/>
                    <a:pt x="174" y="59"/>
                    <a:pt x="162" y="47"/>
                  </a:cubicBezTo>
                  <a:cubicBezTo>
                    <a:pt x="144" y="30"/>
                    <a:pt x="123" y="21"/>
                    <a:pt x="100" y="13"/>
                  </a:cubicBezTo>
                  <a:cubicBezTo>
                    <a:pt x="100" y="15"/>
                    <a:pt x="100" y="17"/>
                    <a:pt x="100" y="16"/>
                  </a:cubicBezTo>
                  <a:cubicBezTo>
                    <a:pt x="93" y="13"/>
                    <a:pt x="85" y="8"/>
                    <a:pt x="76" y="3"/>
                  </a:cubicBezTo>
                  <a:cubicBezTo>
                    <a:pt x="77" y="10"/>
                    <a:pt x="77" y="14"/>
                    <a:pt x="78" y="17"/>
                  </a:cubicBezTo>
                  <a:cubicBezTo>
                    <a:pt x="75" y="16"/>
                    <a:pt x="74" y="13"/>
                    <a:pt x="73" y="11"/>
                  </a:cubicBezTo>
                  <a:cubicBezTo>
                    <a:pt x="71" y="8"/>
                    <a:pt x="68" y="6"/>
                    <a:pt x="66" y="3"/>
                  </a:cubicBezTo>
                  <a:cubicBezTo>
                    <a:pt x="65" y="6"/>
                    <a:pt x="64" y="8"/>
                    <a:pt x="64" y="8"/>
                  </a:cubicBezTo>
                  <a:cubicBezTo>
                    <a:pt x="59" y="6"/>
                    <a:pt x="56" y="3"/>
                    <a:pt x="52" y="2"/>
                  </a:cubicBezTo>
                  <a:cubicBezTo>
                    <a:pt x="49" y="2"/>
                    <a:pt x="46" y="5"/>
                    <a:pt x="42" y="7"/>
                  </a:cubicBezTo>
                  <a:cubicBezTo>
                    <a:pt x="40" y="5"/>
                    <a:pt x="37" y="3"/>
                    <a:pt x="32" y="0"/>
                  </a:cubicBezTo>
                  <a:cubicBezTo>
                    <a:pt x="33" y="6"/>
                    <a:pt x="34" y="9"/>
                    <a:pt x="35" y="13"/>
                  </a:cubicBezTo>
                  <a:cubicBezTo>
                    <a:pt x="24" y="2"/>
                    <a:pt x="14" y="0"/>
                    <a:pt x="0" y="6"/>
                  </a:cubicBezTo>
                  <a:cubicBezTo>
                    <a:pt x="17" y="16"/>
                    <a:pt x="34" y="28"/>
                    <a:pt x="52" y="38"/>
                  </a:cubicBezTo>
                  <a:cubicBezTo>
                    <a:pt x="55" y="40"/>
                    <a:pt x="58" y="38"/>
                    <a:pt x="61" y="38"/>
                  </a:cubicBezTo>
                  <a:cubicBezTo>
                    <a:pt x="62" y="41"/>
                    <a:pt x="64" y="45"/>
                    <a:pt x="65" y="48"/>
                  </a:cubicBezTo>
                  <a:cubicBezTo>
                    <a:pt x="66" y="48"/>
                    <a:pt x="66" y="48"/>
                    <a:pt x="67" y="47"/>
                  </a:cubicBezTo>
                  <a:cubicBezTo>
                    <a:pt x="67" y="44"/>
                    <a:pt x="68" y="41"/>
                    <a:pt x="68" y="37"/>
                  </a:cubicBezTo>
                  <a:cubicBezTo>
                    <a:pt x="73" y="46"/>
                    <a:pt x="72" y="59"/>
                    <a:pt x="86" y="60"/>
                  </a:cubicBezTo>
                  <a:cubicBezTo>
                    <a:pt x="87" y="57"/>
                    <a:pt x="87" y="53"/>
                    <a:pt x="87" y="49"/>
                  </a:cubicBezTo>
                  <a:cubicBezTo>
                    <a:pt x="90" y="53"/>
                    <a:pt x="90" y="57"/>
                    <a:pt x="91" y="61"/>
                  </a:cubicBezTo>
                  <a:cubicBezTo>
                    <a:pt x="92" y="64"/>
                    <a:pt x="96" y="66"/>
                    <a:pt x="100" y="70"/>
                  </a:cubicBezTo>
                  <a:cubicBezTo>
                    <a:pt x="100" y="63"/>
                    <a:pt x="101" y="58"/>
                    <a:pt x="101" y="54"/>
                  </a:cubicBezTo>
                  <a:cubicBezTo>
                    <a:pt x="102" y="53"/>
                    <a:pt x="103" y="53"/>
                    <a:pt x="104" y="52"/>
                  </a:cubicBezTo>
                  <a:cubicBezTo>
                    <a:pt x="102" y="71"/>
                    <a:pt x="112" y="79"/>
                    <a:pt x="128" y="82"/>
                  </a:cubicBezTo>
                  <a:cubicBezTo>
                    <a:pt x="128" y="76"/>
                    <a:pt x="129" y="70"/>
                    <a:pt x="129" y="64"/>
                  </a:cubicBezTo>
                  <a:cubicBezTo>
                    <a:pt x="132" y="69"/>
                    <a:pt x="134" y="74"/>
                    <a:pt x="134" y="79"/>
                  </a:cubicBezTo>
                  <a:cubicBezTo>
                    <a:pt x="133" y="87"/>
                    <a:pt x="137" y="88"/>
                    <a:pt x="144" y="88"/>
                  </a:cubicBezTo>
                  <a:cubicBezTo>
                    <a:pt x="144" y="81"/>
                    <a:pt x="143" y="75"/>
                    <a:pt x="142" y="68"/>
                  </a:cubicBezTo>
                  <a:cubicBezTo>
                    <a:pt x="143" y="68"/>
                    <a:pt x="144" y="68"/>
                    <a:pt x="145" y="68"/>
                  </a:cubicBezTo>
                  <a:cubicBezTo>
                    <a:pt x="147" y="76"/>
                    <a:pt x="149" y="85"/>
                    <a:pt x="152" y="93"/>
                  </a:cubicBezTo>
                  <a:cubicBezTo>
                    <a:pt x="153" y="93"/>
                    <a:pt x="154" y="92"/>
                    <a:pt x="155" y="92"/>
                  </a:cubicBezTo>
                  <a:cubicBezTo>
                    <a:pt x="154" y="82"/>
                    <a:pt x="152" y="72"/>
                    <a:pt x="151" y="62"/>
                  </a:cubicBezTo>
                  <a:cubicBezTo>
                    <a:pt x="152" y="62"/>
                    <a:pt x="153" y="62"/>
                    <a:pt x="154" y="62"/>
                  </a:cubicBezTo>
                  <a:cubicBezTo>
                    <a:pt x="157" y="73"/>
                    <a:pt x="159" y="84"/>
                    <a:pt x="162" y="96"/>
                  </a:cubicBezTo>
                  <a:cubicBezTo>
                    <a:pt x="163" y="96"/>
                    <a:pt x="164" y="95"/>
                    <a:pt x="165" y="95"/>
                  </a:cubicBezTo>
                  <a:cubicBezTo>
                    <a:pt x="165" y="88"/>
                    <a:pt x="166" y="81"/>
                    <a:pt x="166" y="74"/>
                  </a:cubicBezTo>
                  <a:cubicBezTo>
                    <a:pt x="167" y="74"/>
                    <a:pt x="168" y="74"/>
                    <a:pt x="169" y="74"/>
                  </a:cubicBezTo>
                  <a:cubicBezTo>
                    <a:pt x="169" y="82"/>
                    <a:pt x="170" y="89"/>
                    <a:pt x="171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0490666D-B697-4215-912C-7FF37F7A2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1757" y="1247670"/>
              <a:ext cx="979714" cy="133978"/>
            </a:xfrm>
            <a:custGeom>
              <a:avLst/>
              <a:gdLst>
                <a:gd name="T0" fmla="*/ 298 w 310"/>
                <a:gd name="T1" fmla="*/ 3 h 41"/>
                <a:gd name="T2" fmla="*/ 297 w 310"/>
                <a:gd name="T3" fmla="*/ 0 h 41"/>
                <a:gd name="T4" fmla="*/ 285 w 310"/>
                <a:gd name="T5" fmla="*/ 2 h 41"/>
                <a:gd name="T6" fmla="*/ 230 w 310"/>
                <a:gd name="T7" fmla="*/ 12 h 41"/>
                <a:gd name="T8" fmla="*/ 55 w 310"/>
                <a:gd name="T9" fmla="*/ 24 h 41"/>
                <a:gd name="T10" fmla="*/ 0 w 310"/>
                <a:gd name="T11" fmla="*/ 36 h 41"/>
                <a:gd name="T12" fmla="*/ 0 w 310"/>
                <a:gd name="T13" fmla="*/ 38 h 41"/>
                <a:gd name="T14" fmla="*/ 15 w 310"/>
                <a:gd name="T15" fmla="*/ 37 h 41"/>
                <a:gd name="T16" fmla="*/ 180 w 310"/>
                <a:gd name="T17" fmla="*/ 40 h 41"/>
                <a:gd name="T18" fmla="*/ 300 w 310"/>
                <a:gd name="T19" fmla="*/ 31 h 41"/>
                <a:gd name="T20" fmla="*/ 307 w 310"/>
                <a:gd name="T21" fmla="*/ 18 h 41"/>
                <a:gd name="T22" fmla="*/ 294 w 310"/>
                <a:gd name="T23" fmla="*/ 20 h 41"/>
                <a:gd name="T24" fmla="*/ 297 w 310"/>
                <a:gd name="T25" fmla="*/ 17 h 41"/>
                <a:gd name="T26" fmla="*/ 304 w 310"/>
                <a:gd name="T27" fmla="*/ 8 h 41"/>
                <a:gd name="T28" fmla="*/ 294 w 310"/>
                <a:gd name="T29" fmla="*/ 11 h 41"/>
                <a:gd name="T30" fmla="*/ 259 w 310"/>
                <a:gd name="T31" fmla="*/ 21 h 41"/>
                <a:gd name="T32" fmla="*/ 298 w 310"/>
                <a:gd name="T33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" h="41">
                  <a:moveTo>
                    <a:pt x="298" y="3"/>
                  </a:moveTo>
                  <a:cubicBezTo>
                    <a:pt x="297" y="2"/>
                    <a:pt x="297" y="1"/>
                    <a:pt x="297" y="0"/>
                  </a:cubicBezTo>
                  <a:cubicBezTo>
                    <a:pt x="293" y="1"/>
                    <a:pt x="289" y="1"/>
                    <a:pt x="285" y="2"/>
                  </a:cubicBezTo>
                  <a:cubicBezTo>
                    <a:pt x="268" y="10"/>
                    <a:pt x="249" y="11"/>
                    <a:pt x="230" y="12"/>
                  </a:cubicBezTo>
                  <a:cubicBezTo>
                    <a:pt x="171" y="16"/>
                    <a:pt x="113" y="19"/>
                    <a:pt x="55" y="24"/>
                  </a:cubicBezTo>
                  <a:cubicBezTo>
                    <a:pt x="36" y="25"/>
                    <a:pt x="18" y="32"/>
                    <a:pt x="0" y="36"/>
                  </a:cubicBezTo>
                  <a:cubicBezTo>
                    <a:pt x="0" y="36"/>
                    <a:pt x="0" y="37"/>
                    <a:pt x="0" y="38"/>
                  </a:cubicBezTo>
                  <a:cubicBezTo>
                    <a:pt x="5" y="38"/>
                    <a:pt x="10" y="37"/>
                    <a:pt x="15" y="37"/>
                  </a:cubicBezTo>
                  <a:cubicBezTo>
                    <a:pt x="70" y="38"/>
                    <a:pt x="125" y="38"/>
                    <a:pt x="180" y="40"/>
                  </a:cubicBezTo>
                  <a:cubicBezTo>
                    <a:pt x="220" y="41"/>
                    <a:pt x="260" y="40"/>
                    <a:pt x="300" y="31"/>
                  </a:cubicBezTo>
                  <a:cubicBezTo>
                    <a:pt x="308" y="29"/>
                    <a:pt x="310" y="26"/>
                    <a:pt x="307" y="18"/>
                  </a:cubicBezTo>
                  <a:cubicBezTo>
                    <a:pt x="303" y="19"/>
                    <a:pt x="299" y="19"/>
                    <a:pt x="294" y="20"/>
                  </a:cubicBezTo>
                  <a:cubicBezTo>
                    <a:pt x="295" y="18"/>
                    <a:pt x="296" y="17"/>
                    <a:pt x="297" y="17"/>
                  </a:cubicBezTo>
                  <a:cubicBezTo>
                    <a:pt x="300" y="14"/>
                    <a:pt x="302" y="11"/>
                    <a:pt x="304" y="8"/>
                  </a:cubicBezTo>
                  <a:cubicBezTo>
                    <a:pt x="301" y="9"/>
                    <a:pt x="297" y="9"/>
                    <a:pt x="294" y="11"/>
                  </a:cubicBezTo>
                  <a:cubicBezTo>
                    <a:pt x="284" y="17"/>
                    <a:pt x="273" y="22"/>
                    <a:pt x="259" y="21"/>
                  </a:cubicBezTo>
                  <a:cubicBezTo>
                    <a:pt x="273" y="15"/>
                    <a:pt x="285" y="9"/>
                    <a:pt x="298" y="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B37DF817-3E5D-4084-A0C3-B5E6F1EF2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3097" y="720132"/>
              <a:ext cx="494044" cy="309824"/>
            </a:xfrm>
            <a:custGeom>
              <a:avLst/>
              <a:gdLst>
                <a:gd name="T0" fmla="*/ 155 w 155"/>
                <a:gd name="T1" fmla="*/ 86 h 98"/>
                <a:gd name="T2" fmla="*/ 99 w 155"/>
                <a:gd name="T3" fmla="*/ 59 h 98"/>
                <a:gd name="T4" fmla="*/ 49 w 155"/>
                <a:gd name="T5" fmla="*/ 26 h 98"/>
                <a:gd name="T6" fmla="*/ 11 w 155"/>
                <a:gd name="T7" fmla="*/ 3 h 98"/>
                <a:gd name="T8" fmla="*/ 0 w 155"/>
                <a:gd name="T9" fmla="*/ 0 h 98"/>
                <a:gd name="T10" fmla="*/ 36 w 155"/>
                <a:gd name="T11" fmla="*/ 44 h 98"/>
                <a:gd name="T12" fmla="*/ 30 w 155"/>
                <a:gd name="T13" fmla="*/ 47 h 98"/>
                <a:gd name="T14" fmla="*/ 46 w 155"/>
                <a:gd name="T15" fmla="*/ 62 h 98"/>
                <a:gd name="T16" fmla="*/ 44 w 155"/>
                <a:gd name="T17" fmla="*/ 65 h 98"/>
                <a:gd name="T18" fmla="*/ 68 w 155"/>
                <a:gd name="T19" fmla="*/ 72 h 98"/>
                <a:gd name="T20" fmla="*/ 56 w 155"/>
                <a:gd name="T21" fmla="*/ 76 h 98"/>
                <a:gd name="T22" fmla="*/ 56 w 155"/>
                <a:gd name="T23" fmla="*/ 79 h 98"/>
                <a:gd name="T24" fmla="*/ 87 w 155"/>
                <a:gd name="T25" fmla="*/ 79 h 98"/>
                <a:gd name="T26" fmla="*/ 87 w 155"/>
                <a:gd name="T27" fmla="*/ 81 h 98"/>
                <a:gd name="T28" fmla="*/ 66 w 155"/>
                <a:gd name="T29" fmla="*/ 86 h 98"/>
                <a:gd name="T30" fmla="*/ 98 w 155"/>
                <a:gd name="T31" fmla="*/ 89 h 98"/>
                <a:gd name="T32" fmla="*/ 92 w 155"/>
                <a:gd name="T33" fmla="*/ 95 h 98"/>
                <a:gd name="T34" fmla="*/ 93 w 155"/>
                <a:gd name="T35" fmla="*/ 97 h 98"/>
                <a:gd name="T36" fmla="*/ 121 w 155"/>
                <a:gd name="T37" fmla="*/ 91 h 98"/>
                <a:gd name="T38" fmla="*/ 117 w 155"/>
                <a:gd name="T39" fmla="*/ 96 h 98"/>
                <a:gd name="T40" fmla="*/ 119 w 155"/>
                <a:gd name="T41" fmla="*/ 98 h 98"/>
                <a:gd name="T42" fmla="*/ 155 w 155"/>
                <a:gd name="T43" fmla="*/ 8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5" h="98">
                  <a:moveTo>
                    <a:pt x="155" y="86"/>
                  </a:moveTo>
                  <a:cubicBezTo>
                    <a:pt x="135" y="77"/>
                    <a:pt x="116" y="69"/>
                    <a:pt x="99" y="59"/>
                  </a:cubicBezTo>
                  <a:cubicBezTo>
                    <a:pt x="82" y="49"/>
                    <a:pt x="66" y="37"/>
                    <a:pt x="49" y="26"/>
                  </a:cubicBezTo>
                  <a:cubicBezTo>
                    <a:pt x="36" y="18"/>
                    <a:pt x="24" y="10"/>
                    <a:pt x="11" y="3"/>
                  </a:cubicBezTo>
                  <a:cubicBezTo>
                    <a:pt x="8" y="1"/>
                    <a:pt x="5" y="1"/>
                    <a:pt x="0" y="0"/>
                  </a:cubicBezTo>
                  <a:cubicBezTo>
                    <a:pt x="13" y="16"/>
                    <a:pt x="25" y="30"/>
                    <a:pt x="36" y="44"/>
                  </a:cubicBezTo>
                  <a:cubicBezTo>
                    <a:pt x="36" y="45"/>
                    <a:pt x="34" y="45"/>
                    <a:pt x="30" y="47"/>
                  </a:cubicBezTo>
                  <a:cubicBezTo>
                    <a:pt x="36" y="52"/>
                    <a:pt x="42" y="57"/>
                    <a:pt x="46" y="62"/>
                  </a:cubicBezTo>
                  <a:cubicBezTo>
                    <a:pt x="46" y="62"/>
                    <a:pt x="44" y="64"/>
                    <a:pt x="44" y="65"/>
                  </a:cubicBezTo>
                  <a:cubicBezTo>
                    <a:pt x="49" y="75"/>
                    <a:pt x="59" y="70"/>
                    <a:pt x="68" y="72"/>
                  </a:cubicBezTo>
                  <a:cubicBezTo>
                    <a:pt x="63" y="74"/>
                    <a:pt x="59" y="75"/>
                    <a:pt x="56" y="76"/>
                  </a:cubicBezTo>
                  <a:cubicBezTo>
                    <a:pt x="56" y="77"/>
                    <a:pt x="56" y="78"/>
                    <a:pt x="56" y="79"/>
                  </a:cubicBezTo>
                  <a:cubicBezTo>
                    <a:pt x="67" y="79"/>
                    <a:pt x="77" y="79"/>
                    <a:pt x="87" y="79"/>
                  </a:cubicBezTo>
                  <a:cubicBezTo>
                    <a:pt x="87" y="80"/>
                    <a:pt x="87" y="81"/>
                    <a:pt x="87" y="81"/>
                  </a:cubicBezTo>
                  <a:cubicBezTo>
                    <a:pt x="81" y="83"/>
                    <a:pt x="74" y="84"/>
                    <a:pt x="66" y="86"/>
                  </a:cubicBezTo>
                  <a:cubicBezTo>
                    <a:pt x="76" y="93"/>
                    <a:pt x="87" y="88"/>
                    <a:pt x="98" y="89"/>
                  </a:cubicBezTo>
                  <a:cubicBezTo>
                    <a:pt x="96" y="91"/>
                    <a:pt x="94" y="93"/>
                    <a:pt x="92" y="95"/>
                  </a:cubicBezTo>
                  <a:cubicBezTo>
                    <a:pt x="92" y="96"/>
                    <a:pt x="93" y="96"/>
                    <a:pt x="93" y="97"/>
                  </a:cubicBezTo>
                  <a:cubicBezTo>
                    <a:pt x="102" y="95"/>
                    <a:pt x="111" y="93"/>
                    <a:pt x="121" y="91"/>
                  </a:cubicBezTo>
                  <a:cubicBezTo>
                    <a:pt x="120" y="93"/>
                    <a:pt x="118" y="95"/>
                    <a:pt x="117" y="96"/>
                  </a:cubicBezTo>
                  <a:cubicBezTo>
                    <a:pt x="118" y="97"/>
                    <a:pt x="118" y="98"/>
                    <a:pt x="119" y="98"/>
                  </a:cubicBezTo>
                  <a:cubicBezTo>
                    <a:pt x="130" y="95"/>
                    <a:pt x="142" y="91"/>
                    <a:pt x="155" y="8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573478E6-696D-4818-8D29-8EF589891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7361" y="1172308"/>
              <a:ext cx="226088" cy="117231"/>
            </a:xfrm>
            <a:custGeom>
              <a:avLst/>
              <a:gdLst>
                <a:gd name="T0" fmla="*/ 1 w 70"/>
                <a:gd name="T1" fmla="*/ 0 h 35"/>
                <a:gd name="T2" fmla="*/ 0 w 70"/>
                <a:gd name="T3" fmla="*/ 3 h 35"/>
                <a:gd name="T4" fmla="*/ 47 w 70"/>
                <a:gd name="T5" fmla="*/ 31 h 35"/>
                <a:gd name="T6" fmla="*/ 32 w 70"/>
                <a:gd name="T7" fmla="*/ 20 h 35"/>
                <a:gd name="T8" fmla="*/ 70 w 70"/>
                <a:gd name="T9" fmla="*/ 30 h 35"/>
                <a:gd name="T10" fmla="*/ 1 w 70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35">
                  <a:moveTo>
                    <a:pt x="1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17" y="10"/>
                    <a:pt x="25" y="30"/>
                    <a:pt x="47" y="31"/>
                  </a:cubicBezTo>
                  <a:cubicBezTo>
                    <a:pt x="42" y="28"/>
                    <a:pt x="37" y="24"/>
                    <a:pt x="32" y="20"/>
                  </a:cubicBezTo>
                  <a:cubicBezTo>
                    <a:pt x="45" y="20"/>
                    <a:pt x="54" y="35"/>
                    <a:pt x="70" y="30"/>
                  </a:cubicBezTo>
                  <a:cubicBezTo>
                    <a:pt x="46" y="20"/>
                    <a:pt x="24" y="10"/>
                    <a:pt x="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4" name="Freeform 58">
              <a:extLst>
                <a:ext uri="{FF2B5EF4-FFF2-40B4-BE49-F238E27FC236}">
                  <a16:creationId xmlns:a16="http://schemas.microsoft.com/office/drawing/2014/main" id="{CA248619-B462-4242-A469-96A2CF1CAB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1757" y="1465385"/>
              <a:ext cx="2018044" cy="2419978"/>
            </a:xfrm>
            <a:custGeom>
              <a:avLst/>
              <a:gdLst>
                <a:gd name="T0" fmla="*/ 614 w 634"/>
                <a:gd name="T1" fmla="*/ 259 h 761"/>
                <a:gd name="T2" fmla="*/ 530 w 634"/>
                <a:gd name="T3" fmla="*/ 314 h 761"/>
                <a:gd name="T4" fmla="*/ 438 w 634"/>
                <a:gd name="T5" fmla="*/ 328 h 761"/>
                <a:gd name="T6" fmla="*/ 562 w 634"/>
                <a:gd name="T7" fmla="*/ 283 h 761"/>
                <a:gd name="T8" fmla="*/ 587 w 634"/>
                <a:gd name="T9" fmla="*/ 200 h 761"/>
                <a:gd name="T10" fmla="*/ 416 w 634"/>
                <a:gd name="T11" fmla="*/ 223 h 761"/>
                <a:gd name="T12" fmla="*/ 514 w 634"/>
                <a:gd name="T13" fmla="*/ 192 h 761"/>
                <a:gd name="T14" fmla="*/ 451 w 634"/>
                <a:gd name="T15" fmla="*/ 68 h 761"/>
                <a:gd name="T16" fmla="*/ 370 w 634"/>
                <a:gd name="T17" fmla="*/ 112 h 761"/>
                <a:gd name="T18" fmla="*/ 431 w 634"/>
                <a:gd name="T19" fmla="*/ 70 h 761"/>
                <a:gd name="T20" fmla="*/ 367 w 634"/>
                <a:gd name="T21" fmla="*/ 2 h 761"/>
                <a:gd name="T22" fmla="*/ 280 w 634"/>
                <a:gd name="T23" fmla="*/ 36 h 761"/>
                <a:gd name="T24" fmla="*/ 185 w 634"/>
                <a:gd name="T25" fmla="*/ 30 h 761"/>
                <a:gd name="T26" fmla="*/ 177 w 634"/>
                <a:gd name="T27" fmla="*/ 85 h 761"/>
                <a:gd name="T28" fmla="*/ 202 w 634"/>
                <a:gd name="T29" fmla="*/ 102 h 761"/>
                <a:gd name="T30" fmla="*/ 150 w 634"/>
                <a:gd name="T31" fmla="*/ 84 h 761"/>
                <a:gd name="T32" fmla="*/ 100 w 634"/>
                <a:gd name="T33" fmla="*/ 164 h 761"/>
                <a:gd name="T34" fmla="*/ 148 w 634"/>
                <a:gd name="T35" fmla="*/ 204 h 761"/>
                <a:gd name="T36" fmla="*/ 88 w 634"/>
                <a:gd name="T37" fmla="*/ 171 h 761"/>
                <a:gd name="T38" fmla="*/ 61 w 634"/>
                <a:gd name="T39" fmla="*/ 184 h 761"/>
                <a:gd name="T40" fmla="*/ 69 w 634"/>
                <a:gd name="T41" fmla="*/ 296 h 761"/>
                <a:gd name="T42" fmla="*/ 35 w 634"/>
                <a:gd name="T43" fmla="*/ 281 h 761"/>
                <a:gd name="T44" fmla="*/ 52 w 634"/>
                <a:gd name="T45" fmla="*/ 420 h 761"/>
                <a:gd name="T46" fmla="*/ 28 w 634"/>
                <a:gd name="T47" fmla="*/ 416 h 761"/>
                <a:gd name="T48" fmla="*/ 75 w 634"/>
                <a:gd name="T49" fmla="*/ 537 h 761"/>
                <a:gd name="T50" fmla="*/ 160 w 634"/>
                <a:gd name="T51" fmla="*/ 583 h 761"/>
                <a:gd name="T52" fmla="*/ 72 w 634"/>
                <a:gd name="T53" fmla="*/ 570 h 761"/>
                <a:gd name="T54" fmla="*/ 228 w 634"/>
                <a:gd name="T55" fmla="*/ 698 h 761"/>
                <a:gd name="T56" fmla="*/ 268 w 634"/>
                <a:gd name="T57" fmla="*/ 706 h 761"/>
                <a:gd name="T58" fmla="*/ 214 w 634"/>
                <a:gd name="T59" fmla="*/ 725 h 761"/>
                <a:gd name="T60" fmla="*/ 319 w 634"/>
                <a:gd name="T61" fmla="*/ 755 h 761"/>
                <a:gd name="T62" fmla="*/ 343 w 634"/>
                <a:gd name="T63" fmla="*/ 760 h 761"/>
                <a:gd name="T64" fmla="*/ 412 w 634"/>
                <a:gd name="T65" fmla="*/ 736 h 761"/>
                <a:gd name="T66" fmla="*/ 435 w 634"/>
                <a:gd name="T67" fmla="*/ 714 h 761"/>
                <a:gd name="T68" fmla="*/ 371 w 634"/>
                <a:gd name="T69" fmla="*/ 718 h 761"/>
                <a:gd name="T70" fmla="*/ 540 w 634"/>
                <a:gd name="T71" fmla="*/ 613 h 761"/>
                <a:gd name="T72" fmla="*/ 399 w 634"/>
                <a:gd name="T73" fmla="*/ 617 h 761"/>
                <a:gd name="T74" fmla="*/ 444 w 634"/>
                <a:gd name="T75" fmla="*/ 603 h 761"/>
                <a:gd name="T76" fmla="*/ 608 w 634"/>
                <a:gd name="T77" fmla="*/ 464 h 761"/>
                <a:gd name="T78" fmla="*/ 545 w 634"/>
                <a:gd name="T79" fmla="*/ 448 h 761"/>
                <a:gd name="T80" fmla="*/ 499 w 634"/>
                <a:gd name="T81" fmla="*/ 457 h 761"/>
                <a:gd name="T82" fmla="*/ 243 w 634"/>
                <a:gd name="T83" fmla="*/ 489 h 761"/>
                <a:gd name="T84" fmla="*/ 128 w 634"/>
                <a:gd name="T85" fmla="*/ 473 h 761"/>
                <a:gd name="T86" fmla="*/ 102 w 634"/>
                <a:gd name="T87" fmla="*/ 451 h 761"/>
                <a:gd name="T88" fmla="*/ 111 w 634"/>
                <a:gd name="T89" fmla="*/ 446 h 761"/>
                <a:gd name="T90" fmla="*/ 143 w 634"/>
                <a:gd name="T91" fmla="*/ 402 h 761"/>
                <a:gd name="T92" fmla="*/ 239 w 634"/>
                <a:gd name="T93" fmla="*/ 473 h 761"/>
                <a:gd name="T94" fmla="*/ 258 w 634"/>
                <a:gd name="T95" fmla="*/ 484 h 761"/>
                <a:gd name="T96" fmla="*/ 243 w 634"/>
                <a:gd name="T97" fmla="*/ 489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4" h="761">
                  <a:moveTo>
                    <a:pt x="617" y="361"/>
                  </a:moveTo>
                  <a:cubicBezTo>
                    <a:pt x="634" y="326"/>
                    <a:pt x="634" y="292"/>
                    <a:pt x="614" y="259"/>
                  </a:cubicBezTo>
                  <a:cubicBezTo>
                    <a:pt x="610" y="254"/>
                    <a:pt x="606" y="250"/>
                    <a:pt x="601" y="244"/>
                  </a:cubicBezTo>
                  <a:cubicBezTo>
                    <a:pt x="586" y="278"/>
                    <a:pt x="561" y="300"/>
                    <a:pt x="530" y="314"/>
                  </a:cubicBezTo>
                  <a:cubicBezTo>
                    <a:pt x="498" y="327"/>
                    <a:pt x="465" y="333"/>
                    <a:pt x="431" y="331"/>
                  </a:cubicBezTo>
                  <a:cubicBezTo>
                    <a:pt x="433" y="329"/>
                    <a:pt x="435" y="328"/>
                    <a:pt x="438" y="328"/>
                  </a:cubicBezTo>
                  <a:cubicBezTo>
                    <a:pt x="456" y="324"/>
                    <a:pt x="474" y="320"/>
                    <a:pt x="492" y="316"/>
                  </a:cubicBezTo>
                  <a:cubicBezTo>
                    <a:pt x="517" y="309"/>
                    <a:pt x="542" y="300"/>
                    <a:pt x="562" y="283"/>
                  </a:cubicBezTo>
                  <a:cubicBezTo>
                    <a:pt x="576" y="271"/>
                    <a:pt x="589" y="258"/>
                    <a:pt x="592" y="240"/>
                  </a:cubicBezTo>
                  <a:cubicBezTo>
                    <a:pt x="594" y="227"/>
                    <a:pt x="591" y="213"/>
                    <a:pt x="587" y="200"/>
                  </a:cubicBezTo>
                  <a:cubicBezTo>
                    <a:pt x="582" y="183"/>
                    <a:pt x="568" y="170"/>
                    <a:pt x="550" y="164"/>
                  </a:cubicBezTo>
                  <a:cubicBezTo>
                    <a:pt x="524" y="213"/>
                    <a:pt x="461" y="225"/>
                    <a:pt x="416" y="223"/>
                  </a:cubicBezTo>
                  <a:cubicBezTo>
                    <a:pt x="428" y="219"/>
                    <a:pt x="440" y="216"/>
                    <a:pt x="452" y="213"/>
                  </a:cubicBezTo>
                  <a:cubicBezTo>
                    <a:pt x="474" y="209"/>
                    <a:pt x="496" y="204"/>
                    <a:pt x="514" y="192"/>
                  </a:cubicBezTo>
                  <a:cubicBezTo>
                    <a:pt x="550" y="168"/>
                    <a:pt x="554" y="134"/>
                    <a:pt x="523" y="105"/>
                  </a:cubicBezTo>
                  <a:cubicBezTo>
                    <a:pt x="502" y="86"/>
                    <a:pt x="479" y="73"/>
                    <a:pt x="451" y="68"/>
                  </a:cubicBezTo>
                  <a:cubicBezTo>
                    <a:pt x="444" y="67"/>
                    <a:pt x="442" y="67"/>
                    <a:pt x="439" y="74"/>
                  </a:cubicBezTo>
                  <a:cubicBezTo>
                    <a:pt x="430" y="99"/>
                    <a:pt x="394" y="118"/>
                    <a:pt x="370" y="112"/>
                  </a:cubicBezTo>
                  <a:cubicBezTo>
                    <a:pt x="385" y="105"/>
                    <a:pt x="400" y="98"/>
                    <a:pt x="415" y="91"/>
                  </a:cubicBezTo>
                  <a:cubicBezTo>
                    <a:pt x="424" y="86"/>
                    <a:pt x="430" y="80"/>
                    <a:pt x="431" y="70"/>
                  </a:cubicBezTo>
                  <a:cubicBezTo>
                    <a:pt x="434" y="54"/>
                    <a:pt x="430" y="39"/>
                    <a:pt x="418" y="28"/>
                  </a:cubicBezTo>
                  <a:cubicBezTo>
                    <a:pt x="404" y="14"/>
                    <a:pt x="386" y="7"/>
                    <a:pt x="367" y="2"/>
                  </a:cubicBezTo>
                  <a:cubicBezTo>
                    <a:pt x="358" y="0"/>
                    <a:pt x="352" y="2"/>
                    <a:pt x="346" y="10"/>
                  </a:cubicBezTo>
                  <a:cubicBezTo>
                    <a:pt x="328" y="28"/>
                    <a:pt x="307" y="40"/>
                    <a:pt x="280" y="36"/>
                  </a:cubicBezTo>
                  <a:cubicBezTo>
                    <a:pt x="258" y="33"/>
                    <a:pt x="239" y="24"/>
                    <a:pt x="223" y="6"/>
                  </a:cubicBezTo>
                  <a:cubicBezTo>
                    <a:pt x="210" y="14"/>
                    <a:pt x="196" y="20"/>
                    <a:pt x="185" y="30"/>
                  </a:cubicBezTo>
                  <a:cubicBezTo>
                    <a:pt x="177" y="37"/>
                    <a:pt x="170" y="48"/>
                    <a:pt x="166" y="58"/>
                  </a:cubicBezTo>
                  <a:cubicBezTo>
                    <a:pt x="161" y="70"/>
                    <a:pt x="165" y="78"/>
                    <a:pt x="177" y="85"/>
                  </a:cubicBezTo>
                  <a:cubicBezTo>
                    <a:pt x="181" y="87"/>
                    <a:pt x="185" y="89"/>
                    <a:pt x="189" y="91"/>
                  </a:cubicBezTo>
                  <a:cubicBezTo>
                    <a:pt x="193" y="95"/>
                    <a:pt x="198" y="99"/>
                    <a:pt x="202" y="102"/>
                  </a:cubicBezTo>
                  <a:cubicBezTo>
                    <a:pt x="187" y="102"/>
                    <a:pt x="174" y="99"/>
                    <a:pt x="163" y="88"/>
                  </a:cubicBezTo>
                  <a:cubicBezTo>
                    <a:pt x="160" y="85"/>
                    <a:pt x="153" y="83"/>
                    <a:pt x="150" y="84"/>
                  </a:cubicBezTo>
                  <a:cubicBezTo>
                    <a:pt x="127" y="92"/>
                    <a:pt x="109" y="106"/>
                    <a:pt x="97" y="128"/>
                  </a:cubicBezTo>
                  <a:cubicBezTo>
                    <a:pt x="91" y="140"/>
                    <a:pt x="91" y="153"/>
                    <a:pt x="100" y="164"/>
                  </a:cubicBezTo>
                  <a:cubicBezTo>
                    <a:pt x="107" y="173"/>
                    <a:pt x="116" y="180"/>
                    <a:pt x="125" y="188"/>
                  </a:cubicBezTo>
                  <a:cubicBezTo>
                    <a:pt x="132" y="194"/>
                    <a:pt x="140" y="199"/>
                    <a:pt x="148" y="204"/>
                  </a:cubicBezTo>
                  <a:cubicBezTo>
                    <a:pt x="130" y="203"/>
                    <a:pt x="117" y="195"/>
                    <a:pt x="105" y="184"/>
                  </a:cubicBezTo>
                  <a:cubicBezTo>
                    <a:pt x="100" y="179"/>
                    <a:pt x="94" y="171"/>
                    <a:pt x="88" y="171"/>
                  </a:cubicBezTo>
                  <a:cubicBezTo>
                    <a:pt x="81" y="170"/>
                    <a:pt x="74" y="177"/>
                    <a:pt x="67" y="181"/>
                  </a:cubicBezTo>
                  <a:cubicBezTo>
                    <a:pt x="65" y="182"/>
                    <a:pt x="63" y="183"/>
                    <a:pt x="61" y="184"/>
                  </a:cubicBezTo>
                  <a:cubicBezTo>
                    <a:pt x="42" y="197"/>
                    <a:pt x="29" y="213"/>
                    <a:pt x="31" y="237"/>
                  </a:cubicBezTo>
                  <a:cubicBezTo>
                    <a:pt x="32" y="264"/>
                    <a:pt x="47" y="283"/>
                    <a:pt x="69" y="296"/>
                  </a:cubicBezTo>
                  <a:cubicBezTo>
                    <a:pt x="82" y="303"/>
                    <a:pt x="95" y="311"/>
                    <a:pt x="108" y="318"/>
                  </a:cubicBezTo>
                  <a:cubicBezTo>
                    <a:pt x="78" y="315"/>
                    <a:pt x="55" y="300"/>
                    <a:pt x="35" y="281"/>
                  </a:cubicBezTo>
                  <a:cubicBezTo>
                    <a:pt x="20" y="289"/>
                    <a:pt x="8" y="309"/>
                    <a:pt x="5" y="329"/>
                  </a:cubicBezTo>
                  <a:cubicBezTo>
                    <a:pt x="0" y="367"/>
                    <a:pt x="18" y="402"/>
                    <a:pt x="52" y="420"/>
                  </a:cubicBezTo>
                  <a:cubicBezTo>
                    <a:pt x="62" y="425"/>
                    <a:pt x="72" y="431"/>
                    <a:pt x="84" y="437"/>
                  </a:cubicBezTo>
                  <a:cubicBezTo>
                    <a:pt x="59" y="442"/>
                    <a:pt x="46" y="424"/>
                    <a:pt x="28" y="416"/>
                  </a:cubicBezTo>
                  <a:cubicBezTo>
                    <a:pt x="19" y="435"/>
                    <a:pt x="19" y="454"/>
                    <a:pt x="25" y="472"/>
                  </a:cubicBezTo>
                  <a:cubicBezTo>
                    <a:pt x="34" y="500"/>
                    <a:pt x="52" y="521"/>
                    <a:pt x="75" y="537"/>
                  </a:cubicBezTo>
                  <a:cubicBezTo>
                    <a:pt x="97" y="552"/>
                    <a:pt x="123" y="563"/>
                    <a:pt x="147" y="576"/>
                  </a:cubicBezTo>
                  <a:cubicBezTo>
                    <a:pt x="151" y="579"/>
                    <a:pt x="156" y="581"/>
                    <a:pt x="160" y="583"/>
                  </a:cubicBezTo>
                  <a:cubicBezTo>
                    <a:pt x="128" y="581"/>
                    <a:pt x="101" y="565"/>
                    <a:pt x="72" y="549"/>
                  </a:cubicBezTo>
                  <a:cubicBezTo>
                    <a:pt x="72" y="557"/>
                    <a:pt x="71" y="564"/>
                    <a:pt x="72" y="570"/>
                  </a:cubicBezTo>
                  <a:cubicBezTo>
                    <a:pt x="74" y="599"/>
                    <a:pt x="89" y="622"/>
                    <a:pt x="109" y="642"/>
                  </a:cubicBezTo>
                  <a:cubicBezTo>
                    <a:pt x="142" y="675"/>
                    <a:pt x="182" y="692"/>
                    <a:pt x="228" y="698"/>
                  </a:cubicBezTo>
                  <a:cubicBezTo>
                    <a:pt x="241" y="700"/>
                    <a:pt x="255" y="702"/>
                    <a:pt x="268" y="704"/>
                  </a:cubicBezTo>
                  <a:cubicBezTo>
                    <a:pt x="268" y="705"/>
                    <a:pt x="268" y="705"/>
                    <a:pt x="268" y="706"/>
                  </a:cubicBezTo>
                  <a:cubicBezTo>
                    <a:pt x="246" y="706"/>
                    <a:pt x="225" y="706"/>
                    <a:pt x="202" y="706"/>
                  </a:cubicBezTo>
                  <a:cubicBezTo>
                    <a:pt x="206" y="712"/>
                    <a:pt x="209" y="719"/>
                    <a:pt x="214" y="725"/>
                  </a:cubicBezTo>
                  <a:cubicBezTo>
                    <a:pt x="224" y="738"/>
                    <a:pt x="233" y="749"/>
                    <a:pt x="252" y="749"/>
                  </a:cubicBezTo>
                  <a:cubicBezTo>
                    <a:pt x="274" y="748"/>
                    <a:pt x="296" y="753"/>
                    <a:pt x="319" y="755"/>
                  </a:cubicBezTo>
                  <a:cubicBezTo>
                    <a:pt x="316" y="756"/>
                    <a:pt x="315" y="757"/>
                    <a:pt x="310" y="760"/>
                  </a:cubicBezTo>
                  <a:cubicBezTo>
                    <a:pt x="323" y="760"/>
                    <a:pt x="333" y="761"/>
                    <a:pt x="343" y="760"/>
                  </a:cubicBezTo>
                  <a:cubicBezTo>
                    <a:pt x="352" y="759"/>
                    <a:pt x="362" y="758"/>
                    <a:pt x="371" y="756"/>
                  </a:cubicBezTo>
                  <a:cubicBezTo>
                    <a:pt x="385" y="752"/>
                    <a:pt x="400" y="748"/>
                    <a:pt x="412" y="736"/>
                  </a:cubicBezTo>
                  <a:cubicBezTo>
                    <a:pt x="412" y="736"/>
                    <a:pt x="412" y="736"/>
                    <a:pt x="412" y="736"/>
                  </a:cubicBezTo>
                  <a:cubicBezTo>
                    <a:pt x="419" y="729"/>
                    <a:pt x="427" y="722"/>
                    <a:pt x="435" y="714"/>
                  </a:cubicBezTo>
                  <a:cubicBezTo>
                    <a:pt x="410" y="717"/>
                    <a:pt x="388" y="720"/>
                    <a:pt x="365" y="722"/>
                  </a:cubicBezTo>
                  <a:cubicBezTo>
                    <a:pt x="367" y="719"/>
                    <a:pt x="369" y="718"/>
                    <a:pt x="371" y="718"/>
                  </a:cubicBezTo>
                  <a:cubicBezTo>
                    <a:pt x="390" y="713"/>
                    <a:pt x="408" y="708"/>
                    <a:pt x="427" y="704"/>
                  </a:cubicBezTo>
                  <a:cubicBezTo>
                    <a:pt x="479" y="692"/>
                    <a:pt x="519" y="665"/>
                    <a:pt x="540" y="613"/>
                  </a:cubicBezTo>
                  <a:cubicBezTo>
                    <a:pt x="547" y="596"/>
                    <a:pt x="552" y="579"/>
                    <a:pt x="553" y="559"/>
                  </a:cubicBezTo>
                  <a:cubicBezTo>
                    <a:pt x="506" y="592"/>
                    <a:pt x="457" y="616"/>
                    <a:pt x="399" y="617"/>
                  </a:cubicBezTo>
                  <a:cubicBezTo>
                    <a:pt x="402" y="615"/>
                    <a:pt x="404" y="614"/>
                    <a:pt x="407" y="613"/>
                  </a:cubicBezTo>
                  <a:cubicBezTo>
                    <a:pt x="419" y="610"/>
                    <a:pt x="432" y="607"/>
                    <a:pt x="444" y="603"/>
                  </a:cubicBezTo>
                  <a:cubicBezTo>
                    <a:pt x="473" y="593"/>
                    <a:pt x="502" y="582"/>
                    <a:pt x="528" y="565"/>
                  </a:cubicBezTo>
                  <a:cubicBezTo>
                    <a:pt x="566" y="540"/>
                    <a:pt x="596" y="509"/>
                    <a:pt x="608" y="464"/>
                  </a:cubicBezTo>
                  <a:cubicBezTo>
                    <a:pt x="614" y="443"/>
                    <a:pt x="613" y="422"/>
                    <a:pt x="607" y="403"/>
                  </a:cubicBezTo>
                  <a:cubicBezTo>
                    <a:pt x="586" y="418"/>
                    <a:pt x="567" y="435"/>
                    <a:pt x="545" y="448"/>
                  </a:cubicBezTo>
                  <a:cubicBezTo>
                    <a:pt x="523" y="462"/>
                    <a:pt x="498" y="468"/>
                    <a:pt x="472" y="468"/>
                  </a:cubicBezTo>
                  <a:cubicBezTo>
                    <a:pt x="481" y="464"/>
                    <a:pt x="490" y="460"/>
                    <a:pt x="499" y="457"/>
                  </a:cubicBezTo>
                  <a:cubicBezTo>
                    <a:pt x="551" y="441"/>
                    <a:pt x="593" y="412"/>
                    <a:pt x="617" y="361"/>
                  </a:cubicBezTo>
                  <a:close/>
                  <a:moveTo>
                    <a:pt x="243" y="489"/>
                  </a:moveTo>
                  <a:cubicBezTo>
                    <a:pt x="236" y="488"/>
                    <a:pt x="230" y="489"/>
                    <a:pt x="223" y="491"/>
                  </a:cubicBezTo>
                  <a:cubicBezTo>
                    <a:pt x="189" y="501"/>
                    <a:pt x="157" y="495"/>
                    <a:pt x="128" y="473"/>
                  </a:cubicBezTo>
                  <a:cubicBezTo>
                    <a:pt x="127" y="473"/>
                    <a:pt x="126" y="472"/>
                    <a:pt x="125" y="471"/>
                  </a:cubicBezTo>
                  <a:cubicBezTo>
                    <a:pt x="119" y="462"/>
                    <a:pt x="113" y="454"/>
                    <a:pt x="102" y="451"/>
                  </a:cubicBezTo>
                  <a:cubicBezTo>
                    <a:pt x="100" y="450"/>
                    <a:pt x="99" y="448"/>
                    <a:pt x="97" y="446"/>
                  </a:cubicBezTo>
                  <a:cubicBezTo>
                    <a:pt x="102" y="446"/>
                    <a:pt x="106" y="446"/>
                    <a:pt x="111" y="446"/>
                  </a:cubicBezTo>
                  <a:cubicBezTo>
                    <a:pt x="112" y="442"/>
                    <a:pt x="112" y="439"/>
                    <a:pt x="113" y="436"/>
                  </a:cubicBezTo>
                  <a:cubicBezTo>
                    <a:pt x="117" y="419"/>
                    <a:pt x="126" y="406"/>
                    <a:pt x="143" y="402"/>
                  </a:cubicBezTo>
                  <a:cubicBezTo>
                    <a:pt x="171" y="395"/>
                    <a:pt x="198" y="399"/>
                    <a:pt x="220" y="418"/>
                  </a:cubicBezTo>
                  <a:cubicBezTo>
                    <a:pt x="237" y="432"/>
                    <a:pt x="244" y="451"/>
                    <a:pt x="239" y="473"/>
                  </a:cubicBezTo>
                  <a:cubicBezTo>
                    <a:pt x="238" y="476"/>
                    <a:pt x="238" y="478"/>
                    <a:pt x="238" y="480"/>
                  </a:cubicBezTo>
                  <a:cubicBezTo>
                    <a:pt x="245" y="481"/>
                    <a:pt x="251" y="483"/>
                    <a:pt x="258" y="484"/>
                  </a:cubicBezTo>
                  <a:cubicBezTo>
                    <a:pt x="258" y="485"/>
                    <a:pt x="258" y="487"/>
                    <a:pt x="258" y="488"/>
                  </a:cubicBezTo>
                  <a:cubicBezTo>
                    <a:pt x="253" y="488"/>
                    <a:pt x="247" y="490"/>
                    <a:pt x="243" y="48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5" name="Freeform 59">
              <a:extLst>
                <a:ext uri="{FF2B5EF4-FFF2-40B4-BE49-F238E27FC236}">
                  <a16:creationId xmlns:a16="http://schemas.microsoft.com/office/drawing/2014/main" id="{F5A9B0BB-6AEF-43A6-8C9E-C2A0E37F8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8570" y="2763297"/>
              <a:ext cx="301451" cy="251209"/>
            </a:xfrm>
            <a:custGeom>
              <a:avLst/>
              <a:gdLst>
                <a:gd name="T0" fmla="*/ 94 w 94"/>
                <a:gd name="T1" fmla="*/ 78 h 80"/>
                <a:gd name="T2" fmla="*/ 94 w 94"/>
                <a:gd name="T3" fmla="*/ 75 h 80"/>
                <a:gd name="T4" fmla="*/ 39 w 94"/>
                <a:gd name="T5" fmla="*/ 60 h 80"/>
                <a:gd name="T6" fmla="*/ 27 w 94"/>
                <a:gd name="T7" fmla="*/ 45 h 80"/>
                <a:gd name="T8" fmla="*/ 32 w 94"/>
                <a:gd name="T9" fmla="*/ 7 h 80"/>
                <a:gd name="T10" fmla="*/ 35 w 94"/>
                <a:gd name="T11" fmla="*/ 0 h 80"/>
                <a:gd name="T12" fmla="*/ 4 w 94"/>
                <a:gd name="T13" fmla="*/ 25 h 80"/>
                <a:gd name="T14" fmla="*/ 18 w 94"/>
                <a:gd name="T15" fmla="*/ 62 h 80"/>
                <a:gd name="T16" fmla="*/ 69 w 94"/>
                <a:gd name="T17" fmla="*/ 79 h 80"/>
                <a:gd name="T18" fmla="*/ 94 w 94"/>
                <a:gd name="T19" fmla="*/ 7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0">
                  <a:moveTo>
                    <a:pt x="94" y="78"/>
                  </a:moveTo>
                  <a:cubicBezTo>
                    <a:pt x="94" y="77"/>
                    <a:pt x="94" y="76"/>
                    <a:pt x="94" y="75"/>
                  </a:cubicBezTo>
                  <a:cubicBezTo>
                    <a:pt x="74" y="75"/>
                    <a:pt x="56" y="68"/>
                    <a:pt x="39" y="60"/>
                  </a:cubicBezTo>
                  <a:cubicBezTo>
                    <a:pt x="31" y="57"/>
                    <a:pt x="27" y="52"/>
                    <a:pt x="27" y="45"/>
                  </a:cubicBezTo>
                  <a:cubicBezTo>
                    <a:pt x="25" y="32"/>
                    <a:pt x="26" y="19"/>
                    <a:pt x="32" y="7"/>
                  </a:cubicBezTo>
                  <a:cubicBezTo>
                    <a:pt x="34" y="5"/>
                    <a:pt x="34" y="3"/>
                    <a:pt x="35" y="0"/>
                  </a:cubicBezTo>
                  <a:cubicBezTo>
                    <a:pt x="19" y="2"/>
                    <a:pt x="8" y="11"/>
                    <a:pt x="4" y="25"/>
                  </a:cubicBezTo>
                  <a:cubicBezTo>
                    <a:pt x="0" y="39"/>
                    <a:pt x="6" y="54"/>
                    <a:pt x="18" y="62"/>
                  </a:cubicBezTo>
                  <a:cubicBezTo>
                    <a:pt x="34" y="73"/>
                    <a:pt x="51" y="78"/>
                    <a:pt x="69" y="79"/>
                  </a:cubicBezTo>
                  <a:cubicBezTo>
                    <a:pt x="77" y="80"/>
                    <a:pt x="85" y="78"/>
                    <a:pt x="94" y="7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56" name="Oval 60">
            <a:extLst>
              <a:ext uri="{FF2B5EF4-FFF2-40B4-BE49-F238E27FC236}">
                <a16:creationId xmlns:a16="http://schemas.microsoft.com/office/drawing/2014/main" id="{B5AEAC76-B03F-4B8F-9201-4EABF058E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2978" y="1652499"/>
            <a:ext cx="1825450" cy="1817077"/>
          </a:xfrm>
          <a:prstGeom prst="ellipse">
            <a:avLst/>
          </a:prstGeom>
          <a:solidFill>
            <a:srgbClr val="FFFFFF"/>
          </a:solidFill>
          <a:ln w="7938" cap="flat">
            <a:solidFill>
              <a:srgbClr val="FED71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5D7776E-497A-E88C-BEAE-E02342B0E039}"/>
              </a:ext>
            </a:extLst>
          </p:cNvPr>
          <p:cNvGrpSpPr/>
          <p:nvPr/>
        </p:nvGrpSpPr>
        <p:grpSpPr>
          <a:xfrm>
            <a:off x="10570693" y="2004191"/>
            <a:ext cx="1390021" cy="1180681"/>
            <a:chOff x="9545933" y="1498879"/>
            <a:chExt cx="1390021" cy="1180681"/>
          </a:xfrm>
        </p:grpSpPr>
        <p:sp>
          <p:nvSpPr>
            <p:cNvPr id="57" name="Freeform 61">
              <a:extLst>
                <a:ext uri="{FF2B5EF4-FFF2-40B4-BE49-F238E27FC236}">
                  <a16:creationId xmlns:a16="http://schemas.microsoft.com/office/drawing/2014/main" id="{E8A02349-2494-4FA5-84FB-672B67C4C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0218" y="1498879"/>
              <a:ext cx="259582" cy="259582"/>
            </a:xfrm>
            <a:custGeom>
              <a:avLst/>
              <a:gdLst>
                <a:gd name="T0" fmla="*/ 12 w 31"/>
                <a:gd name="T1" fmla="*/ 31 h 31"/>
                <a:gd name="T2" fmla="*/ 0 w 31"/>
                <a:gd name="T3" fmla="*/ 19 h 31"/>
                <a:gd name="T4" fmla="*/ 4 w 31"/>
                <a:gd name="T5" fmla="*/ 4 h 31"/>
                <a:gd name="T6" fmla="*/ 20 w 31"/>
                <a:gd name="T7" fmla="*/ 0 h 31"/>
                <a:gd name="T8" fmla="*/ 31 w 31"/>
                <a:gd name="T9" fmla="*/ 11 h 31"/>
                <a:gd name="T10" fmla="*/ 27 w 31"/>
                <a:gd name="T11" fmla="*/ 26 h 31"/>
                <a:gd name="T12" fmla="*/ 12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31"/>
                  </a:moveTo>
                  <a:lnTo>
                    <a:pt x="0" y="19"/>
                  </a:lnTo>
                  <a:lnTo>
                    <a:pt x="4" y="4"/>
                  </a:lnTo>
                  <a:lnTo>
                    <a:pt x="20" y="0"/>
                  </a:lnTo>
                  <a:lnTo>
                    <a:pt x="31" y="11"/>
                  </a:lnTo>
                  <a:lnTo>
                    <a:pt x="27" y="26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8" name="Freeform 62">
              <a:extLst>
                <a:ext uri="{FF2B5EF4-FFF2-40B4-BE49-F238E27FC236}">
                  <a16:creationId xmlns:a16="http://schemas.microsoft.com/office/drawing/2014/main" id="{65F23D58-ED47-41D4-BCD0-2F4518F42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5581" y="1741714"/>
              <a:ext cx="259582" cy="267956"/>
            </a:xfrm>
            <a:custGeom>
              <a:avLst/>
              <a:gdLst>
                <a:gd name="T0" fmla="*/ 12 w 31"/>
                <a:gd name="T1" fmla="*/ 32 h 32"/>
                <a:gd name="T2" fmla="*/ 0 w 31"/>
                <a:gd name="T3" fmla="*/ 20 h 32"/>
                <a:gd name="T4" fmla="*/ 4 w 31"/>
                <a:gd name="T5" fmla="*/ 5 h 32"/>
                <a:gd name="T6" fmla="*/ 20 w 31"/>
                <a:gd name="T7" fmla="*/ 0 h 32"/>
                <a:gd name="T8" fmla="*/ 31 w 31"/>
                <a:gd name="T9" fmla="*/ 12 h 32"/>
                <a:gd name="T10" fmla="*/ 27 w 31"/>
                <a:gd name="T11" fmla="*/ 27 h 32"/>
                <a:gd name="T12" fmla="*/ 12 w 31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2">
                  <a:moveTo>
                    <a:pt x="12" y="32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20" y="0"/>
                  </a:lnTo>
                  <a:lnTo>
                    <a:pt x="31" y="12"/>
                  </a:lnTo>
                  <a:lnTo>
                    <a:pt x="27" y="27"/>
                  </a:lnTo>
                  <a:lnTo>
                    <a:pt x="12" y="32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5D5CA59D-8C6C-45E6-AF74-635F7D76F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9801" y="1565868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19 h 31"/>
                <a:gd name="T4" fmla="*/ 4 w 31"/>
                <a:gd name="T5" fmla="*/ 5 h 31"/>
                <a:gd name="T6" fmla="*/ 19 w 31"/>
                <a:gd name="T7" fmla="*/ 0 h 31"/>
                <a:gd name="T8" fmla="*/ 31 w 31"/>
                <a:gd name="T9" fmla="*/ 11 h 31"/>
                <a:gd name="T10" fmla="*/ 26 w 31"/>
                <a:gd name="T11" fmla="*/ 26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19"/>
                  </a:lnTo>
                  <a:lnTo>
                    <a:pt x="4" y="5"/>
                  </a:lnTo>
                  <a:lnTo>
                    <a:pt x="19" y="0"/>
                  </a:lnTo>
                  <a:lnTo>
                    <a:pt x="31" y="11"/>
                  </a:lnTo>
                  <a:lnTo>
                    <a:pt x="26" y="26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AED7F36D-4A6E-43AB-853B-31E6AF478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4372" y="1674725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20 h 31"/>
                <a:gd name="T4" fmla="*/ 4 w 31"/>
                <a:gd name="T5" fmla="*/ 5 h 31"/>
                <a:gd name="T6" fmla="*/ 19 w 31"/>
                <a:gd name="T7" fmla="*/ 0 h 31"/>
                <a:gd name="T8" fmla="*/ 31 w 31"/>
                <a:gd name="T9" fmla="*/ 12 h 31"/>
                <a:gd name="T10" fmla="*/ 26 w 31"/>
                <a:gd name="T11" fmla="*/ 27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19" y="0"/>
                  </a:lnTo>
                  <a:lnTo>
                    <a:pt x="31" y="12"/>
                  </a:lnTo>
                  <a:lnTo>
                    <a:pt x="26" y="27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1" name="Freeform 65">
              <a:extLst>
                <a:ext uri="{FF2B5EF4-FFF2-40B4-BE49-F238E27FC236}">
                  <a16:creationId xmlns:a16="http://schemas.microsoft.com/office/drawing/2014/main" id="{9DCA66E0-5A70-4A51-9443-A0B9A8585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6790" y="1808703"/>
              <a:ext cx="267956" cy="259582"/>
            </a:xfrm>
            <a:custGeom>
              <a:avLst/>
              <a:gdLst>
                <a:gd name="T0" fmla="*/ 12 w 32"/>
                <a:gd name="T1" fmla="*/ 31 h 31"/>
                <a:gd name="T2" fmla="*/ 0 w 32"/>
                <a:gd name="T3" fmla="*/ 20 h 31"/>
                <a:gd name="T4" fmla="*/ 4 w 32"/>
                <a:gd name="T5" fmla="*/ 5 h 31"/>
                <a:gd name="T6" fmla="*/ 20 w 32"/>
                <a:gd name="T7" fmla="*/ 0 h 31"/>
                <a:gd name="T8" fmla="*/ 32 w 32"/>
                <a:gd name="T9" fmla="*/ 12 h 31"/>
                <a:gd name="T10" fmla="*/ 27 w 32"/>
                <a:gd name="T11" fmla="*/ 27 h 31"/>
                <a:gd name="T12" fmla="*/ 12 w 32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1">
                  <a:moveTo>
                    <a:pt x="12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20" y="0"/>
                  </a:lnTo>
                  <a:lnTo>
                    <a:pt x="32" y="12"/>
                  </a:lnTo>
                  <a:lnTo>
                    <a:pt x="27" y="27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2" name="Freeform 66">
              <a:extLst>
                <a:ext uri="{FF2B5EF4-FFF2-40B4-BE49-F238E27FC236}">
                  <a16:creationId xmlns:a16="http://schemas.microsoft.com/office/drawing/2014/main" id="{900A8BF7-8245-4C5C-884B-7CD35FAF2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2152" y="2059912"/>
              <a:ext cx="267956" cy="267956"/>
            </a:xfrm>
            <a:custGeom>
              <a:avLst/>
              <a:gdLst>
                <a:gd name="T0" fmla="*/ 12 w 32"/>
                <a:gd name="T1" fmla="*/ 32 h 32"/>
                <a:gd name="T2" fmla="*/ 0 w 32"/>
                <a:gd name="T3" fmla="*/ 20 h 32"/>
                <a:gd name="T4" fmla="*/ 4 w 32"/>
                <a:gd name="T5" fmla="*/ 5 h 32"/>
                <a:gd name="T6" fmla="*/ 20 w 32"/>
                <a:gd name="T7" fmla="*/ 0 h 32"/>
                <a:gd name="T8" fmla="*/ 32 w 32"/>
                <a:gd name="T9" fmla="*/ 12 h 32"/>
                <a:gd name="T10" fmla="*/ 27 w 32"/>
                <a:gd name="T11" fmla="*/ 27 h 32"/>
                <a:gd name="T12" fmla="*/ 12 w 32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2">
                  <a:moveTo>
                    <a:pt x="12" y="32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20" y="0"/>
                  </a:lnTo>
                  <a:lnTo>
                    <a:pt x="32" y="12"/>
                  </a:lnTo>
                  <a:lnTo>
                    <a:pt x="27" y="27"/>
                  </a:lnTo>
                  <a:lnTo>
                    <a:pt x="12" y="32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3" name="Freeform 67">
              <a:extLst>
                <a:ext uri="{FF2B5EF4-FFF2-40B4-BE49-F238E27FC236}">
                  <a16:creationId xmlns:a16="http://schemas.microsoft.com/office/drawing/2014/main" id="{00425A6B-8325-4A59-9953-40E4B1FE8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6372" y="1884066"/>
              <a:ext cx="259582" cy="259582"/>
            </a:xfrm>
            <a:custGeom>
              <a:avLst/>
              <a:gdLst>
                <a:gd name="T0" fmla="*/ 12 w 31"/>
                <a:gd name="T1" fmla="*/ 31 h 31"/>
                <a:gd name="T2" fmla="*/ 0 w 31"/>
                <a:gd name="T3" fmla="*/ 19 h 31"/>
                <a:gd name="T4" fmla="*/ 4 w 31"/>
                <a:gd name="T5" fmla="*/ 4 h 31"/>
                <a:gd name="T6" fmla="*/ 20 w 31"/>
                <a:gd name="T7" fmla="*/ 0 h 31"/>
                <a:gd name="T8" fmla="*/ 31 w 31"/>
                <a:gd name="T9" fmla="*/ 11 h 31"/>
                <a:gd name="T10" fmla="*/ 27 w 31"/>
                <a:gd name="T11" fmla="*/ 26 h 31"/>
                <a:gd name="T12" fmla="*/ 12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31"/>
                  </a:moveTo>
                  <a:lnTo>
                    <a:pt x="0" y="19"/>
                  </a:lnTo>
                  <a:lnTo>
                    <a:pt x="4" y="4"/>
                  </a:lnTo>
                  <a:lnTo>
                    <a:pt x="20" y="0"/>
                  </a:lnTo>
                  <a:lnTo>
                    <a:pt x="31" y="11"/>
                  </a:lnTo>
                  <a:lnTo>
                    <a:pt x="27" y="26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4" name="Freeform 68">
              <a:extLst>
                <a:ext uri="{FF2B5EF4-FFF2-40B4-BE49-F238E27FC236}">
                  <a16:creationId xmlns:a16="http://schemas.microsoft.com/office/drawing/2014/main" id="{87839C72-3191-421D-9356-939383245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0943" y="1992923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19 h 31"/>
                <a:gd name="T4" fmla="*/ 4 w 31"/>
                <a:gd name="T5" fmla="*/ 5 h 31"/>
                <a:gd name="T6" fmla="*/ 19 w 31"/>
                <a:gd name="T7" fmla="*/ 0 h 31"/>
                <a:gd name="T8" fmla="*/ 31 w 31"/>
                <a:gd name="T9" fmla="*/ 11 h 31"/>
                <a:gd name="T10" fmla="*/ 26 w 31"/>
                <a:gd name="T11" fmla="*/ 27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19"/>
                  </a:lnTo>
                  <a:lnTo>
                    <a:pt x="4" y="5"/>
                  </a:lnTo>
                  <a:lnTo>
                    <a:pt x="19" y="0"/>
                  </a:lnTo>
                  <a:lnTo>
                    <a:pt x="31" y="11"/>
                  </a:lnTo>
                  <a:lnTo>
                    <a:pt x="26" y="27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5" name="Freeform 69">
              <a:extLst>
                <a:ext uri="{FF2B5EF4-FFF2-40B4-BE49-F238E27FC236}">
                  <a16:creationId xmlns:a16="http://schemas.microsoft.com/office/drawing/2014/main" id="{DF2471FC-97BC-47EC-A7B2-06CFAAEC6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0152" y="1850571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20 h 31"/>
                <a:gd name="T4" fmla="*/ 4 w 31"/>
                <a:gd name="T5" fmla="*/ 5 h 31"/>
                <a:gd name="T6" fmla="*/ 19 w 31"/>
                <a:gd name="T7" fmla="*/ 0 h 31"/>
                <a:gd name="T8" fmla="*/ 31 w 31"/>
                <a:gd name="T9" fmla="*/ 12 h 31"/>
                <a:gd name="T10" fmla="*/ 26 w 31"/>
                <a:gd name="T11" fmla="*/ 26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19" y="0"/>
                  </a:lnTo>
                  <a:lnTo>
                    <a:pt x="31" y="12"/>
                  </a:lnTo>
                  <a:lnTo>
                    <a:pt x="26" y="26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7F878AF4-0F5B-4A1B-81ED-1301F4200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515" y="2101780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19 h 31"/>
                <a:gd name="T4" fmla="*/ 3 w 31"/>
                <a:gd name="T5" fmla="*/ 5 h 31"/>
                <a:gd name="T6" fmla="*/ 19 w 31"/>
                <a:gd name="T7" fmla="*/ 0 h 31"/>
                <a:gd name="T8" fmla="*/ 31 w 31"/>
                <a:gd name="T9" fmla="*/ 12 h 31"/>
                <a:gd name="T10" fmla="*/ 26 w 31"/>
                <a:gd name="T11" fmla="*/ 27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19"/>
                  </a:lnTo>
                  <a:lnTo>
                    <a:pt x="3" y="5"/>
                  </a:lnTo>
                  <a:lnTo>
                    <a:pt x="19" y="0"/>
                  </a:lnTo>
                  <a:lnTo>
                    <a:pt x="31" y="12"/>
                  </a:lnTo>
                  <a:lnTo>
                    <a:pt x="26" y="27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7" name="Freeform 71">
              <a:extLst>
                <a:ext uri="{FF2B5EF4-FFF2-40B4-BE49-F238E27FC236}">
                  <a16:creationId xmlns:a16="http://schemas.microsoft.com/office/drawing/2014/main" id="{CAF0A23E-DEB3-435A-A8D3-CFF8201E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1361" y="1917560"/>
              <a:ext cx="259582" cy="259582"/>
            </a:xfrm>
            <a:custGeom>
              <a:avLst/>
              <a:gdLst>
                <a:gd name="T0" fmla="*/ 12 w 31"/>
                <a:gd name="T1" fmla="*/ 31 h 31"/>
                <a:gd name="T2" fmla="*/ 0 w 31"/>
                <a:gd name="T3" fmla="*/ 20 h 31"/>
                <a:gd name="T4" fmla="*/ 4 w 31"/>
                <a:gd name="T5" fmla="*/ 5 h 31"/>
                <a:gd name="T6" fmla="*/ 20 w 31"/>
                <a:gd name="T7" fmla="*/ 0 h 31"/>
                <a:gd name="T8" fmla="*/ 31 w 31"/>
                <a:gd name="T9" fmla="*/ 12 h 31"/>
                <a:gd name="T10" fmla="*/ 27 w 31"/>
                <a:gd name="T11" fmla="*/ 27 h 31"/>
                <a:gd name="T12" fmla="*/ 12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20" y="0"/>
                  </a:lnTo>
                  <a:lnTo>
                    <a:pt x="31" y="12"/>
                  </a:lnTo>
                  <a:lnTo>
                    <a:pt x="27" y="27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8" name="Freeform 72">
              <a:extLst>
                <a:ext uri="{FF2B5EF4-FFF2-40B4-BE49-F238E27FC236}">
                  <a16:creationId xmlns:a16="http://schemas.microsoft.com/office/drawing/2014/main" id="{55819EA4-EDBD-4D3E-9014-ABFACDFBB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933" y="2034791"/>
              <a:ext cx="259582" cy="259582"/>
            </a:xfrm>
            <a:custGeom>
              <a:avLst/>
              <a:gdLst>
                <a:gd name="T0" fmla="*/ 12 w 31"/>
                <a:gd name="T1" fmla="*/ 31 h 31"/>
                <a:gd name="T2" fmla="*/ 0 w 31"/>
                <a:gd name="T3" fmla="*/ 19 h 31"/>
                <a:gd name="T4" fmla="*/ 4 w 31"/>
                <a:gd name="T5" fmla="*/ 4 h 31"/>
                <a:gd name="T6" fmla="*/ 20 w 31"/>
                <a:gd name="T7" fmla="*/ 0 h 31"/>
                <a:gd name="T8" fmla="*/ 31 w 31"/>
                <a:gd name="T9" fmla="*/ 11 h 31"/>
                <a:gd name="T10" fmla="*/ 27 w 31"/>
                <a:gd name="T11" fmla="*/ 26 h 31"/>
                <a:gd name="T12" fmla="*/ 12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31"/>
                  </a:moveTo>
                  <a:lnTo>
                    <a:pt x="0" y="19"/>
                  </a:lnTo>
                  <a:lnTo>
                    <a:pt x="4" y="4"/>
                  </a:lnTo>
                  <a:lnTo>
                    <a:pt x="20" y="0"/>
                  </a:lnTo>
                  <a:lnTo>
                    <a:pt x="31" y="11"/>
                  </a:lnTo>
                  <a:lnTo>
                    <a:pt x="27" y="26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9" name="Freeform 73">
              <a:extLst>
                <a:ext uri="{FF2B5EF4-FFF2-40B4-BE49-F238E27FC236}">
                  <a16:creationId xmlns:a16="http://schemas.microsoft.com/office/drawing/2014/main" id="{B8DB30D5-B00E-4F60-82CB-6AC3D8FD5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6724" y="2168769"/>
              <a:ext cx="259582" cy="259582"/>
            </a:xfrm>
            <a:custGeom>
              <a:avLst/>
              <a:gdLst>
                <a:gd name="T0" fmla="*/ 11 w 31"/>
                <a:gd name="T1" fmla="*/ 31 h 31"/>
                <a:gd name="T2" fmla="*/ 0 w 31"/>
                <a:gd name="T3" fmla="*/ 20 h 31"/>
                <a:gd name="T4" fmla="*/ 4 w 31"/>
                <a:gd name="T5" fmla="*/ 5 h 31"/>
                <a:gd name="T6" fmla="*/ 19 w 31"/>
                <a:gd name="T7" fmla="*/ 0 h 31"/>
                <a:gd name="T8" fmla="*/ 31 w 31"/>
                <a:gd name="T9" fmla="*/ 12 h 31"/>
                <a:gd name="T10" fmla="*/ 26 w 31"/>
                <a:gd name="T11" fmla="*/ 26 h 31"/>
                <a:gd name="T12" fmla="*/ 11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1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19" y="0"/>
                  </a:lnTo>
                  <a:lnTo>
                    <a:pt x="31" y="12"/>
                  </a:lnTo>
                  <a:lnTo>
                    <a:pt x="26" y="26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CADC09B6-169D-4FD5-A56D-DEB0D51E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086" y="2419978"/>
              <a:ext cx="259582" cy="259582"/>
            </a:xfrm>
            <a:custGeom>
              <a:avLst/>
              <a:gdLst>
                <a:gd name="T0" fmla="*/ 12 w 31"/>
                <a:gd name="T1" fmla="*/ 31 h 31"/>
                <a:gd name="T2" fmla="*/ 0 w 31"/>
                <a:gd name="T3" fmla="*/ 19 h 31"/>
                <a:gd name="T4" fmla="*/ 4 w 31"/>
                <a:gd name="T5" fmla="*/ 4 h 31"/>
                <a:gd name="T6" fmla="*/ 20 w 31"/>
                <a:gd name="T7" fmla="*/ 0 h 31"/>
                <a:gd name="T8" fmla="*/ 31 w 31"/>
                <a:gd name="T9" fmla="*/ 11 h 31"/>
                <a:gd name="T10" fmla="*/ 26 w 31"/>
                <a:gd name="T11" fmla="*/ 26 h 31"/>
                <a:gd name="T12" fmla="*/ 12 w 31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31"/>
                  </a:moveTo>
                  <a:lnTo>
                    <a:pt x="0" y="19"/>
                  </a:lnTo>
                  <a:lnTo>
                    <a:pt x="4" y="4"/>
                  </a:lnTo>
                  <a:lnTo>
                    <a:pt x="20" y="0"/>
                  </a:lnTo>
                  <a:lnTo>
                    <a:pt x="31" y="11"/>
                  </a:lnTo>
                  <a:lnTo>
                    <a:pt x="26" y="26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D1CEDB9C-4202-4EC8-B3BE-D71BB4089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932" y="2235758"/>
              <a:ext cx="267956" cy="259582"/>
            </a:xfrm>
            <a:custGeom>
              <a:avLst/>
              <a:gdLst>
                <a:gd name="T0" fmla="*/ 12 w 32"/>
                <a:gd name="T1" fmla="*/ 31 h 31"/>
                <a:gd name="T2" fmla="*/ 0 w 32"/>
                <a:gd name="T3" fmla="*/ 20 h 31"/>
                <a:gd name="T4" fmla="*/ 4 w 32"/>
                <a:gd name="T5" fmla="*/ 5 h 31"/>
                <a:gd name="T6" fmla="*/ 20 w 32"/>
                <a:gd name="T7" fmla="*/ 0 h 31"/>
                <a:gd name="T8" fmla="*/ 32 w 32"/>
                <a:gd name="T9" fmla="*/ 12 h 31"/>
                <a:gd name="T10" fmla="*/ 27 w 32"/>
                <a:gd name="T11" fmla="*/ 27 h 31"/>
                <a:gd name="T12" fmla="*/ 12 w 32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1">
                  <a:moveTo>
                    <a:pt x="12" y="31"/>
                  </a:moveTo>
                  <a:lnTo>
                    <a:pt x="0" y="20"/>
                  </a:lnTo>
                  <a:lnTo>
                    <a:pt x="4" y="5"/>
                  </a:lnTo>
                  <a:lnTo>
                    <a:pt x="20" y="0"/>
                  </a:lnTo>
                  <a:lnTo>
                    <a:pt x="32" y="12"/>
                  </a:lnTo>
                  <a:lnTo>
                    <a:pt x="27" y="27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2" name="Freeform 76">
              <a:extLst>
                <a:ext uri="{FF2B5EF4-FFF2-40B4-BE49-F238E27FC236}">
                  <a16:creationId xmlns:a16="http://schemas.microsoft.com/office/drawing/2014/main" id="{DA0CB879-926A-43CF-8E47-7FAB33242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2504" y="2352989"/>
              <a:ext cx="267956" cy="259582"/>
            </a:xfrm>
            <a:custGeom>
              <a:avLst/>
              <a:gdLst>
                <a:gd name="T0" fmla="*/ 12 w 32"/>
                <a:gd name="T1" fmla="*/ 31 h 31"/>
                <a:gd name="T2" fmla="*/ 0 w 32"/>
                <a:gd name="T3" fmla="*/ 19 h 31"/>
                <a:gd name="T4" fmla="*/ 4 w 32"/>
                <a:gd name="T5" fmla="*/ 4 h 31"/>
                <a:gd name="T6" fmla="*/ 20 w 32"/>
                <a:gd name="T7" fmla="*/ 0 h 31"/>
                <a:gd name="T8" fmla="*/ 32 w 32"/>
                <a:gd name="T9" fmla="*/ 11 h 31"/>
                <a:gd name="T10" fmla="*/ 27 w 32"/>
                <a:gd name="T11" fmla="*/ 26 h 31"/>
                <a:gd name="T12" fmla="*/ 12 w 32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1">
                  <a:moveTo>
                    <a:pt x="12" y="31"/>
                  </a:moveTo>
                  <a:lnTo>
                    <a:pt x="0" y="19"/>
                  </a:lnTo>
                  <a:lnTo>
                    <a:pt x="4" y="4"/>
                  </a:lnTo>
                  <a:lnTo>
                    <a:pt x="20" y="0"/>
                  </a:lnTo>
                  <a:lnTo>
                    <a:pt x="32" y="11"/>
                  </a:lnTo>
                  <a:lnTo>
                    <a:pt x="27" y="26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pic>
        <p:nvPicPr>
          <p:cNvPr id="84" name="Imagem 83">
            <a:extLst>
              <a:ext uri="{FF2B5EF4-FFF2-40B4-BE49-F238E27FC236}">
                <a16:creationId xmlns:a16="http://schemas.microsoft.com/office/drawing/2014/main" id="{DEEC87D9-775E-8D22-49BF-C79064DA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2305"/>
            <a:ext cx="12192000" cy="1012441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DAA74400-2CCD-BEAF-1E99-7E3760048E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1" t="13066" r="1089" b="5095"/>
          <a:stretch/>
        </p:blipFill>
        <p:spPr>
          <a:xfrm>
            <a:off x="561502" y="6084249"/>
            <a:ext cx="11328400" cy="75612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083DC1-787C-FF13-054F-7B679E3E3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39" y="1091394"/>
            <a:ext cx="7748311" cy="5102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995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D5A60C-EE41-CD2D-108E-DADBC3F933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5179" y="391573"/>
            <a:ext cx="8830433" cy="724247"/>
          </a:xfrm>
        </p:spPr>
        <p:txBody>
          <a:bodyPr/>
          <a:lstStyle/>
          <a:p>
            <a:r>
              <a:rPr lang="pt-BR"/>
              <a:t>Virtualização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4CDBDE-B2B6-430E-280A-34FF48EDB760}"/>
              </a:ext>
            </a:extLst>
          </p:cNvPr>
          <p:cNvSpPr txBox="1"/>
          <p:nvPr/>
        </p:nvSpPr>
        <p:spPr>
          <a:xfrm>
            <a:off x="953196" y="1577914"/>
            <a:ext cx="102856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/>
            <a:r>
              <a:rPr lang="en-US" noProof="1">
                <a:cs typeface="Calibri"/>
              </a:rPr>
              <a:t>Hypervisor é uma tecnologia de virtualização utilizada para criar ambiente virtuais parecidos com um computador físico, podendo ter diferetes sistemas operacionais. Com o mesmo é possível dividir os recursos físicos para várias maquinas virtuais que podem executar funções diferentes.</a:t>
            </a:r>
          </a:p>
        </p:txBody>
      </p:sp>
      <p:pic>
        <p:nvPicPr>
          <p:cNvPr id="1034" name="Picture 10" descr="VirtualBox - Wikipedia">
            <a:extLst>
              <a:ext uri="{FF2B5EF4-FFF2-40B4-BE49-F238E27FC236}">
                <a16:creationId xmlns:a16="http://schemas.microsoft.com/office/drawing/2014/main" id="{1205CABD-105A-0318-4EA9-889CE00FC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419" y="34566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543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26600E6B-8F13-4767-AEFE-AFEFE54A940C}"/>
              </a:ext>
            </a:extLst>
          </p:cNvPr>
          <p:cNvSpPr>
            <a:spLocks noEditPoints="1"/>
          </p:cNvSpPr>
          <p:nvPr/>
        </p:nvSpPr>
        <p:spPr bwMode="auto">
          <a:xfrm>
            <a:off x="445866" y="1578473"/>
            <a:ext cx="3474660" cy="3485302"/>
          </a:xfrm>
          <a:custGeom>
            <a:avLst/>
            <a:gdLst>
              <a:gd name="T0" fmla="*/ 6084 w 7469"/>
              <a:gd name="T1" fmla="*/ 2569 h 6984"/>
              <a:gd name="T2" fmla="*/ 5927 w 7469"/>
              <a:gd name="T3" fmla="*/ 1943 h 6984"/>
              <a:gd name="T4" fmla="*/ 5599 w 7469"/>
              <a:gd name="T5" fmla="*/ 1902 h 6984"/>
              <a:gd name="T6" fmla="*/ 4829 w 7469"/>
              <a:gd name="T7" fmla="*/ 1673 h 6984"/>
              <a:gd name="T8" fmla="*/ 4438 w 7469"/>
              <a:gd name="T9" fmla="*/ 1871 h 6984"/>
              <a:gd name="T10" fmla="*/ 2379 w 7469"/>
              <a:gd name="T11" fmla="*/ 224 h 6984"/>
              <a:gd name="T12" fmla="*/ 889 w 7469"/>
              <a:gd name="T13" fmla="*/ 353 h 6984"/>
              <a:gd name="T14" fmla="*/ 2447 w 7469"/>
              <a:gd name="T15" fmla="*/ 571 h 6984"/>
              <a:gd name="T16" fmla="*/ 2618 w 7469"/>
              <a:gd name="T17" fmla="*/ 934 h 6984"/>
              <a:gd name="T18" fmla="*/ 792 w 7469"/>
              <a:gd name="T19" fmla="*/ 937 h 6984"/>
              <a:gd name="T20" fmla="*/ 1031 w 7469"/>
              <a:gd name="T21" fmla="*/ 1459 h 6984"/>
              <a:gd name="T22" fmla="*/ 2974 w 7469"/>
              <a:gd name="T23" fmla="*/ 2671 h 6984"/>
              <a:gd name="T24" fmla="*/ 3113 w 7469"/>
              <a:gd name="T25" fmla="*/ 5355 h 6984"/>
              <a:gd name="T26" fmla="*/ 3481 w 7469"/>
              <a:gd name="T27" fmla="*/ 5820 h 6984"/>
              <a:gd name="T28" fmla="*/ 3630 w 7469"/>
              <a:gd name="T29" fmla="*/ 5926 h 6984"/>
              <a:gd name="T30" fmla="*/ 4073 w 7469"/>
              <a:gd name="T31" fmla="*/ 4552 h 6984"/>
              <a:gd name="T32" fmla="*/ 4283 w 7469"/>
              <a:gd name="T33" fmla="*/ 3647 h 6984"/>
              <a:gd name="T34" fmla="*/ 5097 w 7469"/>
              <a:gd name="T35" fmla="*/ 3689 h 6984"/>
              <a:gd name="T36" fmla="*/ 5392 w 7469"/>
              <a:gd name="T37" fmla="*/ 3457 h 6984"/>
              <a:gd name="T38" fmla="*/ 6837 w 7469"/>
              <a:gd name="T39" fmla="*/ 2882 h 6984"/>
              <a:gd name="T40" fmla="*/ 4681 w 7469"/>
              <a:gd name="T41" fmla="*/ 3750 h 6984"/>
              <a:gd name="T42" fmla="*/ 5881 w 7469"/>
              <a:gd name="T43" fmla="*/ 2601 h 6984"/>
              <a:gd name="T44" fmla="*/ 4604 w 7469"/>
              <a:gd name="T45" fmla="*/ 1963 h 6984"/>
              <a:gd name="T46" fmla="*/ 2299 w 7469"/>
              <a:gd name="T47" fmla="*/ 1009 h 6984"/>
              <a:gd name="T48" fmla="*/ 3029 w 7469"/>
              <a:gd name="T49" fmla="*/ 1304 h 6984"/>
              <a:gd name="T50" fmla="*/ 4201 w 7469"/>
              <a:gd name="T51" fmla="*/ 1882 h 6984"/>
              <a:gd name="T52" fmla="*/ 4197 w 7469"/>
              <a:gd name="T53" fmla="*/ 2292 h 6984"/>
              <a:gd name="T54" fmla="*/ 3980 w 7469"/>
              <a:gd name="T55" fmla="*/ 2149 h 6984"/>
              <a:gd name="T56" fmla="*/ 1364 w 7469"/>
              <a:gd name="T57" fmla="*/ 1809 h 6984"/>
              <a:gd name="T58" fmla="*/ 1821 w 7469"/>
              <a:gd name="T59" fmla="*/ 1527 h 6984"/>
              <a:gd name="T60" fmla="*/ 2121 w 7469"/>
              <a:gd name="T61" fmla="*/ 2177 h 6984"/>
              <a:gd name="T62" fmla="*/ 2258 w 7469"/>
              <a:gd name="T63" fmla="*/ 2338 h 6984"/>
              <a:gd name="T64" fmla="*/ 3700 w 7469"/>
              <a:gd name="T65" fmla="*/ 2432 h 6984"/>
              <a:gd name="T66" fmla="*/ 3743 w 7469"/>
              <a:gd name="T67" fmla="*/ 3083 h 6984"/>
              <a:gd name="T68" fmla="*/ 3684 w 7469"/>
              <a:gd name="T69" fmla="*/ 2999 h 6984"/>
              <a:gd name="T70" fmla="*/ 4085 w 7469"/>
              <a:gd name="T71" fmla="*/ 2888 h 6984"/>
              <a:gd name="T72" fmla="*/ 2677 w 7469"/>
              <a:gd name="T73" fmla="*/ 3719 h 6984"/>
              <a:gd name="T74" fmla="*/ 2259 w 7469"/>
              <a:gd name="T75" fmla="*/ 3713 h 6984"/>
              <a:gd name="T76" fmla="*/ 2775 w 7469"/>
              <a:gd name="T77" fmla="*/ 4536 h 6984"/>
              <a:gd name="T78" fmla="*/ 2431 w 7469"/>
              <a:gd name="T79" fmla="*/ 4775 h 6984"/>
              <a:gd name="T80" fmla="*/ 1905 w 7469"/>
              <a:gd name="T81" fmla="*/ 4205 h 6984"/>
              <a:gd name="T82" fmla="*/ 2711 w 7469"/>
              <a:gd name="T83" fmla="*/ 4857 h 6984"/>
              <a:gd name="T84" fmla="*/ 2156 w 7469"/>
              <a:gd name="T85" fmla="*/ 5386 h 6984"/>
              <a:gd name="T86" fmla="*/ 2455 w 7469"/>
              <a:gd name="T87" fmla="*/ 6097 h 6984"/>
              <a:gd name="T88" fmla="*/ 2914 w 7469"/>
              <a:gd name="T89" fmla="*/ 4689 h 6984"/>
              <a:gd name="T90" fmla="*/ 3223 w 7469"/>
              <a:gd name="T91" fmla="*/ 6121 h 6984"/>
              <a:gd name="T92" fmla="*/ 3700 w 7469"/>
              <a:gd name="T93" fmla="*/ 5101 h 6984"/>
              <a:gd name="T94" fmla="*/ 3407 w 7469"/>
              <a:gd name="T95" fmla="*/ 3996 h 6984"/>
              <a:gd name="T96" fmla="*/ 3469 w 7469"/>
              <a:gd name="T97" fmla="*/ 3354 h 6984"/>
              <a:gd name="T98" fmla="*/ 2968 w 7469"/>
              <a:gd name="T99" fmla="*/ 2963 h 6984"/>
              <a:gd name="T100" fmla="*/ 3835 w 7469"/>
              <a:gd name="T101" fmla="*/ 3796 h 6984"/>
              <a:gd name="T102" fmla="*/ 3994 w 7469"/>
              <a:gd name="T103" fmla="*/ 3578 h 6984"/>
              <a:gd name="T104" fmla="*/ 4612 w 7469"/>
              <a:gd name="T105" fmla="*/ 2211 h 6984"/>
              <a:gd name="T106" fmla="*/ 4936 w 7469"/>
              <a:gd name="T107" fmla="*/ 2286 h 6984"/>
              <a:gd name="T108" fmla="*/ 5141 w 7469"/>
              <a:gd name="T109" fmla="*/ 3711 h 6984"/>
              <a:gd name="T110" fmla="*/ 5065 w 7469"/>
              <a:gd name="T111" fmla="*/ 3130 h 6984"/>
              <a:gd name="T112" fmla="*/ 5405 w 7469"/>
              <a:gd name="T113" fmla="*/ 2426 h 6984"/>
              <a:gd name="T114" fmla="*/ 5730 w 7469"/>
              <a:gd name="T115" fmla="*/ 3048 h 6984"/>
              <a:gd name="T116" fmla="*/ 5426 w 7469"/>
              <a:gd name="T117" fmla="*/ 2394 h 6984"/>
              <a:gd name="T118" fmla="*/ 5840 w 7469"/>
              <a:gd name="T119" fmla="*/ 3225 h 6984"/>
              <a:gd name="T120" fmla="*/ 5982 w 7469"/>
              <a:gd name="T121" fmla="*/ 3527 h 6984"/>
              <a:gd name="T122" fmla="*/ 6224 w 7469"/>
              <a:gd name="T123" fmla="*/ 2764 h 6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469" h="6984">
                <a:moveTo>
                  <a:pt x="7466" y="3446"/>
                </a:moveTo>
                <a:cubicBezTo>
                  <a:pt x="7449" y="3411"/>
                  <a:pt x="7436" y="3371"/>
                  <a:pt x="7411" y="3343"/>
                </a:cubicBezTo>
                <a:cubicBezTo>
                  <a:pt x="7308" y="3228"/>
                  <a:pt x="7202" y="3115"/>
                  <a:pt x="7095" y="3004"/>
                </a:cubicBezTo>
                <a:cubicBezTo>
                  <a:pt x="7019" y="2925"/>
                  <a:pt x="6939" y="2849"/>
                  <a:pt x="6861" y="2771"/>
                </a:cubicBezTo>
                <a:cubicBezTo>
                  <a:pt x="6810" y="2721"/>
                  <a:pt x="6746" y="2699"/>
                  <a:pt x="6678" y="2688"/>
                </a:cubicBezTo>
                <a:cubicBezTo>
                  <a:pt x="6592" y="2675"/>
                  <a:pt x="6507" y="2681"/>
                  <a:pt x="6423" y="2702"/>
                </a:cubicBezTo>
                <a:cubicBezTo>
                  <a:pt x="6395" y="2628"/>
                  <a:pt x="6386" y="2543"/>
                  <a:pt x="6296" y="2514"/>
                </a:cubicBezTo>
                <a:cubicBezTo>
                  <a:pt x="6388" y="2402"/>
                  <a:pt x="6479" y="2292"/>
                  <a:pt x="6565" y="2188"/>
                </a:cubicBezTo>
                <a:cubicBezTo>
                  <a:pt x="6579" y="2195"/>
                  <a:pt x="6593" y="2202"/>
                  <a:pt x="6606" y="2209"/>
                </a:cubicBezTo>
                <a:cubicBezTo>
                  <a:pt x="6616" y="2214"/>
                  <a:pt x="6627" y="2218"/>
                  <a:pt x="6635" y="2226"/>
                </a:cubicBezTo>
                <a:cubicBezTo>
                  <a:pt x="6661" y="2251"/>
                  <a:pt x="6685" y="2277"/>
                  <a:pt x="6710" y="2303"/>
                </a:cubicBezTo>
                <a:cubicBezTo>
                  <a:pt x="6757" y="2355"/>
                  <a:pt x="6801" y="2410"/>
                  <a:pt x="6852" y="2458"/>
                </a:cubicBezTo>
                <a:cubicBezTo>
                  <a:pt x="6905" y="2508"/>
                  <a:pt x="6968" y="2549"/>
                  <a:pt x="7020" y="2600"/>
                </a:cubicBezTo>
                <a:cubicBezTo>
                  <a:pt x="7090" y="2667"/>
                  <a:pt x="7152" y="2742"/>
                  <a:pt x="7221" y="2810"/>
                </a:cubicBezTo>
                <a:cubicBezTo>
                  <a:pt x="7243" y="2832"/>
                  <a:pt x="7276" y="2844"/>
                  <a:pt x="7306" y="2858"/>
                </a:cubicBezTo>
                <a:cubicBezTo>
                  <a:pt x="7312" y="2860"/>
                  <a:pt x="7326" y="2854"/>
                  <a:pt x="7331" y="2847"/>
                </a:cubicBezTo>
                <a:cubicBezTo>
                  <a:pt x="7341" y="2834"/>
                  <a:pt x="7322" y="2742"/>
                  <a:pt x="7309" y="2730"/>
                </a:cubicBezTo>
                <a:cubicBezTo>
                  <a:pt x="7257" y="2680"/>
                  <a:pt x="7205" y="2631"/>
                  <a:pt x="7154" y="2581"/>
                </a:cubicBezTo>
                <a:cubicBezTo>
                  <a:pt x="7046" y="2473"/>
                  <a:pt x="6939" y="2364"/>
                  <a:pt x="6829" y="2258"/>
                </a:cubicBezTo>
                <a:cubicBezTo>
                  <a:pt x="6783" y="2213"/>
                  <a:pt x="6735" y="2167"/>
                  <a:pt x="6661" y="2174"/>
                </a:cubicBezTo>
                <a:cubicBezTo>
                  <a:pt x="6651" y="2175"/>
                  <a:pt x="6640" y="2163"/>
                  <a:pt x="6629" y="2157"/>
                </a:cubicBezTo>
                <a:cubicBezTo>
                  <a:pt x="6598" y="2139"/>
                  <a:pt x="6570" y="2107"/>
                  <a:pt x="6530" y="2120"/>
                </a:cubicBezTo>
                <a:cubicBezTo>
                  <a:pt x="6439" y="2147"/>
                  <a:pt x="6358" y="2194"/>
                  <a:pt x="6296" y="2269"/>
                </a:cubicBezTo>
                <a:cubicBezTo>
                  <a:pt x="6256" y="2317"/>
                  <a:pt x="6214" y="2364"/>
                  <a:pt x="6172" y="2412"/>
                </a:cubicBezTo>
                <a:cubicBezTo>
                  <a:pt x="6169" y="2264"/>
                  <a:pt x="6171" y="2115"/>
                  <a:pt x="6135" y="1970"/>
                </a:cubicBezTo>
                <a:cubicBezTo>
                  <a:pt x="6139" y="2046"/>
                  <a:pt x="6150" y="2123"/>
                  <a:pt x="6151" y="2199"/>
                </a:cubicBezTo>
                <a:cubicBezTo>
                  <a:pt x="6152" y="2276"/>
                  <a:pt x="6143" y="2354"/>
                  <a:pt x="6139" y="2432"/>
                </a:cubicBezTo>
                <a:cubicBezTo>
                  <a:pt x="6136" y="2431"/>
                  <a:pt x="6132" y="2431"/>
                  <a:pt x="6129" y="2431"/>
                </a:cubicBezTo>
                <a:cubicBezTo>
                  <a:pt x="6129" y="2417"/>
                  <a:pt x="6130" y="2403"/>
                  <a:pt x="6128" y="2390"/>
                </a:cubicBezTo>
                <a:cubicBezTo>
                  <a:pt x="6127" y="2378"/>
                  <a:pt x="6123" y="2366"/>
                  <a:pt x="6121" y="2354"/>
                </a:cubicBezTo>
                <a:cubicBezTo>
                  <a:pt x="6122" y="2470"/>
                  <a:pt x="6116" y="2521"/>
                  <a:pt x="6084" y="2569"/>
                </a:cubicBezTo>
                <a:cubicBezTo>
                  <a:pt x="6076" y="2538"/>
                  <a:pt x="6068" y="2505"/>
                  <a:pt x="6070" y="2473"/>
                </a:cubicBezTo>
                <a:cubicBezTo>
                  <a:pt x="6075" y="2400"/>
                  <a:pt x="6089" y="2327"/>
                  <a:pt x="6091" y="2253"/>
                </a:cubicBezTo>
                <a:cubicBezTo>
                  <a:pt x="6093" y="2188"/>
                  <a:pt x="6089" y="2121"/>
                  <a:pt x="6079" y="2056"/>
                </a:cubicBezTo>
                <a:cubicBezTo>
                  <a:pt x="6070" y="2000"/>
                  <a:pt x="6049" y="1946"/>
                  <a:pt x="6033" y="1891"/>
                </a:cubicBezTo>
                <a:cubicBezTo>
                  <a:pt x="6095" y="2139"/>
                  <a:pt x="6071" y="2383"/>
                  <a:pt x="5997" y="2633"/>
                </a:cubicBezTo>
                <a:cubicBezTo>
                  <a:pt x="6045" y="2605"/>
                  <a:pt x="6040" y="2559"/>
                  <a:pt x="6060" y="2521"/>
                </a:cubicBezTo>
                <a:cubicBezTo>
                  <a:pt x="6066" y="2546"/>
                  <a:pt x="6074" y="2566"/>
                  <a:pt x="6074" y="2586"/>
                </a:cubicBezTo>
                <a:cubicBezTo>
                  <a:pt x="6074" y="2607"/>
                  <a:pt x="6067" y="2627"/>
                  <a:pt x="6063" y="2651"/>
                </a:cubicBezTo>
                <a:cubicBezTo>
                  <a:pt x="6073" y="2648"/>
                  <a:pt x="6081" y="2646"/>
                  <a:pt x="6087" y="2645"/>
                </a:cubicBezTo>
                <a:cubicBezTo>
                  <a:pt x="6110" y="2738"/>
                  <a:pt x="6097" y="2827"/>
                  <a:pt x="6058" y="2914"/>
                </a:cubicBezTo>
                <a:cubicBezTo>
                  <a:pt x="6061" y="2914"/>
                  <a:pt x="6065" y="2915"/>
                  <a:pt x="6068" y="2916"/>
                </a:cubicBezTo>
                <a:cubicBezTo>
                  <a:pt x="6076" y="2905"/>
                  <a:pt x="6083" y="2894"/>
                  <a:pt x="6091" y="2883"/>
                </a:cubicBezTo>
                <a:cubicBezTo>
                  <a:pt x="6092" y="2883"/>
                  <a:pt x="6093" y="2884"/>
                  <a:pt x="6094" y="2885"/>
                </a:cubicBezTo>
                <a:cubicBezTo>
                  <a:pt x="6077" y="2930"/>
                  <a:pt x="6059" y="2975"/>
                  <a:pt x="6042" y="3019"/>
                </a:cubicBezTo>
                <a:cubicBezTo>
                  <a:pt x="6016" y="2946"/>
                  <a:pt x="5997" y="2873"/>
                  <a:pt x="5981" y="2799"/>
                </a:cubicBezTo>
                <a:cubicBezTo>
                  <a:pt x="5969" y="2747"/>
                  <a:pt x="5968" y="2691"/>
                  <a:pt x="5951" y="2641"/>
                </a:cubicBezTo>
                <a:cubicBezTo>
                  <a:pt x="5924" y="2559"/>
                  <a:pt x="5914" y="2477"/>
                  <a:pt x="5919" y="2392"/>
                </a:cubicBezTo>
                <a:cubicBezTo>
                  <a:pt x="5926" y="2290"/>
                  <a:pt x="5935" y="2187"/>
                  <a:pt x="5941" y="2085"/>
                </a:cubicBezTo>
                <a:cubicBezTo>
                  <a:pt x="5943" y="2036"/>
                  <a:pt x="5941" y="1988"/>
                  <a:pt x="5941" y="1939"/>
                </a:cubicBezTo>
                <a:cubicBezTo>
                  <a:pt x="5945" y="1939"/>
                  <a:pt x="5949" y="1939"/>
                  <a:pt x="5953" y="1938"/>
                </a:cubicBezTo>
                <a:cubicBezTo>
                  <a:pt x="5959" y="1990"/>
                  <a:pt x="5969" y="2041"/>
                  <a:pt x="5973" y="2093"/>
                </a:cubicBezTo>
                <a:cubicBezTo>
                  <a:pt x="5983" y="2255"/>
                  <a:pt x="5981" y="2417"/>
                  <a:pt x="5950" y="2581"/>
                </a:cubicBezTo>
                <a:cubicBezTo>
                  <a:pt x="5981" y="2570"/>
                  <a:pt x="5989" y="2546"/>
                  <a:pt x="5992" y="2521"/>
                </a:cubicBezTo>
                <a:cubicBezTo>
                  <a:pt x="5995" y="2486"/>
                  <a:pt x="5991" y="2450"/>
                  <a:pt x="5997" y="2415"/>
                </a:cubicBezTo>
                <a:cubicBezTo>
                  <a:pt x="6014" y="2325"/>
                  <a:pt x="6010" y="2236"/>
                  <a:pt x="5997" y="2146"/>
                </a:cubicBezTo>
                <a:cubicBezTo>
                  <a:pt x="5987" y="2074"/>
                  <a:pt x="5980" y="2000"/>
                  <a:pt x="5967" y="1928"/>
                </a:cubicBezTo>
                <a:cubicBezTo>
                  <a:pt x="5961" y="1896"/>
                  <a:pt x="5945" y="1866"/>
                  <a:pt x="5933" y="1835"/>
                </a:cubicBezTo>
                <a:cubicBezTo>
                  <a:pt x="5930" y="1836"/>
                  <a:pt x="5926" y="1838"/>
                  <a:pt x="5923" y="1839"/>
                </a:cubicBezTo>
                <a:cubicBezTo>
                  <a:pt x="5932" y="1866"/>
                  <a:pt x="5940" y="1894"/>
                  <a:pt x="5949" y="1921"/>
                </a:cubicBezTo>
                <a:cubicBezTo>
                  <a:pt x="5946" y="1921"/>
                  <a:pt x="5942" y="1920"/>
                  <a:pt x="5939" y="1919"/>
                </a:cubicBezTo>
                <a:cubicBezTo>
                  <a:pt x="5935" y="1927"/>
                  <a:pt x="5928" y="1934"/>
                  <a:pt x="5927" y="1943"/>
                </a:cubicBezTo>
                <a:cubicBezTo>
                  <a:pt x="5920" y="2021"/>
                  <a:pt x="5915" y="2101"/>
                  <a:pt x="5909" y="2180"/>
                </a:cubicBezTo>
                <a:cubicBezTo>
                  <a:pt x="5899" y="2174"/>
                  <a:pt x="5894" y="2167"/>
                  <a:pt x="5893" y="2160"/>
                </a:cubicBezTo>
                <a:cubicBezTo>
                  <a:pt x="5878" y="2079"/>
                  <a:pt x="5864" y="1998"/>
                  <a:pt x="5848" y="1917"/>
                </a:cubicBezTo>
                <a:cubicBezTo>
                  <a:pt x="5846" y="1907"/>
                  <a:pt x="5835" y="1899"/>
                  <a:pt x="5828" y="1890"/>
                </a:cubicBezTo>
                <a:cubicBezTo>
                  <a:pt x="5825" y="1892"/>
                  <a:pt x="5822" y="1893"/>
                  <a:pt x="5820" y="1895"/>
                </a:cubicBezTo>
                <a:cubicBezTo>
                  <a:pt x="5820" y="1931"/>
                  <a:pt x="5820" y="1966"/>
                  <a:pt x="5820" y="2002"/>
                </a:cubicBezTo>
                <a:cubicBezTo>
                  <a:pt x="5809" y="1971"/>
                  <a:pt x="5804" y="1939"/>
                  <a:pt x="5795" y="1908"/>
                </a:cubicBezTo>
                <a:cubicBezTo>
                  <a:pt x="5786" y="1878"/>
                  <a:pt x="5774" y="1848"/>
                  <a:pt x="5764" y="1818"/>
                </a:cubicBezTo>
                <a:cubicBezTo>
                  <a:pt x="5784" y="1929"/>
                  <a:pt x="5814" y="2037"/>
                  <a:pt x="5800" y="2152"/>
                </a:cubicBezTo>
                <a:cubicBezTo>
                  <a:pt x="5770" y="2053"/>
                  <a:pt x="5741" y="1955"/>
                  <a:pt x="5711" y="1856"/>
                </a:cubicBezTo>
                <a:cubicBezTo>
                  <a:pt x="5705" y="1862"/>
                  <a:pt x="5703" y="1867"/>
                  <a:pt x="5704" y="1871"/>
                </a:cubicBezTo>
                <a:cubicBezTo>
                  <a:pt x="5722" y="1943"/>
                  <a:pt x="5742" y="2014"/>
                  <a:pt x="5759" y="2086"/>
                </a:cubicBezTo>
                <a:cubicBezTo>
                  <a:pt x="5769" y="2130"/>
                  <a:pt x="5782" y="2174"/>
                  <a:pt x="5782" y="2218"/>
                </a:cubicBezTo>
                <a:cubicBezTo>
                  <a:pt x="5781" y="2260"/>
                  <a:pt x="5764" y="2302"/>
                  <a:pt x="5755" y="2344"/>
                </a:cubicBezTo>
                <a:cubicBezTo>
                  <a:pt x="5750" y="2364"/>
                  <a:pt x="5756" y="2380"/>
                  <a:pt x="5777" y="2388"/>
                </a:cubicBezTo>
                <a:cubicBezTo>
                  <a:pt x="5799" y="2396"/>
                  <a:pt x="5809" y="2382"/>
                  <a:pt x="5813" y="2368"/>
                </a:cubicBezTo>
                <a:cubicBezTo>
                  <a:pt x="5819" y="2345"/>
                  <a:pt x="5823" y="2320"/>
                  <a:pt x="5822" y="2297"/>
                </a:cubicBezTo>
                <a:cubicBezTo>
                  <a:pt x="5822" y="2267"/>
                  <a:pt x="5817" y="2237"/>
                  <a:pt x="5813" y="2207"/>
                </a:cubicBezTo>
                <a:cubicBezTo>
                  <a:pt x="5817" y="2206"/>
                  <a:pt x="5821" y="2206"/>
                  <a:pt x="5825" y="2206"/>
                </a:cubicBezTo>
                <a:cubicBezTo>
                  <a:pt x="5830" y="2253"/>
                  <a:pt x="5841" y="2300"/>
                  <a:pt x="5837" y="2346"/>
                </a:cubicBezTo>
                <a:cubicBezTo>
                  <a:pt x="5832" y="2413"/>
                  <a:pt x="5816" y="2478"/>
                  <a:pt x="5805" y="2539"/>
                </a:cubicBezTo>
                <a:cubicBezTo>
                  <a:pt x="5788" y="2499"/>
                  <a:pt x="5774" y="2446"/>
                  <a:pt x="5746" y="2404"/>
                </a:cubicBezTo>
                <a:cubicBezTo>
                  <a:pt x="5716" y="2361"/>
                  <a:pt x="5715" y="2315"/>
                  <a:pt x="5713" y="2268"/>
                </a:cubicBezTo>
                <a:cubicBezTo>
                  <a:pt x="5708" y="2162"/>
                  <a:pt x="5706" y="2055"/>
                  <a:pt x="5702" y="1949"/>
                </a:cubicBezTo>
                <a:cubicBezTo>
                  <a:pt x="5700" y="1912"/>
                  <a:pt x="5694" y="1876"/>
                  <a:pt x="5689" y="1840"/>
                </a:cubicBezTo>
                <a:cubicBezTo>
                  <a:pt x="5686" y="1840"/>
                  <a:pt x="5683" y="1841"/>
                  <a:pt x="5679" y="1841"/>
                </a:cubicBezTo>
                <a:cubicBezTo>
                  <a:pt x="5683" y="1988"/>
                  <a:pt x="5700" y="2136"/>
                  <a:pt x="5673" y="2285"/>
                </a:cubicBezTo>
                <a:cubicBezTo>
                  <a:pt x="5654" y="2251"/>
                  <a:pt x="5633" y="2217"/>
                  <a:pt x="5629" y="2181"/>
                </a:cubicBezTo>
                <a:cubicBezTo>
                  <a:pt x="5620" y="2108"/>
                  <a:pt x="5621" y="2034"/>
                  <a:pt x="5617" y="1960"/>
                </a:cubicBezTo>
                <a:cubicBezTo>
                  <a:pt x="5616" y="1940"/>
                  <a:pt x="5613" y="1921"/>
                  <a:pt x="5611" y="1901"/>
                </a:cubicBezTo>
                <a:cubicBezTo>
                  <a:pt x="5607" y="1901"/>
                  <a:pt x="5603" y="1901"/>
                  <a:pt x="5599" y="1902"/>
                </a:cubicBezTo>
                <a:cubicBezTo>
                  <a:pt x="5599" y="1952"/>
                  <a:pt x="5599" y="2003"/>
                  <a:pt x="5599" y="2054"/>
                </a:cubicBezTo>
                <a:cubicBezTo>
                  <a:pt x="5597" y="2054"/>
                  <a:pt x="5595" y="2054"/>
                  <a:pt x="5593" y="2054"/>
                </a:cubicBezTo>
                <a:cubicBezTo>
                  <a:pt x="5569" y="2008"/>
                  <a:pt x="5546" y="1963"/>
                  <a:pt x="5523" y="1917"/>
                </a:cubicBezTo>
                <a:cubicBezTo>
                  <a:pt x="5519" y="1919"/>
                  <a:pt x="5515" y="1921"/>
                  <a:pt x="5511" y="1923"/>
                </a:cubicBezTo>
                <a:cubicBezTo>
                  <a:pt x="5536" y="1996"/>
                  <a:pt x="5561" y="2068"/>
                  <a:pt x="5586" y="2141"/>
                </a:cubicBezTo>
                <a:cubicBezTo>
                  <a:pt x="5583" y="2143"/>
                  <a:pt x="5579" y="2146"/>
                  <a:pt x="5575" y="2148"/>
                </a:cubicBezTo>
                <a:cubicBezTo>
                  <a:pt x="5567" y="2136"/>
                  <a:pt x="5556" y="2125"/>
                  <a:pt x="5553" y="2112"/>
                </a:cubicBezTo>
                <a:cubicBezTo>
                  <a:pt x="5535" y="2049"/>
                  <a:pt x="5519" y="1986"/>
                  <a:pt x="5502" y="1923"/>
                </a:cubicBezTo>
                <a:cubicBezTo>
                  <a:pt x="5500" y="1915"/>
                  <a:pt x="5490" y="1909"/>
                  <a:pt x="5484" y="1903"/>
                </a:cubicBezTo>
                <a:cubicBezTo>
                  <a:pt x="5481" y="1911"/>
                  <a:pt x="5474" y="1920"/>
                  <a:pt x="5475" y="1928"/>
                </a:cubicBezTo>
                <a:cubicBezTo>
                  <a:pt x="5477" y="1956"/>
                  <a:pt x="5482" y="1984"/>
                  <a:pt x="5485" y="2012"/>
                </a:cubicBezTo>
                <a:cubicBezTo>
                  <a:pt x="5483" y="2013"/>
                  <a:pt x="5482" y="2013"/>
                  <a:pt x="5480" y="2013"/>
                </a:cubicBezTo>
                <a:cubicBezTo>
                  <a:pt x="5464" y="1990"/>
                  <a:pt x="5448" y="1966"/>
                  <a:pt x="5432" y="1942"/>
                </a:cubicBezTo>
                <a:cubicBezTo>
                  <a:pt x="5428" y="1944"/>
                  <a:pt x="5425" y="1946"/>
                  <a:pt x="5421" y="1948"/>
                </a:cubicBezTo>
                <a:cubicBezTo>
                  <a:pt x="5446" y="2000"/>
                  <a:pt x="5471" y="2052"/>
                  <a:pt x="5494" y="2099"/>
                </a:cubicBezTo>
                <a:cubicBezTo>
                  <a:pt x="5451" y="2097"/>
                  <a:pt x="5406" y="2095"/>
                  <a:pt x="5362" y="2093"/>
                </a:cubicBezTo>
                <a:cubicBezTo>
                  <a:pt x="5338" y="2018"/>
                  <a:pt x="5313" y="1940"/>
                  <a:pt x="5287" y="1862"/>
                </a:cubicBezTo>
                <a:cubicBezTo>
                  <a:pt x="5283" y="1863"/>
                  <a:pt x="5278" y="1864"/>
                  <a:pt x="5273" y="1865"/>
                </a:cubicBezTo>
                <a:cubicBezTo>
                  <a:pt x="5278" y="1893"/>
                  <a:pt x="5283" y="1921"/>
                  <a:pt x="5290" y="1955"/>
                </a:cubicBezTo>
                <a:cubicBezTo>
                  <a:pt x="5266" y="1923"/>
                  <a:pt x="5249" y="1895"/>
                  <a:pt x="5227" y="1871"/>
                </a:cubicBezTo>
                <a:cubicBezTo>
                  <a:pt x="5206" y="1846"/>
                  <a:pt x="5182" y="1825"/>
                  <a:pt x="5157" y="1801"/>
                </a:cubicBezTo>
                <a:cubicBezTo>
                  <a:pt x="5132" y="1830"/>
                  <a:pt x="5149" y="1850"/>
                  <a:pt x="5156" y="1870"/>
                </a:cubicBezTo>
                <a:cubicBezTo>
                  <a:pt x="5169" y="1902"/>
                  <a:pt x="5183" y="1933"/>
                  <a:pt x="5197" y="1965"/>
                </a:cubicBezTo>
                <a:cubicBezTo>
                  <a:pt x="5120" y="1883"/>
                  <a:pt x="5071" y="1781"/>
                  <a:pt x="4982" y="1710"/>
                </a:cubicBezTo>
                <a:cubicBezTo>
                  <a:pt x="5022" y="1784"/>
                  <a:pt x="5063" y="1857"/>
                  <a:pt x="5104" y="1930"/>
                </a:cubicBezTo>
                <a:cubicBezTo>
                  <a:pt x="5102" y="1931"/>
                  <a:pt x="5101" y="1932"/>
                  <a:pt x="5099" y="1933"/>
                </a:cubicBezTo>
                <a:cubicBezTo>
                  <a:pt x="5049" y="1863"/>
                  <a:pt x="4999" y="1793"/>
                  <a:pt x="4948" y="1723"/>
                </a:cubicBezTo>
                <a:cubicBezTo>
                  <a:pt x="4947" y="1724"/>
                  <a:pt x="4945" y="1725"/>
                  <a:pt x="4944" y="1726"/>
                </a:cubicBezTo>
                <a:cubicBezTo>
                  <a:pt x="4946" y="1739"/>
                  <a:pt x="4949" y="1752"/>
                  <a:pt x="4952" y="1772"/>
                </a:cubicBezTo>
                <a:cubicBezTo>
                  <a:pt x="4928" y="1750"/>
                  <a:pt x="4910" y="1731"/>
                  <a:pt x="4890" y="1715"/>
                </a:cubicBezTo>
                <a:cubicBezTo>
                  <a:pt x="4871" y="1700"/>
                  <a:pt x="4849" y="1687"/>
                  <a:pt x="4829" y="1673"/>
                </a:cubicBezTo>
                <a:cubicBezTo>
                  <a:pt x="4826" y="1675"/>
                  <a:pt x="4824" y="1678"/>
                  <a:pt x="4822" y="1680"/>
                </a:cubicBezTo>
                <a:cubicBezTo>
                  <a:pt x="4942" y="1761"/>
                  <a:pt x="4992" y="1892"/>
                  <a:pt x="5075" y="2000"/>
                </a:cubicBezTo>
                <a:cubicBezTo>
                  <a:pt x="5071" y="2003"/>
                  <a:pt x="5067" y="2005"/>
                  <a:pt x="5064" y="2008"/>
                </a:cubicBezTo>
                <a:cubicBezTo>
                  <a:pt x="4999" y="1925"/>
                  <a:pt x="4934" y="1843"/>
                  <a:pt x="4869" y="1760"/>
                </a:cubicBezTo>
                <a:cubicBezTo>
                  <a:pt x="4867" y="1761"/>
                  <a:pt x="4865" y="1763"/>
                  <a:pt x="4863" y="1764"/>
                </a:cubicBezTo>
                <a:cubicBezTo>
                  <a:pt x="4873" y="1784"/>
                  <a:pt x="4884" y="1803"/>
                  <a:pt x="4894" y="1822"/>
                </a:cubicBezTo>
                <a:cubicBezTo>
                  <a:pt x="4806" y="1799"/>
                  <a:pt x="4778" y="1715"/>
                  <a:pt x="4719" y="1660"/>
                </a:cubicBezTo>
                <a:cubicBezTo>
                  <a:pt x="4726" y="1677"/>
                  <a:pt x="4733" y="1693"/>
                  <a:pt x="4741" y="1710"/>
                </a:cubicBezTo>
                <a:cubicBezTo>
                  <a:pt x="4726" y="1702"/>
                  <a:pt x="4712" y="1694"/>
                  <a:pt x="4698" y="1686"/>
                </a:cubicBezTo>
                <a:cubicBezTo>
                  <a:pt x="4697" y="1688"/>
                  <a:pt x="4695" y="1690"/>
                  <a:pt x="4694" y="1693"/>
                </a:cubicBezTo>
                <a:cubicBezTo>
                  <a:pt x="4708" y="1705"/>
                  <a:pt x="4723" y="1718"/>
                  <a:pt x="4737" y="1731"/>
                </a:cubicBezTo>
                <a:cubicBezTo>
                  <a:pt x="4712" y="1765"/>
                  <a:pt x="4757" y="1781"/>
                  <a:pt x="4759" y="1805"/>
                </a:cubicBezTo>
                <a:cubicBezTo>
                  <a:pt x="4691" y="1749"/>
                  <a:pt x="4623" y="1694"/>
                  <a:pt x="4556" y="1638"/>
                </a:cubicBezTo>
                <a:cubicBezTo>
                  <a:pt x="4553" y="1640"/>
                  <a:pt x="4551" y="1643"/>
                  <a:pt x="4549" y="1645"/>
                </a:cubicBezTo>
                <a:cubicBezTo>
                  <a:pt x="4615" y="1710"/>
                  <a:pt x="4681" y="1774"/>
                  <a:pt x="4748" y="1839"/>
                </a:cubicBezTo>
                <a:cubicBezTo>
                  <a:pt x="4746" y="1841"/>
                  <a:pt x="4743" y="1844"/>
                  <a:pt x="4741" y="1846"/>
                </a:cubicBezTo>
                <a:cubicBezTo>
                  <a:pt x="4638" y="1774"/>
                  <a:pt x="4535" y="1701"/>
                  <a:pt x="4431" y="1628"/>
                </a:cubicBezTo>
                <a:cubicBezTo>
                  <a:pt x="4430" y="1633"/>
                  <a:pt x="4429" y="1634"/>
                  <a:pt x="4429" y="1635"/>
                </a:cubicBezTo>
                <a:cubicBezTo>
                  <a:pt x="4457" y="1659"/>
                  <a:pt x="4485" y="1683"/>
                  <a:pt x="4512" y="1707"/>
                </a:cubicBezTo>
                <a:cubicBezTo>
                  <a:pt x="4529" y="1722"/>
                  <a:pt x="4544" y="1738"/>
                  <a:pt x="4560" y="1754"/>
                </a:cubicBezTo>
                <a:cubicBezTo>
                  <a:pt x="4558" y="1756"/>
                  <a:pt x="4555" y="1758"/>
                  <a:pt x="4553" y="1760"/>
                </a:cubicBezTo>
                <a:cubicBezTo>
                  <a:pt x="4501" y="1720"/>
                  <a:pt x="4454" y="1673"/>
                  <a:pt x="4390" y="1652"/>
                </a:cubicBezTo>
                <a:cubicBezTo>
                  <a:pt x="4388" y="1655"/>
                  <a:pt x="4386" y="1658"/>
                  <a:pt x="4383" y="1661"/>
                </a:cubicBezTo>
                <a:cubicBezTo>
                  <a:pt x="4456" y="1733"/>
                  <a:pt x="4529" y="1805"/>
                  <a:pt x="4602" y="1877"/>
                </a:cubicBezTo>
                <a:cubicBezTo>
                  <a:pt x="4600" y="1879"/>
                  <a:pt x="4599" y="1881"/>
                  <a:pt x="4597" y="1883"/>
                </a:cubicBezTo>
                <a:cubicBezTo>
                  <a:pt x="4512" y="1816"/>
                  <a:pt x="4426" y="1748"/>
                  <a:pt x="4341" y="1681"/>
                </a:cubicBezTo>
                <a:cubicBezTo>
                  <a:pt x="4339" y="1683"/>
                  <a:pt x="4338" y="1685"/>
                  <a:pt x="4336" y="1687"/>
                </a:cubicBezTo>
                <a:cubicBezTo>
                  <a:pt x="4355" y="1707"/>
                  <a:pt x="4374" y="1727"/>
                  <a:pt x="4399" y="1753"/>
                </a:cubicBezTo>
                <a:cubicBezTo>
                  <a:pt x="4351" y="1731"/>
                  <a:pt x="4312" y="1712"/>
                  <a:pt x="4270" y="1692"/>
                </a:cubicBezTo>
                <a:cubicBezTo>
                  <a:pt x="4282" y="1738"/>
                  <a:pt x="4304" y="1767"/>
                  <a:pt x="4343" y="1789"/>
                </a:cubicBezTo>
                <a:cubicBezTo>
                  <a:pt x="4378" y="1809"/>
                  <a:pt x="4406" y="1843"/>
                  <a:pt x="4438" y="1871"/>
                </a:cubicBezTo>
                <a:cubicBezTo>
                  <a:pt x="4434" y="1876"/>
                  <a:pt x="4430" y="1881"/>
                  <a:pt x="4426" y="1886"/>
                </a:cubicBezTo>
                <a:cubicBezTo>
                  <a:pt x="4401" y="1873"/>
                  <a:pt x="4375" y="1861"/>
                  <a:pt x="4351" y="1847"/>
                </a:cubicBezTo>
                <a:cubicBezTo>
                  <a:pt x="4315" y="1825"/>
                  <a:pt x="4280" y="1802"/>
                  <a:pt x="4244" y="1779"/>
                </a:cubicBezTo>
                <a:cubicBezTo>
                  <a:pt x="4210" y="1757"/>
                  <a:pt x="4173" y="1737"/>
                  <a:pt x="4144" y="1709"/>
                </a:cubicBezTo>
                <a:cubicBezTo>
                  <a:pt x="4092" y="1660"/>
                  <a:pt x="4047" y="1604"/>
                  <a:pt x="3997" y="1553"/>
                </a:cubicBezTo>
                <a:cubicBezTo>
                  <a:pt x="3952" y="1508"/>
                  <a:pt x="3903" y="1467"/>
                  <a:pt x="3858" y="1422"/>
                </a:cubicBezTo>
                <a:cubicBezTo>
                  <a:pt x="3795" y="1359"/>
                  <a:pt x="3737" y="1290"/>
                  <a:pt x="3672" y="1230"/>
                </a:cubicBezTo>
                <a:cubicBezTo>
                  <a:pt x="3497" y="1067"/>
                  <a:pt x="3319" y="909"/>
                  <a:pt x="3144" y="746"/>
                </a:cubicBezTo>
                <a:cubicBezTo>
                  <a:pt x="2993" y="605"/>
                  <a:pt x="2837" y="468"/>
                  <a:pt x="2664" y="352"/>
                </a:cubicBezTo>
                <a:cubicBezTo>
                  <a:pt x="2547" y="274"/>
                  <a:pt x="2429" y="195"/>
                  <a:pt x="2296" y="145"/>
                </a:cubicBezTo>
                <a:cubicBezTo>
                  <a:pt x="2206" y="111"/>
                  <a:pt x="2116" y="76"/>
                  <a:pt x="2023" y="53"/>
                </a:cubicBezTo>
                <a:cubicBezTo>
                  <a:pt x="1928" y="29"/>
                  <a:pt x="1831" y="7"/>
                  <a:pt x="1734" y="5"/>
                </a:cubicBezTo>
                <a:cubicBezTo>
                  <a:pt x="1555" y="0"/>
                  <a:pt x="1375" y="7"/>
                  <a:pt x="1196" y="15"/>
                </a:cubicBezTo>
                <a:cubicBezTo>
                  <a:pt x="1092" y="21"/>
                  <a:pt x="989" y="38"/>
                  <a:pt x="886" y="52"/>
                </a:cubicBezTo>
                <a:cubicBezTo>
                  <a:pt x="852" y="56"/>
                  <a:pt x="818" y="65"/>
                  <a:pt x="784" y="72"/>
                </a:cubicBezTo>
                <a:cubicBezTo>
                  <a:pt x="785" y="77"/>
                  <a:pt x="785" y="81"/>
                  <a:pt x="786" y="86"/>
                </a:cubicBezTo>
                <a:cubicBezTo>
                  <a:pt x="820" y="81"/>
                  <a:pt x="853" y="74"/>
                  <a:pt x="887" y="72"/>
                </a:cubicBezTo>
                <a:cubicBezTo>
                  <a:pt x="985" y="63"/>
                  <a:pt x="1082" y="54"/>
                  <a:pt x="1180" y="50"/>
                </a:cubicBezTo>
                <a:cubicBezTo>
                  <a:pt x="1298" y="45"/>
                  <a:pt x="1415" y="42"/>
                  <a:pt x="1533" y="43"/>
                </a:cubicBezTo>
                <a:cubicBezTo>
                  <a:pt x="1634" y="44"/>
                  <a:pt x="1736" y="47"/>
                  <a:pt x="1837" y="59"/>
                </a:cubicBezTo>
                <a:cubicBezTo>
                  <a:pt x="1924" y="70"/>
                  <a:pt x="2010" y="95"/>
                  <a:pt x="2096" y="113"/>
                </a:cubicBezTo>
                <a:cubicBezTo>
                  <a:pt x="2096" y="118"/>
                  <a:pt x="2095" y="122"/>
                  <a:pt x="2094" y="127"/>
                </a:cubicBezTo>
                <a:cubicBezTo>
                  <a:pt x="1844" y="62"/>
                  <a:pt x="1592" y="62"/>
                  <a:pt x="1338" y="95"/>
                </a:cubicBezTo>
                <a:cubicBezTo>
                  <a:pt x="1348" y="99"/>
                  <a:pt x="1359" y="100"/>
                  <a:pt x="1370" y="99"/>
                </a:cubicBezTo>
                <a:cubicBezTo>
                  <a:pt x="1439" y="98"/>
                  <a:pt x="1508" y="93"/>
                  <a:pt x="1577" y="96"/>
                </a:cubicBezTo>
                <a:cubicBezTo>
                  <a:pt x="1681" y="101"/>
                  <a:pt x="1785" y="110"/>
                  <a:pt x="1888" y="121"/>
                </a:cubicBezTo>
                <a:cubicBezTo>
                  <a:pt x="1944" y="127"/>
                  <a:pt x="2000" y="137"/>
                  <a:pt x="2054" y="151"/>
                </a:cubicBezTo>
                <a:cubicBezTo>
                  <a:pt x="2092" y="160"/>
                  <a:pt x="2127" y="178"/>
                  <a:pt x="2164" y="192"/>
                </a:cubicBezTo>
                <a:cubicBezTo>
                  <a:pt x="2223" y="214"/>
                  <a:pt x="2282" y="237"/>
                  <a:pt x="2342" y="259"/>
                </a:cubicBezTo>
                <a:cubicBezTo>
                  <a:pt x="2354" y="263"/>
                  <a:pt x="2367" y="266"/>
                  <a:pt x="2379" y="269"/>
                </a:cubicBezTo>
                <a:cubicBezTo>
                  <a:pt x="2379" y="257"/>
                  <a:pt x="2379" y="245"/>
                  <a:pt x="2379" y="224"/>
                </a:cubicBezTo>
                <a:cubicBezTo>
                  <a:pt x="2531" y="324"/>
                  <a:pt x="2681" y="422"/>
                  <a:pt x="2833" y="522"/>
                </a:cubicBezTo>
                <a:cubicBezTo>
                  <a:pt x="2809" y="546"/>
                  <a:pt x="2816" y="557"/>
                  <a:pt x="2836" y="569"/>
                </a:cubicBezTo>
                <a:cubicBezTo>
                  <a:pt x="2873" y="590"/>
                  <a:pt x="2910" y="611"/>
                  <a:pt x="2944" y="637"/>
                </a:cubicBezTo>
                <a:cubicBezTo>
                  <a:pt x="3003" y="682"/>
                  <a:pt x="3059" y="731"/>
                  <a:pt x="3119" y="779"/>
                </a:cubicBezTo>
                <a:cubicBezTo>
                  <a:pt x="3080" y="802"/>
                  <a:pt x="3056" y="782"/>
                  <a:pt x="3033" y="764"/>
                </a:cubicBezTo>
                <a:cubicBezTo>
                  <a:pt x="2967" y="711"/>
                  <a:pt x="2903" y="656"/>
                  <a:pt x="2837" y="604"/>
                </a:cubicBezTo>
                <a:cubicBezTo>
                  <a:pt x="2756" y="539"/>
                  <a:pt x="2676" y="473"/>
                  <a:pt x="2593" y="412"/>
                </a:cubicBezTo>
                <a:cubicBezTo>
                  <a:pt x="2536" y="370"/>
                  <a:pt x="2483" y="329"/>
                  <a:pt x="2401" y="329"/>
                </a:cubicBezTo>
                <a:cubicBezTo>
                  <a:pt x="2302" y="329"/>
                  <a:pt x="2203" y="304"/>
                  <a:pt x="2104" y="291"/>
                </a:cubicBezTo>
                <a:cubicBezTo>
                  <a:pt x="2064" y="285"/>
                  <a:pt x="2023" y="280"/>
                  <a:pt x="1983" y="275"/>
                </a:cubicBezTo>
                <a:cubicBezTo>
                  <a:pt x="1982" y="278"/>
                  <a:pt x="1982" y="281"/>
                  <a:pt x="1981" y="283"/>
                </a:cubicBezTo>
                <a:cubicBezTo>
                  <a:pt x="2004" y="287"/>
                  <a:pt x="2026" y="291"/>
                  <a:pt x="2053" y="296"/>
                </a:cubicBezTo>
                <a:cubicBezTo>
                  <a:pt x="2043" y="300"/>
                  <a:pt x="2039" y="302"/>
                  <a:pt x="2029" y="307"/>
                </a:cubicBezTo>
                <a:cubicBezTo>
                  <a:pt x="2043" y="309"/>
                  <a:pt x="2049" y="310"/>
                  <a:pt x="2056" y="311"/>
                </a:cubicBezTo>
                <a:cubicBezTo>
                  <a:pt x="2142" y="322"/>
                  <a:pt x="2227" y="331"/>
                  <a:pt x="2313" y="344"/>
                </a:cubicBezTo>
                <a:cubicBezTo>
                  <a:pt x="2353" y="350"/>
                  <a:pt x="2400" y="355"/>
                  <a:pt x="2431" y="378"/>
                </a:cubicBezTo>
                <a:cubicBezTo>
                  <a:pt x="2465" y="404"/>
                  <a:pt x="2464" y="384"/>
                  <a:pt x="2472" y="357"/>
                </a:cubicBezTo>
                <a:cubicBezTo>
                  <a:pt x="2535" y="371"/>
                  <a:pt x="2571" y="422"/>
                  <a:pt x="2624" y="462"/>
                </a:cubicBezTo>
                <a:cubicBezTo>
                  <a:pt x="2564" y="452"/>
                  <a:pt x="2511" y="448"/>
                  <a:pt x="2460" y="435"/>
                </a:cubicBezTo>
                <a:cubicBezTo>
                  <a:pt x="2381" y="415"/>
                  <a:pt x="2306" y="385"/>
                  <a:pt x="2228" y="367"/>
                </a:cubicBezTo>
                <a:cubicBezTo>
                  <a:pt x="2139" y="348"/>
                  <a:pt x="2049" y="335"/>
                  <a:pt x="1959" y="323"/>
                </a:cubicBezTo>
                <a:cubicBezTo>
                  <a:pt x="1915" y="317"/>
                  <a:pt x="1871" y="316"/>
                  <a:pt x="1827" y="316"/>
                </a:cubicBezTo>
                <a:cubicBezTo>
                  <a:pt x="1739" y="315"/>
                  <a:pt x="1650" y="304"/>
                  <a:pt x="1564" y="339"/>
                </a:cubicBezTo>
                <a:cubicBezTo>
                  <a:pt x="1529" y="353"/>
                  <a:pt x="1492" y="362"/>
                  <a:pt x="1457" y="374"/>
                </a:cubicBezTo>
                <a:cubicBezTo>
                  <a:pt x="1340" y="415"/>
                  <a:pt x="1223" y="453"/>
                  <a:pt x="1108" y="498"/>
                </a:cubicBezTo>
                <a:cubicBezTo>
                  <a:pt x="1075" y="511"/>
                  <a:pt x="1057" y="501"/>
                  <a:pt x="1040" y="481"/>
                </a:cubicBezTo>
                <a:cubicBezTo>
                  <a:pt x="998" y="431"/>
                  <a:pt x="958" y="379"/>
                  <a:pt x="918" y="327"/>
                </a:cubicBezTo>
                <a:cubicBezTo>
                  <a:pt x="913" y="321"/>
                  <a:pt x="911" y="313"/>
                  <a:pt x="908" y="305"/>
                </a:cubicBezTo>
                <a:cubicBezTo>
                  <a:pt x="883" y="236"/>
                  <a:pt x="858" y="167"/>
                  <a:pt x="831" y="91"/>
                </a:cubicBezTo>
                <a:cubicBezTo>
                  <a:pt x="825" y="97"/>
                  <a:pt x="810" y="106"/>
                  <a:pt x="809" y="116"/>
                </a:cubicBezTo>
                <a:cubicBezTo>
                  <a:pt x="802" y="206"/>
                  <a:pt x="836" y="284"/>
                  <a:pt x="889" y="353"/>
                </a:cubicBezTo>
                <a:cubicBezTo>
                  <a:pt x="935" y="414"/>
                  <a:pt x="989" y="470"/>
                  <a:pt x="1040" y="528"/>
                </a:cubicBezTo>
                <a:cubicBezTo>
                  <a:pt x="1034" y="533"/>
                  <a:pt x="1027" y="538"/>
                  <a:pt x="1020" y="544"/>
                </a:cubicBezTo>
                <a:cubicBezTo>
                  <a:pt x="1055" y="523"/>
                  <a:pt x="1073" y="552"/>
                  <a:pt x="1095" y="567"/>
                </a:cubicBezTo>
                <a:cubicBezTo>
                  <a:pt x="1127" y="588"/>
                  <a:pt x="1158" y="609"/>
                  <a:pt x="1190" y="630"/>
                </a:cubicBezTo>
                <a:cubicBezTo>
                  <a:pt x="1192" y="627"/>
                  <a:pt x="1194" y="624"/>
                  <a:pt x="1196" y="622"/>
                </a:cubicBezTo>
                <a:cubicBezTo>
                  <a:pt x="1162" y="590"/>
                  <a:pt x="1128" y="559"/>
                  <a:pt x="1088" y="523"/>
                </a:cubicBezTo>
                <a:cubicBezTo>
                  <a:pt x="1230" y="459"/>
                  <a:pt x="1374" y="424"/>
                  <a:pt x="1514" y="377"/>
                </a:cubicBezTo>
                <a:cubicBezTo>
                  <a:pt x="1530" y="418"/>
                  <a:pt x="1534" y="420"/>
                  <a:pt x="1566" y="416"/>
                </a:cubicBezTo>
                <a:cubicBezTo>
                  <a:pt x="1556" y="407"/>
                  <a:pt x="1547" y="399"/>
                  <a:pt x="1537" y="390"/>
                </a:cubicBezTo>
                <a:cubicBezTo>
                  <a:pt x="1571" y="357"/>
                  <a:pt x="1611" y="344"/>
                  <a:pt x="1652" y="343"/>
                </a:cubicBezTo>
                <a:cubicBezTo>
                  <a:pt x="1698" y="341"/>
                  <a:pt x="1745" y="352"/>
                  <a:pt x="1792" y="358"/>
                </a:cubicBezTo>
                <a:cubicBezTo>
                  <a:pt x="1891" y="371"/>
                  <a:pt x="1991" y="382"/>
                  <a:pt x="2090" y="396"/>
                </a:cubicBezTo>
                <a:cubicBezTo>
                  <a:pt x="2149" y="404"/>
                  <a:pt x="2207" y="417"/>
                  <a:pt x="2265" y="428"/>
                </a:cubicBezTo>
                <a:cubicBezTo>
                  <a:pt x="2265" y="433"/>
                  <a:pt x="2265" y="439"/>
                  <a:pt x="2264" y="444"/>
                </a:cubicBezTo>
                <a:cubicBezTo>
                  <a:pt x="2242" y="448"/>
                  <a:pt x="2219" y="452"/>
                  <a:pt x="2197" y="454"/>
                </a:cubicBezTo>
                <a:cubicBezTo>
                  <a:pt x="2146" y="458"/>
                  <a:pt x="2094" y="460"/>
                  <a:pt x="2043" y="466"/>
                </a:cubicBezTo>
                <a:cubicBezTo>
                  <a:pt x="1999" y="471"/>
                  <a:pt x="1955" y="484"/>
                  <a:pt x="1910" y="488"/>
                </a:cubicBezTo>
                <a:cubicBezTo>
                  <a:pt x="1861" y="492"/>
                  <a:pt x="1812" y="487"/>
                  <a:pt x="1763" y="490"/>
                </a:cubicBezTo>
                <a:cubicBezTo>
                  <a:pt x="1674" y="497"/>
                  <a:pt x="1586" y="506"/>
                  <a:pt x="1497" y="515"/>
                </a:cubicBezTo>
                <a:cubicBezTo>
                  <a:pt x="1473" y="517"/>
                  <a:pt x="1450" y="523"/>
                  <a:pt x="1426" y="528"/>
                </a:cubicBezTo>
                <a:cubicBezTo>
                  <a:pt x="1671" y="528"/>
                  <a:pt x="1914" y="528"/>
                  <a:pt x="2137" y="528"/>
                </a:cubicBezTo>
                <a:cubicBezTo>
                  <a:pt x="2007" y="573"/>
                  <a:pt x="1849" y="571"/>
                  <a:pt x="1694" y="594"/>
                </a:cubicBezTo>
                <a:cubicBezTo>
                  <a:pt x="1701" y="596"/>
                  <a:pt x="1708" y="593"/>
                  <a:pt x="1715" y="593"/>
                </a:cubicBezTo>
                <a:cubicBezTo>
                  <a:pt x="1841" y="581"/>
                  <a:pt x="1967" y="570"/>
                  <a:pt x="2093" y="556"/>
                </a:cubicBezTo>
                <a:cubicBezTo>
                  <a:pt x="2125" y="553"/>
                  <a:pt x="2156" y="543"/>
                  <a:pt x="2187" y="573"/>
                </a:cubicBezTo>
                <a:cubicBezTo>
                  <a:pt x="2092" y="584"/>
                  <a:pt x="2001" y="595"/>
                  <a:pt x="1910" y="605"/>
                </a:cubicBezTo>
                <a:cubicBezTo>
                  <a:pt x="1911" y="611"/>
                  <a:pt x="1912" y="617"/>
                  <a:pt x="1913" y="623"/>
                </a:cubicBezTo>
                <a:cubicBezTo>
                  <a:pt x="2018" y="608"/>
                  <a:pt x="2124" y="593"/>
                  <a:pt x="2230" y="579"/>
                </a:cubicBezTo>
                <a:cubicBezTo>
                  <a:pt x="2261" y="575"/>
                  <a:pt x="2293" y="572"/>
                  <a:pt x="2324" y="573"/>
                </a:cubicBezTo>
                <a:cubicBezTo>
                  <a:pt x="2365" y="573"/>
                  <a:pt x="2406" y="577"/>
                  <a:pt x="2446" y="579"/>
                </a:cubicBezTo>
                <a:cubicBezTo>
                  <a:pt x="2446" y="577"/>
                  <a:pt x="2447" y="574"/>
                  <a:pt x="2447" y="571"/>
                </a:cubicBezTo>
                <a:cubicBezTo>
                  <a:pt x="2400" y="566"/>
                  <a:pt x="2353" y="562"/>
                  <a:pt x="2306" y="557"/>
                </a:cubicBezTo>
                <a:cubicBezTo>
                  <a:pt x="2306" y="554"/>
                  <a:pt x="2305" y="551"/>
                  <a:pt x="2305" y="549"/>
                </a:cubicBezTo>
                <a:cubicBezTo>
                  <a:pt x="2324" y="541"/>
                  <a:pt x="2344" y="534"/>
                  <a:pt x="2363" y="527"/>
                </a:cubicBezTo>
                <a:cubicBezTo>
                  <a:pt x="2366" y="524"/>
                  <a:pt x="2368" y="521"/>
                  <a:pt x="2371" y="518"/>
                </a:cubicBezTo>
                <a:cubicBezTo>
                  <a:pt x="2365" y="519"/>
                  <a:pt x="2359" y="520"/>
                  <a:pt x="2353" y="520"/>
                </a:cubicBezTo>
                <a:cubicBezTo>
                  <a:pt x="2354" y="517"/>
                  <a:pt x="2356" y="513"/>
                  <a:pt x="2358" y="510"/>
                </a:cubicBezTo>
                <a:cubicBezTo>
                  <a:pt x="2467" y="522"/>
                  <a:pt x="2576" y="535"/>
                  <a:pt x="2685" y="548"/>
                </a:cubicBezTo>
                <a:cubicBezTo>
                  <a:pt x="2685" y="545"/>
                  <a:pt x="2685" y="542"/>
                  <a:pt x="2686" y="539"/>
                </a:cubicBezTo>
                <a:cubicBezTo>
                  <a:pt x="2553" y="492"/>
                  <a:pt x="2412" y="514"/>
                  <a:pt x="2277" y="496"/>
                </a:cubicBezTo>
                <a:cubicBezTo>
                  <a:pt x="2301" y="444"/>
                  <a:pt x="2342" y="445"/>
                  <a:pt x="2388" y="454"/>
                </a:cubicBezTo>
                <a:cubicBezTo>
                  <a:pt x="2446" y="465"/>
                  <a:pt x="2504" y="473"/>
                  <a:pt x="2562" y="483"/>
                </a:cubicBezTo>
                <a:cubicBezTo>
                  <a:pt x="2601" y="490"/>
                  <a:pt x="2645" y="489"/>
                  <a:pt x="2679" y="507"/>
                </a:cubicBezTo>
                <a:cubicBezTo>
                  <a:pt x="2721" y="529"/>
                  <a:pt x="2755" y="567"/>
                  <a:pt x="2799" y="604"/>
                </a:cubicBezTo>
                <a:cubicBezTo>
                  <a:pt x="2689" y="593"/>
                  <a:pt x="2589" y="583"/>
                  <a:pt x="2488" y="574"/>
                </a:cubicBezTo>
                <a:cubicBezTo>
                  <a:pt x="2488" y="577"/>
                  <a:pt x="2488" y="580"/>
                  <a:pt x="2488" y="583"/>
                </a:cubicBezTo>
                <a:cubicBezTo>
                  <a:pt x="2586" y="597"/>
                  <a:pt x="2683" y="612"/>
                  <a:pt x="2781" y="625"/>
                </a:cubicBezTo>
                <a:cubicBezTo>
                  <a:pt x="2793" y="626"/>
                  <a:pt x="2811" y="614"/>
                  <a:pt x="2818" y="619"/>
                </a:cubicBezTo>
                <a:cubicBezTo>
                  <a:pt x="2848" y="640"/>
                  <a:pt x="2875" y="665"/>
                  <a:pt x="2906" y="692"/>
                </a:cubicBezTo>
                <a:cubicBezTo>
                  <a:pt x="2852" y="688"/>
                  <a:pt x="2805" y="686"/>
                  <a:pt x="2757" y="682"/>
                </a:cubicBezTo>
                <a:cubicBezTo>
                  <a:pt x="2710" y="679"/>
                  <a:pt x="2663" y="672"/>
                  <a:pt x="2616" y="670"/>
                </a:cubicBezTo>
                <a:cubicBezTo>
                  <a:pt x="2570" y="668"/>
                  <a:pt x="2524" y="670"/>
                  <a:pt x="2478" y="670"/>
                </a:cubicBezTo>
                <a:cubicBezTo>
                  <a:pt x="2511" y="676"/>
                  <a:pt x="2545" y="677"/>
                  <a:pt x="2578" y="680"/>
                </a:cubicBezTo>
                <a:cubicBezTo>
                  <a:pt x="2671" y="690"/>
                  <a:pt x="2764" y="703"/>
                  <a:pt x="2858" y="711"/>
                </a:cubicBezTo>
                <a:cubicBezTo>
                  <a:pt x="2941" y="719"/>
                  <a:pt x="2965" y="728"/>
                  <a:pt x="3004" y="779"/>
                </a:cubicBezTo>
                <a:cubicBezTo>
                  <a:pt x="2834" y="738"/>
                  <a:pt x="2311" y="699"/>
                  <a:pt x="2282" y="723"/>
                </a:cubicBezTo>
                <a:cubicBezTo>
                  <a:pt x="2377" y="732"/>
                  <a:pt x="2475" y="741"/>
                  <a:pt x="2573" y="751"/>
                </a:cubicBezTo>
                <a:cubicBezTo>
                  <a:pt x="2686" y="762"/>
                  <a:pt x="2800" y="774"/>
                  <a:pt x="2913" y="787"/>
                </a:cubicBezTo>
                <a:cubicBezTo>
                  <a:pt x="2934" y="789"/>
                  <a:pt x="2955" y="800"/>
                  <a:pt x="2975" y="807"/>
                </a:cubicBezTo>
                <a:cubicBezTo>
                  <a:pt x="2976" y="812"/>
                  <a:pt x="2976" y="817"/>
                  <a:pt x="2976" y="821"/>
                </a:cubicBezTo>
                <a:cubicBezTo>
                  <a:pt x="2893" y="853"/>
                  <a:pt x="2810" y="887"/>
                  <a:pt x="2725" y="917"/>
                </a:cubicBezTo>
                <a:cubicBezTo>
                  <a:pt x="2691" y="928"/>
                  <a:pt x="2652" y="939"/>
                  <a:pt x="2618" y="934"/>
                </a:cubicBezTo>
                <a:cubicBezTo>
                  <a:pt x="2467" y="907"/>
                  <a:pt x="2318" y="872"/>
                  <a:pt x="2167" y="846"/>
                </a:cubicBezTo>
                <a:cubicBezTo>
                  <a:pt x="2095" y="834"/>
                  <a:pt x="2022" y="838"/>
                  <a:pt x="1950" y="818"/>
                </a:cubicBezTo>
                <a:cubicBezTo>
                  <a:pt x="1842" y="789"/>
                  <a:pt x="1730" y="775"/>
                  <a:pt x="1621" y="751"/>
                </a:cubicBezTo>
                <a:cubicBezTo>
                  <a:pt x="1452" y="714"/>
                  <a:pt x="1281" y="692"/>
                  <a:pt x="1109" y="676"/>
                </a:cubicBezTo>
                <a:cubicBezTo>
                  <a:pt x="852" y="653"/>
                  <a:pt x="609" y="711"/>
                  <a:pt x="370" y="799"/>
                </a:cubicBezTo>
                <a:cubicBezTo>
                  <a:pt x="278" y="833"/>
                  <a:pt x="184" y="862"/>
                  <a:pt x="92" y="895"/>
                </a:cubicBezTo>
                <a:cubicBezTo>
                  <a:pt x="70" y="902"/>
                  <a:pt x="50" y="913"/>
                  <a:pt x="30" y="925"/>
                </a:cubicBezTo>
                <a:cubicBezTo>
                  <a:pt x="25" y="928"/>
                  <a:pt x="25" y="940"/>
                  <a:pt x="22" y="947"/>
                </a:cubicBezTo>
                <a:cubicBezTo>
                  <a:pt x="28" y="949"/>
                  <a:pt x="35" y="952"/>
                  <a:pt x="42" y="951"/>
                </a:cubicBezTo>
                <a:cubicBezTo>
                  <a:pt x="54" y="951"/>
                  <a:pt x="66" y="950"/>
                  <a:pt x="77" y="946"/>
                </a:cubicBezTo>
                <a:cubicBezTo>
                  <a:pt x="164" y="915"/>
                  <a:pt x="249" y="880"/>
                  <a:pt x="337" y="853"/>
                </a:cubicBezTo>
                <a:cubicBezTo>
                  <a:pt x="474" y="810"/>
                  <a:pt x="611" y="764"/>
                  <a:pt x="751" y="734"/>
                </a:cubicBezTo>
                <a:cubicBezTo>
                  <a:pt x="866" y="708"/>
                  <a:pt x="986" y="706"/>
                  <a:pt x="1104" y="718"/>
                </a:cubicBezTo>
                <a:cubicBezTo>
                  <a:pt x="1188" y="727"/>
                  <a:pt x="1272" y="732"/>
                  <a:pt x="1355" y="746"/>
                </a:cubicBezTo>
                <a:cubicBezTo>
                  <a:pt x="1463" y="765"/>
                  <a:pt x="1569" y="793"/>
                  <a:pt x="1676" y="816"/>
                </a:cubicBezTo>
                <a:cubicBezTo>
                  <a:pt x="1830" y="848"/>
                  <a:pt x="1976" y="907"/>
                  <a:pt x="2118" y="974"/>
                </a:cubicBezTo>
                <a:cubicBezTo>
                  <a:pt x="2237" y="1030"/>
                  <a:pt x="2354" y="1090"/>
                  <a:pt x="2471" y="1152"/>
                </a:cubicBezTo>
                <a:cubicBezTo>
                  <a:pt x="2533" y="1185"/>
                  <a:pt x="2591" y="1225"/>
                  <a:pt x="2660" y="1268"/>
                </a:cubicBezTo>
                <a:cubicBezTo>
                  <a:pt x="2613" y="1259"/>
                  <a:pt x="2577" y="1252"/>
                  <a:pt x="2542" y="1244"/>
                </a:cubicBezTo>
                <a:cubicBezTo>
                  <a:pt x="2443" y="1222"/>
                  <a:pt x="2344" y="1199"/>
                  <a:pt x="2245" y="1177"/>
                </a:cubicBezTo>
                <a:cubicBezTo>
                  <a:pt x="2204" y="1168"/>
                  <a:pt x="2163" y="1162"/>
                  <a:pt x="2122" y="1154"/>
                </a:cubicBezTo>
                <a:cubicBezTo>
                  <a:pt x="2056" y="1141"/>
                  <a:pt x="1991" y="1127"/>
                  <a:pt x="1926" y="1114"/>
                </a:cubicBezTo>
                <a:cubicBezTo>
                  <a:pt x="1904" y="1110"/>
                  <a:pt x="1881" y="1109"/>
                  <a:pt x="1861" y="1100"/>
                </a:cubicBezTo>
                <a:cubicBezTo>
                  <a:pt x="1830" y="1087"/>
                  <a:pt x="1803" y="1062"/>
                  <a:pt x="1772" y="1055"/>
                </a:cubicBezTo>
                <a:cubicBezTo>
                  <a:pt x="1691" y="1035"/>
                  <a:pt x="1608" y="1022"/>
                  <a:pt x="1525" y="1008"/>
                </a:cubicBezTo>
                <a:cubicBezTo>
                  <a:pt x="1409" y="988"/>
                  <a:pt x="1292" y="969"/>
                  <a:pt x="1176" y="952"/>
                </a:cubicBezTo>
                <a:cubicBezTo>
                  <a:pt x="1121" y="944"/>
                  <a:pt x="1066" y="942"/>
                  <a:pt x="1011" y="937"/>
                </a:cubicBezTo>
                <a:cubicBezTo>
                  <a:pt x="909" y="927"/>
                  <a:pt x="807" y="914"/>
                  <a:pt x="705" y="908"/>
                </a:cubicBezTo>
                <a:cubicBezTo>
                  <a:pt x="606" y="901"/>
                  <a:pt x="506" y="900"/>
                  <a:pt x="406" y="899"/>
                </a:cubicBezTo>
                <a:cubicBezTo>
                  <a:pt x="360" y="898"/>
                  <a:pt x="314" y="902"/>
                  <a:pt x="269" y="904"/>
                </a:cubicBezTo>
                <a:cubicBezTo>
                  <a:pt x="444" y="918"/>
                  <a:pt x="618" y="921"/>
                  <a:pt x="792" y="937"/>
                </a:cubicBezTo>
                <a:cubicBezTo>
                  <a:pt x="966" y="952"/>
                  <a:pt x="1141" y="976"/>
                  <a:pt x="1314" y="1004"/>
                </a:cubicBezTo>
                <a:cubicBezTo>
                  <a:pt x="1484" y="1032"/>
                  <a:pt x="1653" y="1070"/>
                  <a:pt x="1823" y="1104"/>
                </a:cubicBezTo>
                <a:cubicBezTo>
                  <a:pt x="1822" y="1107"/>
                  <a:pt x="1821" y="1111"/>
                  <a:pt x="1821" y="1115"/>
                </a:cubicBezTo>
                <a:cubicBezTo>
                  <a:pt x="1305" y="1132"/>
                  <a:pt x="788" y="1145"/>
                  <a:pt x="272" y="1126"/>
                </a:cubicBezTo>
                <a:cubicBezTo>
                  <a:pt x="288" y="1133"/>
                  <a:pt x="304" y="1128"/>
                  <a:pt x="319" y="1129"/>
                </a:cubicBezTo>
                <a:cubicBezTo>
                  <a:pt x="392" y="1135"/>
                  <a:pt x="466" y="1145"/>
                  <a:pt x="539" y="1149"/>
                </a:cubicBezTo>
                <a:cubicBezTo>
                  <a:pt x="616" y="1153"/>
                  <a:pt x="694" y="1149"/>
                  <a:pt x="771" y="1151"/>
                </a:cubicBezTo>
                <a:cubicBezTo>
                  <a:pt x="869" y="1154"/>
                  <a:pt x="967" y="1161"/>
                  <a:pt x="1065" y="1164"/>
                </a:cubicBezTo>
                <a:cubicBezTo>
                  <a:pt x="1145" y="1167"/>
                  <a:pt x="1226" y="1169"/>
                  <a:pt x="1306" y="1169"/>
                </a:cubicBezTo>
                <a:cubicBezTo>
                  <a:pt x="1373" y="1168"/>
                  <a:pt x="1440" y="1162"/>
                  <a:pt x="1507" y="1161"/>
                </a:cubicBezTo>
                <a:cubicBezTo>
                  <a:pt x="1635" y="1158"/>
                  <a:pt x="1763" y="1157"/>
                  <a:pt x="1891" y="1155"/>
                </a:cubicBezTo>
                <a:cubicBezTo>
                  <a:pt x="1927" y="1155"/>
                  <a:pt x="1964" y="1152"/>
                  <a:pt x="1998" y="1158"/>
                </a:cubicBezTo>
                <a:cubicBezTo>
                  <a:pt x="2119" y="1183"/>
                  <a:pt x="2239" y="1210"/>
                  <a:pt x="2360" y="1238"/>
                </a:cubicBezTo>
                <a:cubicBezTo>
                  <a:pt x="2480" y="1267"/>
                  <a:pt x="2599" y="1296"/>
                  <a:pt x="2719" y="1327"/>
                </a:cubicBezTo>
                <a:cubicBezTo>
                  <a:pt x="2754" y="1337"/>
                  <a:pt x="2787" y="1352"/>
                  <a:pt x="2821" y="1366"/>
                </a:cubicBezTo>
                <a:cubicBezTo>
                  <a:pt x="2842" y="1375"/>
                  <a:pt x="2861" y="1388"/>
                  <a:pt x="2881" y="1400"/>
                </a:cubicBezTo>
                <a:cubicBezTo>
                  <a:pt x="2910" y="1418"/>
                  <a:pt x="2939" y="1435"/>
                  <a:pt x="2967" y="1453"/>
                </a:cubicBezTo>
                <a:cubicBezTo>
                  <a:pt x="2977" y="1460"/>
                  <a:pt x="2983" y="1473"/>
                  <a:pt x="2994" y="1478"/>
                </a:cubicBezTo>
                <a:cubicBezTo>
                  <a:pt x="3026" y="1495"/>
                  <a:pt x="3060" y="1510"/>
                  <a:pt x="3094" y="1526"/>
                </a:cubicBezTo>
                <a:cubicBezTo>
                  <a:pt x="3092" y="1530"/>
                  <a:pt x="3091" y="1533"/>
                  <a:pt x="3089" y="1537"/>
                </a:cubicBezTo>
                <a:cubicBezTo>
                  <a:pt x="2979" y="1512"/>
                  <a:pt x="2868" y="1490"/>
                  <a:pt x="2759" y="1463"/>
                </a:cubicBezTo>
                <a:cubicBezTo>
                  <a:pt x="2695" y="1447"/>
                  <a:pt x="2633" y="1432"/>
                  <a:pt x="2567" y="1459"/>
                </a:cubicBezTo>
                <a:cubicBezTo>
                  <a:pt x="2519" y="1479"/>
                  <a:pt x="2466" y="1485"/>
                  <a:pt x="2418" y="1505"/>
                </a:cubicBezTo>
                <a:cubicBezTo>
                  <a:pt x="2385" y="1518"/>
                  <a:pt x="2354" y="1518"/>
                  <a:pt x="2320" y="1513"/>
                </a:cubicBezTo>
                <a:cubicBezTo>
                  <a:pt x="2241" y="1502"/>
                  <a:pt x="2161" y="1490"/>
                  <a:pt x="2080" y="1485"/>
                </a:cubicBezTo>
                <a:cubicBezTo>
                  <a:pt x="1999" y="1481"/>
                  <a:pt x="1917" y="1485"/>
                  <a:pt x="1835" y="1485"/>
                </a:cubicBezTo>
                <a:cubicBezTo>
                  <a:pt x="1760" y="1485"/>
                  <a:pt x="1685" y="1484"/>
                  <a:pt x="1610" y="1484"/>
                </a:cubicBezTo>
                <a:cubicBezTo>
                  <a:pt x="1550" y="1485"/>
                  <a:pt x="1490" y="1489"/>
                  <a:pt x="1431" y="1487"/>
                </a:cubicBezTo>
                <a:cubicBezTo>
                  <a:pt x="1310" y="1483"/>
                  <a:pt x="1189" y="1477"/>
                  <a:pt x="1068" y="1471"/>
                </a:cubicBezTo>
                <a:cubicBezTo>
                  <a:pt x="1055" y="1470"/>
                  <a:pt x="1043" y="1467"/>
                  <a:pt x="1030" y="1465"/>
                </a:cubicBezTo>
                <a:cubicBezTo>
                  <a:pt x="1030" y="1463"/>
                  <a:pt x="1031" y="1461"/>
                  <a:pt x="1031" y="1459"/>
                </a:cubicBezTo>
                <a:cubicBezTo>
                  <a:pt x="1057" y="1456"/>
                  <a:pt x="1082" y="1452"/>
                  <a:pt x="1108" y="1449"/>
                </a:cubicBezTo>
                <a:cubicBezTo>
                  <a:pt x="1107" y="1446"/>
                  <a:pt x="1107" y="1442"/>
                  <a:pt x="1106" y="1439"/>
                </a:cubicBezTo>
                <a:cubicBezTo>
                  <a:pt x="1049" y="1445"/>
                  <a:pt x="991" y="1450"/>
                  <a:pt x="934" y="1457"/>
                </a:cubicBezTo>
                <a:cubicBezTo>
                  <a:pt x="868" y="1466"/>
                  <a:pt x="801" y="1452"/>
                  <a:pt x="736" y="1476"/>
                </a:cubicBezTo>
                <a:cubicBezTo>
                  <a:pt x="732" y="1477"/>
                  <a:pt x="724" y="1467"/>
                  <a:pt x="717" y="1464"/>
                </a:cubicBezTo>
                <a:cubicBezTo>
                  <a:pt x="714" y="1462"/>
                  <a:pt x="711" y="1463"/>
                  <a:pt x="705" y="1462"/>
                </a:cubicBezTo>
                <a:cubicBezTo>
                  <a:pt x="704" y="1468"/>
                  <a:pt x="704" y="1474"/>
                  <a:pt x="703" y="1479"/>
                </a:cubicBezTo>
                <a:cubicBezTo>
                  <a:pt x="642" y="1489"/>
                  <a:pt x="582" y="1498"/>
                  <a:pt x="521" y="1510"/>
                </a:cubicBezTo>
                <a:cubicBezTo>
                  <a:pt x="462" y="1521"/>
                  <a:pt x="404" y="1535"/>
                  <a:pt x="345" y="1547"/>
                </a:cubicBezTo>
                <a:cubicBezTo>
                  <a:pt x="338" y="1548"/>
                  <a:pt x="325" y="1542"/>
                  <a:pt x="323" y="1537"/>
                </a:cubicBezTo>
                <a:cubicBezTo>
                  <a:pt x="304" y="1471"/>
                  <a:pt x="246" y="1434"/>
                  <a:pt x="207" y="1383"/>
                </a:cubicBezTo>
                <a:cubicBezTo>
                  <a:pt x="120" y="1273"/>
                  <a:pt x="64" y="1150"/>
                  <a:pt x="51" y="1009"/>
                </a:cubicBezTo>
                <a:cubicBezTo>
                  <a:pt x="50" y="998"/>
                  <a:pt x="39" y="989"/>
                  <a:pt x="33" y="979"/>
                </a:cubicBezTo>
                <a:cubicBezTo>
                  <a:pt x="25" y="987"/>
                  <a:pt x="10" y="994"/>
                  <a:pt x="9" y="1003"/>
                </a:cubicBezTo>
                <a:cubicBezTo>
                  <a:pt x="4" y="1028"/>
                  <a:pt x="0" y="1055"/>
                  <a:pt x="6" y="1078"/>
                </a:cubicBezTo>
                <a:cubicBezTo>
                  <a:pt x="17" y="1123"/>
                  <a:pt x="33" y="1166"/>
                  <a:pt x="50" y="1209"/>
                </a:cubicBezTo>
                <a:cubicBezTo>
                  <a:pt x="79" y="1283"/>
                  <a:pt x="112" y="1355"/>
                  <a:pt x="167" y="1416"/>
                </a:cubicBezTo>
                <a:cubicBezTo>
                  <a:pt x="199" y="1451"/>
                  <a:pt x="230" y="1487"/>
                  <a:pt x="253" y="1529"/>
                </a:cubicBezTo>
                <a:cubicBezTo>
                  <a:pt x="289" y="1595"/>
                  <a:pt x="322" y="1664"/>
                  <a:pt x="372" y="1723"/>
                </a:cubicBezTo>
                <a:cubicBezTo>
                  <a:pt x="453" y="1818"/>
                  <a:pt x="536" y="1912"/>
                  <a:pt x="640" y="1983"/>
                </a:cubicBezTo>
                <a:cubicBezTo>
                  <a:pt x="726" y="2042"/>
                  <a:pt x="818" y="2095"/>
                  <a:pt x="913" y="2140"/>
                </a:cubicBezTo>
                <a:cubicBezTo>
                  <a:pt x="1056" y="2207"/>
                  <a:pt x="1206" y="2255"/>
                  <a:pt x="1363" y="2285"/>
                </a:cubicBezTo>
                <a:cubicBezTo>
                  <a:pt x="1514" y="2315"/>
                  <a:pt x="1665" y="2339"/>
                  <a:pt x="1818" y="2354"/>
                </a:cubicBezTo>
                <a:cubicBezTo>
                  <a:pt x="1997" y="2372"/>
                  <a:pt x="2177" y="2389"/>
                  <a:pt x="2356" y="2407"/>
                </a:cubicBezTo>
                <a:cubicBezTo>
                  <a:pt x="2496" y="2422"/>
                  <a:pt x="2637" y="2437"/>
                  <a:pt x="2777" y="2451"/>
                </a:cubicBezTo>
                <a:cubicBezTo>
                  <a:pt x="2838" y="2457"/>
                  <a:pt x="2899" y="2460"/>
                  <a:pt x="2960" y="2467"/>
                </a:cubicBezTo>
                <a:cubicBezTo>
                  <a:pt x="3115" y="2485"/>
                  <a:pt x="3270" y="2504"/>
                  <a:pt x="3425" y="2521"/>
                </a:cubicBezTo>
                <a:cubicBezTo>
                  <a:pt x="3541" y="2534"/>
                  <a:pt x="3657" y="2544"/>
                  <a:pt x="3774" y="2556"/>
                </a:cubicBezTo>
                <a:cubicBezTo>
                  <a:pt x="3123" y="2661"/>
                  <a:pt x="3123" y="2661"/>
                  <a:pt x="3123" y="2661"/>
                </a:cubicBezTo>
                <a:cubicBezTo>
                  <a:pt x="3123" y="2661"/>
                  <a:pt x="3122" y="2661"/>
                  <a:pt x="3122" y="2661"/>
                </a:cubicBezTo>
                <a:cubicBezTo>
                  <a:pt x="3072" y="2649"/>
                  <a:pt x="3021" y="2630"/>
                  <a:pt x="2974" y="2671"/>
                </a:cubicBezTo>
                <a:cubicBezTo>
                  <a:pt x="2970" y="2675"/>
                  <a:pt x="2960" y="2672"/>
                  <a:pt x="2954" y="2674"/>
                </a:cubicBezTo>
                <a:cubicBezTo>
                  <a:pt x="2918" y="2687"/>
                  <a:pt x="2881" y="2698"/>
                  <a:pt x="2847" y="2715"/>
                </a:cubicBezTo>
                <a:cubicBezTo>
                  <a:pt x="2811" y="2732"/>
                  <a:pt x="2779" y="2756"/>
                  <a:pt x="2744" y="2776"/>
                </a:cubicBezTo>
                <a:cubicBezTo>
                  <a:pt x="2673" y="2817"/>
                  <a:pt x="2601" y="2856"/>
                  <a:pt x="2530" y="2897"/>
                </a:cubicBezTo>
                <a:cubicBezTo>
                  <a:pt x="2500" y="2915"/>
                  <a:pt x="2472" y="2939"/>
                  <a:pt x="2441" y="2957"/>
                </a:cubicBezTo>
                <a:cubicBezTo>
                  <a:pt x="2359" y="3007"/>
                  <a:pt x="2293" y="3075"/>
                  <a:pt x="2230" y="3145"/>
                </a:cubicBezTo>
                <a:cubicBezTo>
                  <a:pt x="2163" y="3220"/>
                  <a:pt x="2105" y="3302"/>
                  <a:pt x="2041" y="3379"/>
                </a:cubicBezTo>
                <a:cubicBezTo>
                  <a:pt x="2019" y="3406"/>
                  <a:pt x="2004" y="3427"/>
                  <a:pt x="2033" y="3444"/>
                </a:cubicBezTo>
                <a:cubicBezTo>
                  <a:pt x="1976" y="3550"/>
                  <a:pt x="1917" y="3650"/>
                  <a:pt x="1867" y="3756"/>
                </a:cubicBezTo>
                <a:cubicBezTo>
                  <a:pt x="1803" y="3889"/>
                  <a:pt x="1737" y="4022"/>
                  <a:pt x="1718" y="4172"/>
                </a:cubicBezTo>
                <a:cubicBezTo>
                  <a:pt x="1716" y="4192"/>
                  <a:pt x="1717" y="4221"/>
                  <a:pt x="1729" y="4233"/>
                </a:cubicBezTo>
                <a:cubicBezTo>
                  <a:pt x="1747" y="4251"/>
                  <a:pt x="1748" y="4269"/>
                  <a:pt x="1745" y="4289"/>
                </a:cubicBezTo>
                <a:cubicBezTo>
                  <a:pt x="1739" y="4344"/>
                  <a:pt x="1730" y="4399"/>
                  <a:pt x="1725" y="4454"/>
                </a:cubicBezTo>
                <a:cubicBezTo>
                  <a:pt x="1718" y="4532"/>
                  <a:pt x="1710" y="4611"/>
                  <a:pt x="1708" y="4690"/>
                </a:cubicBezTo>
                <a:cubicBezTo>
                  <a:pt x="1707" y="4797"/>
                  <a:pt x="1716" y="4904"/>
                  <a:pt x="1751" y="5007"/>
                </a:cubicBezTo>
                <a:cubicBezTo>
                  <a:pt x="1761" y="5033"/>
                  <a:pt x="1775" y="5041"/>
                  <a:pt x="1801" y="5036"/>
                </a:cubicBezTo>
                <a:cubicBezTo>
                  <a:pt x="1807" y="5086"/>
                  <a:pt x="1806" y="5138"/>
                  <a:pt x="1818" y="5186"/>
                </a:cubicBezTo>
                <a:cubicBezTo>
                  <a:pt x="1854" y="5335"/>
                  <a:pt x="1906" y="5478"/>
                  <a:pt x="1979" y="5613"/>
                </a:cubicBezTo>
                <a:cubicBezTo>
                  <a:pt x="1997" y="5646"/>
                  <a:pt x="2011" y="5672"/>
                  <a:pt x="2053" y="5659"/>
                </a:cubicBezTo>
                <a:cubicBezTo>
                  <a:pt x="2074" y="5724"/>
                  <a:pt x="2092" y="5785"/>
                  <a:pt x="2114" y="5846"/>
                </a:cubicBezTo>
                <a:cubicBezTo>
                  <a:pt x="2158" y="5973"/>
                  <a:pt x="2203" y="6100"/>
                  <a:pt x="2288" y="6208"/>
                </a:cubicBezTo>
                <a:cubicBezTo>
                  <a:pt x="2341" y="6275"/>
                  <a:pt x="2329" y="6282"/>
                  <a:pt x="2406" y="6230"/>
                </a:cubicBezTo>
                <a:cubicBezTo>
                  <a:pt x="2527" y="6147"/>
                  <a:pt x="2620" y="6036"/>
                  <a:pt x="2711" y="5924"/>
                </a:cubicBezTo>
                <a:cubicBezTo>
                  <a:pt x="2788" y="5829"/>
                  <a:pt x="2859" y="5729"/>
                  <a:pt x="2932" y="5631"/>
                </a:cubicBezTo>
                <a:cubicBezTo>
                  <a:pt x="2950" y="5607"/>
                  <a:pt x="2966" y="5581"/>
                  <a:pt x="2979" y="5555"/>
                </a:cubicBezTo>
                <a:cubicBezTo>
                  <a:pt x="2993" y="5527"/>
                  <a:pt x="3002" y="5498"/>
                  <a:pt x="3012" y="5468"/>
                </a:cubicBezTo>
                <a:cubicBezTo>
                  <a:pt x="3016" y="5460"/>
                  <a:pt x="3014" y="5449"/>
                  <a:pt x="3015" y="5440"/>
                </a:cubicBezTo>
                <a:cubicBezTo>
                  <a:pt x="3011" y="5438"/>
                  <a:pt x="3007" y="5437"/>
                  <a:pt x="3003" y="5436"/>
                </a:cubicBezTo>
                <a:cubicBezTo>
                  <a:pt x="2977" y="5477"/>
                  <a:pt x="2950" y="5519"/>
                  <a:pt x="2920" y="5565"/>
                </a:cubicBezTo>
                <a:cubicBezTo>
                  <a:pt x="2933" y="5476"/>
                  <a:pt x="2984" y="5412"/>
                  <a:pt x="3024" y="5339"/>
                </a:cubicBezTo>
                <a:cubicBezTo>
                  <a:pt x="3048" y="5382"/>
                  <a:pt x="3082" y="5353"/>
                  <a:pt x="3113" y="5355"/>
                </a:cubicBezTo>
                <a:cubicBezTo>
                  <a:pt x="3101" y="5428"/>
                  <a:pt x="3088" y="5499"/>
                  <a:pt x="3079" y="5570"/>
                </a:cubicBezTo>
                <a:cubicBezTo>
                  <a:pt x="3071" y="5640"/>
                  <a:pt x="3068" y="5710"/>
                  <a:pt x="3062" y="5781"/>
                </a:cubicBezTo>
                <a:cubicBezTo>
                  <a:pt x="3053" y="5877"/>
                  <a:pt x="3041" y="5974"/>
                  <a:pt x="3034" y="6070"/>
                </a:cubicBezTo>
                <a:cubicBezTo>
                  <a:pt x="3030" y="6123"/>
                  <a:pt x="3030" y="6177"/>
                  <a:pt x="3033" y="6230"/>
                </a:cubicBezTo>
                <a:cubicBezTo>
                  <a:pt x="3035" y="6265"/>
                  <a:pt x="3052" y="6270"/>
                  <a:pt x="3084" y="6256"/>
                </a:cubicBezTo>
                <a:cubicBezTo>
                  <a:pt x="3099" y="6249"/>
                  <a:pt x="3115" y="6243"/>
                  <a:pt x="3137" y="6235"/>
                </a:cubicBezTo>
                <a:cubicBezTo>
                  <a:pt x="3122" y="6267"/>
                  <a:pt x="3110" y="6292"/>
                  <a:pt x="3099" y="6317"/>
                </a:cubicBezTo>
                <a:cubicBezTo>
                  <a:pt x="3087" y="6342"/>
                  <a:pt x="3076" y="6367"/>
                  <a:pt x="3065" y="6393"/>
                </a:cubicBezTo>
                <a:cubicBezTo>
                  <a:pt x="3053" y="6421"/>
                  <a:pt x="3049" y="6447"/>
                  <a:pt x="3088" y="6458"/>
                </a:cubicBezTo>
                <a:cubicBezTo>
                  <a:pt x="3084" y="6468"/>
                  <a:pt x="3083" y="6476"/>
                  <a:pt x="3079" y="6483"/>
                </a:cubicBezTo>
                <a:cubicBezTo>
                  <a:pt x="3056" y="6531"/>
                  <a:pt x="3033" y="6579"/>
                  <a:pt x="3009" y="6626"/>
                </a:cubicBezTo>
                <a:cubicBezTo>
                  <a:pt x="2988" y="6667"/>
                  <a:pt x="2993" y="6680"/>
                  <a:pt x="3035" y="6696"/>
                </a:cubicBezTo>
                <a:cubicBezTo>
                  <a:pt x="3038" y="6697"/>
                  <a:pt x="3040" y="6700"/>
                  <a:pt x="3043" y="6703"/>
                </a:cubicBezTo>
                <a:cubicBezTo>
                  <a:pt x="3038" y="6722"/>
                  <a:pt x="3031" y="6741"/>
                  <a:pt x="3029" y="6760"/>
                </a:cubicBezTo>
                <a:cubicBezTo>
                  <a:pt x="3025" y="6798"/>
                  <a:pt x="3023" y="6835"/>
                  <a:pt x="3024" y="6873"/>
                </a:cubicBezTo>
                <a:cubicBezTo>
                  <a:pt x="3026" y="6894"/>
                  <a:pt x="3046" y="6898"/>
                  <a:pt x="3061" y="6883"/>
                </a:cubicBezTo>
                <a:cubicBezTo>
                  <a:pt x="3065" y="6879"/>
                  <a:pt x="3069" y="6874"/>
                  <a:pt x="3077" y="6866"/>
                </a:cubicBezTo>
                <a:cubicBezTo>
                  <a:pt x="3087" y="6903"/>
                  <a:pt x="3095" y="6936"/>
                  <a:pt x="3105" y="6967"/>
                </a:cubicBezTo>
                <a:cubicBezTo>
                  <a:pt x="3108" y="6974"/>
                  <a:pt x="3119" y="6979"/>
                  <a:pt x="3127" y="6984"/>
                </a:cubicBezTo>
                <a:cubicBezTo>
                  <a:pt x="3131" y="6977"/>
                  <a:pt x="3140" y="6970"/>
                  <a:pt x="3139" y="6964"/>
                </a:cubicBezTo>
                <a:cubicBezTo>
                  <a:pt x="3137" y="6935"/>
                  <a:pt x="3133" y="6907"/>
                  <a:pt x="3130" y="6879"/>
                </a:cubicBezTo>
                <a:cubicBezTo>
                  <a:pt x="3129" y="6870"/>
                  <a:pt x="3125" y="6861"/>
                  <a:pt x="3125" y="6852"/>
                </a:cubicBezTo>
                <a:cubicBezTo>
                  <a:pt x="3126" y="6798"/>
                  <a:pt x="3128" y="6744"/>
                  <a:pt x="3131" y="6691"/>
                </a:cubicBezTo>
                <a:cubicBezTo>
                  <a:pt x="3131" y="6681"/>
                  <a:pt x="3136" y="6672"/>
                  <a:pt x="3139" y="6663"/>
                </a:cubicBezTo>
                <a:cubicBezTo>
                  <a:pt x="3151" y="6632"/>
                  <a:pt x="3168" y="6602"/>
                  <a:pt x="3175" y="6570"/>
                </a:cubicBezTo>
                <a:cubicBezTo>
                  <a:pt x="3183" y="6536"/>
                  <a:pt x="3182" y="6501"/>
                  <a:pt x="3185" y="6465"/>
                </a:cubicBezTo>
                <a:cubicBezTo>
                  <a:pt x="3239" y="6442"/>
                  <a:pt x="3264" y="6400"/>
                  <a:pt x="3266" y="6341"/>
                </a:cubicBezTo>
                <a:cubicBezTo>
                  <a:pt x="3268" y="6294"/>
                  <a:pt x="3275" y="6247"/>
                  <a:pt x="3279" y="6195"/>
                </a:cubicBezTo>
                <a:cubicBezTo>
                  <a:pt x="3331" y="6214"/>
                  <a:pt x="3340" y="6176"/>
                  <a:pt x="3354" y="6143"/>
                </a:cubicBezTo>
                <a:cubicBezTo>
                  <a:pt x="3356" y="6137"/>
                  <a:pt x="3358" y="6132"/>
                  <a:pt x="3360" y="6127"/>
                </a:cubicBezTo>
                <a:cubicBezTo>
                  <a:pt x="3401" y="6024"/>
                  <a:pt x="3444" y="5923"/>
                  <a:pt x="3481" y="5820"/>
                </a:cubicBezTo>
                <a:cubicBezTo>
                  <a:pt x="3510" y="5739"/>
                  <a:pt x="3539" y="5656"/>
                  <a:pt x="3555" y="5572"/>
                </a:cubicBezTo>
                <a:cubicBezTo>
                  <a:pt x="3576" y="5459"/>
                  <a:pt x="3529" y="5354"/>
                  <a:pt x="3489" y="5253"/>
                </a:cubicBezTo>
                <a:cubicBezTo>
                  <a:pt x="3465" y="5191"/>
                  <a:pt x="3424" y="5137"/>
                  <a:pt x="3388" y="5076"/>
                </a:cubicBezTo>
                <a:cubicBezTo>
                  <a:pt x="3428" y="5029"/>
                  <a:pt x="3436" y="4969"/>
                  <a:pt x="3422" y="4905"/>
                </a:cubicBezTo>
                <a:cubicBezTo>
                  <a:pt x="3414" y="4865"/>
                  <a:pt x="3409" y="4825"/>
                  <a:pt x="3396" y="4787"/>
                </a:cubicBezTo>
                <a:cubicBezTo>
                  <a:pt x="3353" y="4665"/>
                  <a:pt x="3306" y="4545"/>
                  <a:pt x="3263" y="4423"/>
                </a:cubicBezTo>
                <a:cubicBezTo>
                  <a:pt x="3243" y="4369"/>
                  <a:pt x="3207" y="4317"/>
                  <a:pt x="3230" y="4253"/>
                </a:cubicBezTo>
                <a:cubicBezTo>
                  <a:pt x="3230" y="4276"/>
                  <a:pt x="3231" y="4299"/>
                  <a:pt x="3264" y="4292"/>
                </a:cubicBezTo>
                <a:cubicBezTo>
                  <a:pt x="3251" y="4351"/>
                  <a:pt x="3262" y="4373"/>
                  <a:pt x="3312" y="4403"/>
                </a:cubicBezTo>
                <a:cubicBezTo>
                  <a:pt x="3379" y="4442"/>
                  <a:pt x="3453" y="4471"/>
                  <a:pt x="3509" y="4536"/>
                </a:cubicBezTo>
                <a:cubicBezTo>
                  <a:pt x="3492" y="4545"/>
                  <a:pt x="3476" y="4554"/>
                  <a:pt x="3462" y="4562"/>
                </a:cubicBezTo>
                <a:cubicBezTo>
                  <a:pt x="3452" y="4544"/>
                  <a:pt x="3448" y="4522"/>
                  <a:pt x="3438" y="4519"/>
                </a:cubicBezTo>
                <a:cubicBezTo>
                  <a:pt x="3403" y="4510"/>
                  <a:pt x="3413" y="4552"/>
                  <a:pt x="3395" y="4565"/>
                </a:cubicBezTo>
                <a:cubicBezTo>
                  <a:pt x="3391" y="4551"/>
                  <a:pt x="3388" y="4538"/>
                  <a:pt x="3382" y="4527"/>
                </a:cubicBezTo>
                <a:cubicBezTo>
                  <a:pt x="3378" y="4519"/>
                  <a:pt x="3369" y="4513"/>
                  <a:pt x="3361" y="4506"/>
                </a:cubicBezTo>
                <a:cubicBezTo>
                  <a:pt x="3358" y="4517"/>
                  <a:pt x="3350" y="4529"/>
                  <a:pt x="3352" y="4539"/>
                </a:cubicBezTo>
                <a:cubicBezTo>
                  <a:pt x="3356" y="4564"/>
                  <a:pt x="3364" y="4588"/>
                  <a:pt x="3373" y="4612"/>
                </a:cubicBezTo>
                <a:cubicBezTo>
                  <a:pt x="3376" y="4622"/>
                  <a:pt x="3384" y="4630"/>
                  <a:pt x="3390" y="4639"/>
                </a:cubicBezTo>
                <a:cubicBezTo>
                  <a:pt x="3399" y="4633"/>
                  <a:pt x="3409" y="4626"/>
                  <a:pt x="3416" y="4621"/>
                </a:cubicBezTo>
                <a:cubicBezTo>
                  <a:pt x="3421" y="4630"/>
                  <a:pt x="3425" y="4645"/>
                  <a:pt x="3433" y="4648"/>
                </a:cubicBezTo>
                <a:cubicBezTo>
                  <a:pt x="3440" y="4651"/>
                  <a:pt x="3452" y="4640"/>
                  <a:pt x="3464" y="4634"/>
                </a:cubicBezTo>
                <a:cubicBezTo>
                  <a:pt x="3496" y="4661"/>
                  <a:pt x="3475" y="4696"/>
                  <a:pt x="3476" y="4729"/>
                </a:cubicBezTo>
                <a:cubicBezTo>
                  <a:pt x="3478" y="4894"/>
                  <a:pt x="3532" y="5046"/>
                  <a:pt x="3600" y="5194"/>
                </a:cubicBezTo>
                <a:cubicBezTo>
                  <a:pt x="3621" y="5239"/>
                  <a:pt x="3638" y="5284"/>
                  <a:pt x="3655" y="5330"/>
                </a:cubicBezTo>
                <a:cubicBezTo>
                  <a:pt x="3664" y="5353"/>
                  <a:pt x="3682" y="5361"/>
                  <a:pt x="3700" y="5345"/>
                </a:cubicBezTo>
                <a:cubicBezTo>
                  <a:pt x="3713" y="5334"/>
                  <a:pt x="3724" y="5322"/>
                  <a:pt x="3738" y="5308"/>
                </a:cubicBezTo>
                <a:cubicBezTo>
                  <a:pt x="3741" y="5316"/>
                  <a:pt x="3744" y="5319"/>
                  <a:pt x="3744" y="5323"/>
                </a:cubicBezTo>
                <a:cubicBezTo>
                  <a:pt x="3748" y="5430"/>
                  <a:pt x="3753" y="5538"/>
                  <a:pt x="3700" y="5638"/>
                </a:cubicBezTo>
                <a:cubicBezTo>
                  <a:pt x="3686" y="5665"/>
                  <a:pt x="3656" y="5698"/>
                  <a:pt x="3697" y="5730"/>
                </a:cubicBezTo>
                <a:cubicBezTo>
                  <a:pt x="3699" y="5731"/>
                  <a:pt x="3697" y="5737"/>
                  <a:pt x="3696" y="5740"/>
                </a:cubicBezTo>
                <a:cubicBezTo>
                  <a:pt x="3672" y="5801"/>
                  <a:pt x="3674" y="5870"/>
                  <a:pt x="3630" y="5926"/>
                </a:cubicBezTo>
                <a:cubicBezTo>
                  <a:pt x="3594" y="5972"/>
                  <a:pt x="3600" y="6028"/>
                  <a:pt x="3636" y="6074"/>
                </a:cubicBezTo>
                <a:cubicBezTo>
                  <a:pt x="3640" y="6080"/>
                  <a:pt x="3650" y="6084"/>
                  <a:pt x="3655" y="6083"/>
                </a:cubicBezTo>
                <a:cubicBezTo>
                  <a:pt x="3662" y="6082"/>
                  <a:pt x="3671" y="6074"/>
                  <a:pt x="3671" y="6068"/>
                </a:cubicBezTo>
                <a:cubicBezTo>
                  <a:pt x="3671" y="6053"/>
                  <a:pt x="3671" y="6037"/>
                  <a:pt x="3665" y="6024"/>
                </a:cubicBezTo>
                <a:cubicBezTo>
                  <a:pt x="3651" y="5992"/>
                  <a:pt x="3655" y="5963"/>
                  <a:pt x="3678" y="5937"/>
                </a:cubicBezTo>
                <a:cubicBezTo>
                  <a:pt x="3697" y="5915"/>
                  <a:pt x="3724" y="5898"/>
                  <a:pt x="3739" y="5874"/>
                </a:cubicBezTo>
                <a:cubicBezTo>
                  <a:pt x="3760" y="5841"/>
                  <a:pt x="3774" y="5804"/>
                  <a:pt x="3787" y="5767"/>
                </a:cubicBezTo>
                <a:cubicBezTo>
                  <a:pt x="3797" y="5739"/>
                  <a:pt x="3796" y="5708"/>
                  <a:pt x="3825" y="5688"/>
                </a:cubicBezTo>
                <a:cubicBezTo>
                  <a:pt x="3835" y="5681"/>
                  <a:pt x="3837" y="5659"/>
                  <a:pt x="3838" y="5643"/>
                </a:cubicBezTo>
                <a:cubicBezTo>
                  <a:pt x="3841" y="5604"/>
                  <a:pt x="3842" y="5564"/>
                  <a:pt x="3844" y="5524"/>
                </a:cubicBezTo>
                <a:cubicBezTo>
                  <a:pt x="3845" y="5497"/>
                  <a:pt x="3855" y="5478"/>
                  <a:pt x="3882" y="5468"/>
                </a:cubicBezTo>
                <a:cubicBezTo>
                  <a:pt x="3913" y="5455"/>
                  <a:pt x="3919" y="5431"/>
                  <a:pt x="3912" y="5399"/>
                </a:cubicBezTo>
                <a:cubicBezTo>
                  <a:pt x="3907" y="5376"/>
                  <a:pt x="3906" y="5352"/>
                  <a:pt x="3901" y="5328"/>
                </a:cubicBezTo>
                <a:cubicBezTo>
                  <a:pt x="3891" y="5282"/>
                  <a:pt x="3884" y="5234"/>
                  <a:pt x="3866" y="5192"/>
                </a:cubicBezTo>
                <a:cubicBezTo>
                  <a:pt x="3855" y="5166"/>
                  <a:pt x="3852" y="5151"/>
                  <a:pt x="3869" y="5130"/>
                </a:cubicBezTo>
                <a:cubicBezTo>
                  <a:pt x="3928" y="5055"/>
                  <a:pt x="3933" y="4971"/>
                  <a:pt x="3916" y="4880"/>
                </a:cubicBezTo>
                <a:cubicBezTo>
                  <a:pt x="3879" y="4679"/>
                  <a:pt x="3807" y="4489"/>
                  <a:pt x="3734" y="4299"/>
                </a:cubicBezTo>
                <a:cubicBezTo>
                  <a:pt x="3729" y="4285"/>
                  <a:pt x="3709" y="4265"/>
                  <a:pt x="3703" y="4267"/>
                </a:cubicBezTo>
                <a:cubicBezTo>
                  <a:pt x="3676" y="4276"/>
                  <a:pt x="3693" y="4297"/>
                  <a:pt x="3697" y="4313"/>
                </a:cubicBezTo>
                <a:cubicBezTo>
                  <a:pt x="3697" y="4315"/>
                  <a:pt x="3695" y="4317"/>
                  <a:pt x="3694" y="4319"/>
                </a:cubicBezTo>
                <a:cubicBezTo>
                  <a:pt x="3663" y="4310"/>
                  <a:pt x="3655" y="4292"/>
                  <a:pt x="3665" y="4262"/>
                </a:cubicBezTo>
                <a:cubicBezTo>
                  <a:pt x="3673" y="4237"/>
                  <a:pt x="3681" y="4210"/>
                  <a:pt x="3681" y="4184"/>
                </a:cubicBezTo>
                <a:cubicBezTo>
                  <a:pt x="3681" y="4160"/>
                  <a:pt x="3675" y="4133"/>
                  <a:pt x="3664" y="4112"/>
                </a:cubicBezTo>
                <a:cubicBezTo>
                  <a:pt x="3645" y="4078"/>
                  <a:pt x="3621" y="4048"/>
                  <a:pt x="3595" y="4011"/>
                </a:cubicBezTo>
                <a:cubicBezTo>
                  <a:pt x="3668" y="4006"/>
                  <a:pt x="3738" y="4001"/>
                  <a:pt x="3812" y="3995"/>
                </a:cubicBezTo>
                <a:cubicBezTo>
                  <a:pt x="3794" y="3990"/>
                  <a:pt x="3779" y="3986"/>
                  <a:pt x="3756" y="3979"/>
                </a:cubicBezTo>
                <a:cubicBezTo>
                  <a:pt x="3806" y="3955"/>
                  <a:pt x="3848" y="3935"/>
                  <a:pt x="3892" y="3914"/>
                </a:cubicBezTo>
                <a:cubicBezTo>
                  <a:pt x="3894" y="3920"/>
                  <a:pt x="3898" y="3927"/>
                  <a:pt x="3900" y="3935"/>
                </a:cubicBezTo>
                <a:cubicBezTo>
                  <a:pt x="3907" y="3978"/>
                  <a:pt x="3917" y="4021"/>
                  <a:pt x="3922" y="4064"/>
                </a:cubicBezTo>
                <a:cubicBezTo>
                  <a:pt x="3934" y="4178"/>
                  <a:pt x="3960" y="4288"/>
                  <a:pt x="4011" y="4392"/>
                </a:cubicBezTo>
                <a:cubicBezTo>
                  <a:pt x="4036" y="4443"/>
                  <a:pt x="4055" y="4498"/>
                  <a:pt x="4073" y="4552"/>
                </a:cubicBezTo>
                <a:cubicBezTo>
                  <a:pt x="4088" y="4594"/>
                  <a:pt x="4097" y="4637"/>
                  <a:pt x="4109" y="4679"/>
                </a:cubicBezTo>
                <a:cubicBezTo>
                  <a:pt x="4116" y="4702"/>
                  <a:pt x="4130" y="4712"/>
                  <a:pt x="4153" y="4695"/>
                </a:cubicBezTo>
                <a:cubicBezTo>
                  <a:pt x="4158" y="4692"/>
                  <a:pt x="4164" y="4690"/>
                  <a:pt x="4173" y="4686"/>
                </a:cubicBezTo>
                <a:cubicBezTo>
                  <a:pt x="4170" y="4698"/>
                  <a:pt x="4169" y="4705"/>
                  <a:pt x="4167" y="4711"/>
                </a:cubicBezTo>
                <a:cubicBezTo>
                  <a:pt x="4139" y="4799"/>
                  <a:pt x="4109" y="4886"/>
                  <a:pt x="4082" y="4974"/>
                </a:cubicBezTo>
                <a:cubicBezTo>
                  <a:pt x="4076" y="4994"/>
                  <a:pt x="4068" y="5021"/>
                  <a:pt x="4077" y="5035"/>
                </a:cubicBezTo>
                <a:cubicBezTo>
                  <a:pt x="4100" y="5070"/>
                  <a:pt x="4090" y="5110"/>
                  <a:pt x="4100" y="5147"/>
                </a:cubicBezTo>
                <a:cubicBezTo>
                  <a:pt x="4103" y="5159"/>
                  <a:pt x="4104" y="5174"/>
                  <a:pt x="4112" y="5183"/>
                </a:cubicBezTo>
                <a:cubicBezTo>
                  <a:pt x="4146" y="5223"/>
                  <a:pt x="4128" y="5260"/>
                  <a:pt x="4106" y="5297"/>
                </a:cubicBezTo>
                <a:cubicBezTo>
                  <a:pt x="4080" y="5342"/>
                  <a:pt x="4084" y="5352"/>
                  <a:pt x="4138" y="5370"/>
                </a:cubicBezTo>
                <a:cubicBezTo>
                  <a:pt x="4122" y="5399"/>
                  <a:pt x="4104" y="5426"/>
                  <a:pt x="4092" y="5455"/>
                </a:cubicBezTo>
                <a:cubicBezTo>
                  <a:pt x="4087" y="5467"/>
                  <a:pt x="4090" y="5485"/>
                  <a:pt x="4093" y="5499"/>
                </a:cubicBezTo>
                <a:cubicBezTo>
                  <a:pt x="4095" y="5505"/>
                  <a:pt x="4106" y="5510"/>
                  <a:pt x="4112" y="5515"/>
                </a:cubicBezTo>
                <a:cubicBezTo>
                  <a:pt x="4120" y="5505"/>
                  <a:pt x="4128" y="5496"/>
                  <a:pt x="4136" y="5485"/>
                </a:cubicBezTo>
                <a:cubicBezTo>
                  <a:pt x="4138" y="5482"/>
                  <a:pt x="4138" y="5476"/>
                  <a:pt x="4141" y="5473"/>
                </a:cubicBezTo>
                <a:cubicBezTo>
                  <a:pt x="4180" y="5431"/>
                  <a:pt x="4187" y="5374"/>
                  <a:pt x="4181" y="5328"/>
                </a:cubicBezTo>
                <a:cubicBezTo>
                  <a:pt x="4174" y="5282"/>
                  <a:pt x="4186" y="5241"/>
                  <a:pt x="4184" y="5199"/>
                </a:cubicBezTo>
                <a:cubicBezTo>
                  <a:pt x="4182" y="5166"/>
                  <a:pt x="4174" y="5133"/>
                  <a:pt x="4168" y="5100"/>
                </a:cubicBezTo>
                <a:cubicBezTo>
                  <a:pt x="4166" y="5089"/>
                  <a:pt x="4161" y="5079"/>
                  <a:pt x="4162" y="5069"/>
                </a:cubicBezTo>
                <a:cubicBezTo>
                  <a:pt x="4165" y="5054"/>
                  <a:pt x="4169" y="5034"/>
                  <a:pt x="4179" y="5025"/>
                </a:cubicBezTo>
                <a:cubicBezTo>
                  <a:pt x="4224" y="4989"/>
                  <a:pt x="4259" y="4945"/>
                  <a:pt x="4274" y="4891"/>
                </a:cubicBezTo>
                <a:cubicBezTo>
                  <a:pt x="4292" y="4820"/>
                  <a:pt x="4303" y="4747"/>
                  <a:pt x="4314" y="4674"/>
                </a:cubicBezTo>
                <a:cubicBezTo>
                  <a:pt x="4316" y="4658"/>
                  <a:pt x="4304" y="4641"/>
                  <a:pt x="4298" y="4624"/>
                </a:cubicBezTo>
                <a:cubicBezTo>
                  <a:pt x="4294" y="4623"/>
                  <a:pt x="4290" y="4622"/>
                  <a:pt x="4286" y="4621"/>
                </a:cubicBezTo>
                <a:cubicBezTo>
                  <a:pt x="4260" y="4659"/>
                  <a:pt x="4235" y="4698"/>
                  <a:pt x="4210" y="4736"/>
                </a:cubicBezTo>
                <a:cubicBezTo>
                  <a:pt x="4223" y="4686"/>
                  <a:pt x="4227" y="4636"/>
                  <a:pt x="4277" y="4603"/>
                </a:cubicBezTo>
                <a:cubicBezTo>
                  <a:pt x="4328" y="4570"/>
                  <a:pt x="4356" y="4516"/>
                  <a:pt x="4352" y="4454"/>
                </a:cubicBezTo>
                <a:cubicBezTo>
                  <a:pt x="4348" y="4387"/>
                  <a:pt x="4335" y="4321"/>
                  <a:pt x="4326" y="4255"/>
                </a:cubicBezTo>
                <a:cubicBezTo>
                  <a:pt x="4306" y="4122"/>
                  <a:pt x="4243" y="4007"/>
                  <a:pt x="4172" y="3897"/>
                </a:cubicBezTo>
                <a:cubicBezTo>
                  <a:pt x="4137" y="3844"/>
                  <a:pt x="4140" y="3853"/>
                  <a:pt x="4178" y="3812"/>
                </a:cubicBezTo>
                <a:cubicBezTo>
                  <a:pt x="4223" y="3762"/>
                  <a:pt x="4265" y="3713"/>
                  <a:pt x="4283" y="3647"/>
                </a:cubicBezTo>
                <a:cubicBezTo>
                  <a:pt x="4287" y="3630"/>
                  <a:pt x="4292" y="3614"/>
                  <a:pt x="4296" y="3599"/>
                </a:cubicBezTo>
                <a:cubicBezTo>
                  <a:pt x="4412" y="3600"/>
                  <a:pt x="4523" y="3579"/>
                  <a:pt x="4629" y="3533"/>
                </a:cubicBezTo>
                <a:cubicBezTo>
                  <a:pt x="4653" y="3573"/>
                  <a:pt x="4679" y="3526"/>
                  <a:pt x="4707" y="3534"/>
                </a:cubicBezTo>
                <a:cubicBezTo>
                  <a:pt x="4619" y="3592"/>
                  <a:pt x="4520" y="3615"/>
                  <a:pt x="4424" y="3650"/>
                </a:cubicBezTo>
                <a:cubicBezTo>
                  <a:pt x="4486" y="3663"/>
                  <a:pt x="4543" y="3641"/>
                  <a:pt x="4607" y="3627"/>
                </a:cubicBezTo>
                <a:cubicBezTo>
                  <a:pt x="4613" y="3699"/>
                  <a:pt x="4621" y="3766"/>
                  <a:pt x="4623" y="3834"/>
                </a:cubicBezTo>
                <a:cubicBezTo>
                  <a:pt x="4626" y="3924"/>
                  <a:pt x="4641" y="4008"/>
                  <a:pt x="4698" y="4081"/>
                </a:cubicBezTo>
                <a:cubicBezTo>
                  <a:pt x="4704" y="4089"/>
                  <a:pt x="4707" y="4100"/>
                  <a:pt x="4707" y="4110"/>
                </a:cubicBezTo>
                <a:cubicBezTo>
                  <a:pt x="4708" y="4164"/>
                  <a:pt x="4706" y="4219"/>
                  <a:pt x="4708" y="4273"/>
                </a:cubicBezTo>
                <a:cubicBezTo>
                  <a:pt x="4709" y="4298"/>
                  <a:pt x="4700" y="4314"/>
                  <a:pt x="4683" y="4334"/>
                </a:cubicBezTo>
                <a:cubicBezTo>
                  <a:pt x="4633" y="4391"/>
                  <a:pt x="4587" y="4452"/>
                  <a:pt x="4541" y="4512"/>
                </a:cubicBezTo>
                <a:cubicBezTo>
                  <a:pt x="4523" y="4536"/>
                  <a:pt x="4541" y="4557"/>
                  <a:pt x="4556" y="4574"/>
                </a:cubicBezTo>
                <a:cubicBezTo>
                  <a:pt x="4573" y="4594"/>
                  <a:pt x="4589" y="4576"/>
                  <a:pt x="4600" y="4565"/>
                </a:cubicBezTo>
                <a:cubicBezTo>
                  <a:pt x="4659" y="4510"/>
                  <a:pt x="4717" y="4454"/>
                  <a:pt x="4772" y="4396"/>
                </a:cubicBezTo>
                <a:cubicBezTo>
                  <a:pt x="4781" y="4386"/>
                  <a:pt x="4779" y="4362"/>
                  <a:pt x="4776" y="4346"/>
                </a:cubicBezTo>
                <a:cubicBezTo>
                  <a:pt x="4772" y="4320"/>
                  <a:pt x="4758" y="4296"/>
                  <a:pt x="4758" y="4271"/>
                </a:cubicBezTo>
                <a:cubicBezTo>
                  <a:pt x="4756" y="4196"/>
                  <a:pt x="4757" y="4121"/>
                  <a:pt x="4759" y="4047"/>
                </a:cubicBezTo>
                <a:cubicBezTo>
                  <a:pt x="4759" y="4037"/>
                  <a:pt x="4765" y="4027"/>
                  <a:pt x="4769" y="4018"/>
                </a:cubicBezTo>
                <a:cubicBezTo>
                  <a:pt x="4776" y="3999"/>
                  <a:pt x="4788" y="3981"/>
                  <a:pt x="4790" y="3962"/>
                </a:cubicBezTo>
                <a:cubicBezTo>
                  <a:pt x="4796" y="3916"/>
                  <a:pt x="4802" y="3870"/>
                  <a:pt x="4801" y="3824"/>
                </a:cubicBezTo>
                <a:cubicBezTo>
                  <a:pt x="4800" y="3730"/>
                  <a:pt x="4808" y="3634"/>
                  <a:pt x="4762" y="3541"/>
                </a:cubicBezTo>
                <a:cubicBezTo>
                  <a:pt x="4781" y="3531"/>
                  <a:pt x="4799" y="3517"/>
                  <a:pt x="4819" y="3511"/>
                </a:cubicBezTo>
                <a:cubicBezTo>
                  <a:pt x="4864" y="3497"/>
                  <a:pt x="4888" y="3459"/>
                  <a:pt x="4879" y="3411"/>
                </a:cubicBezTo>
                <a:cubicBezTo>
                  <a:pt x="4876" y="3391"/>
                  <a:pt x="4879" y="3369"/>
                  <a:pt x="4879" y="3347"/>
                </a:cubicBezTo>
                <a:cubicBezTo>
                  <a:pt x="4894" y="3365"/>
                  <a:pt x="4900" y="3384"/>
                  <a:pt x="4909" y="3402"/>
                </a:cubicBezTo>
                <a:cubicBezTo>
                  <a:pt x="4923" y="3429"/>
                  <a:pt x="4917" y="3454"/>
                  <a:pt x="4901" y="3476"/>
                </a:cubicBezTo>
                <a:cubicBezTo>
                  <a:pt x="4879" y="3506"/>
                  <a:pt x="4852" y="3532"/>
                  <a:pt x="4833" y="3563"/>
                </a:cubicBezTo>
                <a:cubicBezTo>
                  <a:pt x="4820" y="3582"/>
                  <a:pt x="4816" y="3607"/>
                  <a:pt x="4807" y="3633"/>
                </a:cubicBezTo>
                <a:cubicBezTo>
                  <a:pt x="4866" y="3608"/>
                  <a:pt x="4916" y="3587"/>
                  <a:pt x="4968" y="3565"/>
                </a:cubicBezTo>
                <a:cubicBezTo>
                  <a:pt x="5005" y="3621"/>
                  <a:pt x="5013" y="3695"/>
                  <a:pt x="5075" y="3736"/>
                </a:cubicBezTo>
                <a:cubicBezTo>
                  <a:pt x="5084" y="3717"/>
                  <a:pt x="5091" y="3703"/>
                  <a:pt x="5097" y="3689"/>
                </a:cubicBezTo>
                <a:cubicBezTo>
                  <a:pt x="5105" y="3715"/>
                  <a:pt x="5113" y="3738"/>
                  <a:pt x="5119" y="3761"/>
                </a:cubicBezTo>
                <a:cubicBezTo>
                  <a:pt x="5122" y="3771"/>
                  <a:pt x="5124" y="3783"/>
                  <a:pt x="5121" y="3793"/>
                </a:cubicBezTo>
                <a:cubicBezTo>
                  <a:pt x="5089" y="3905"/>
                  <a:pt x="5055" y="4016"/>
                  <a:pt x="5024" y="4128"/>
                </a:cubicBezTo>
                <a:cubicBezTo>
                  <a:pt x="5005" y="4198"/>
                  <a:pt x="4981" y="4268"/>
                  <a:pt x="4999" y="4343"/>
                </a:cubicBezTo>
                <a:cubicBezTo>
                  <a:pt x="5007" y="4378"/>
                  <a:pt x="5005" y="4415"/>
                  <a:pt x="5008" y="4451"/>
                </a:cubicBezTo>
                <a:cubicBezTo>
                  <a:pt x="5012" y="4483"/>
                  <a:pt x="5015" y="4516"/>
                  <a:pt x="5023" y="4547"/>
                </a:cubicBezTo>
                <a:cubicBezTo>
                  <a:pt x="5026" y="4558"/>
                  <a:pt x="5040" y="4567"/>
                  <a:pt x="5052" y="4579"/>
                </a:cubicBezTo>
                <a:cubicBezTo>
                  <a:pt x="5060" y="4560"/>
                  <a:pt x="5065" y="4550"/>
                  <a:pt x="5071" y="4535"/>
                </a:cubicBezTo>
                <a:cubicBezTo>
                  <a:pt x="5097" y="4596"/>
                  <a:pt x="5084" y="4673"/>
                  <a:pt x="5165" y="4693"/>
                </a:cubicBezTo>
                <a:cubicBezTo>
                  <a:pt x="5146" y="4727"/>
                  <a:pt x="5147" y="4788"/>
                  <a:pt x="5169" y="4810"/>
                </a:cubicBezTo>
                <a:cubicBezTo>
                  <a:pt x="5174" y="4814"/>
                  <a:pt x="5182" y="4815"/>
                  <a:pt x="5191" y="4818"/>
                </a:cubicBezTo>
                <a:cubicBezTo>
                  <a:pt x="5194" y="4806"/>
                  <a:pt x="5197" y="4797"/>
                  <a:pt x="5199" y="4786"/>
                </a:cubicBezTo>
                <a:cubicBezTo>
                  <a:pt x="5228" y="4812"/>
                  <a:pt x="5229" y="4825"/>
                  <a:pt x="5201" y="4844"/>
                </a:cubicBezTo>
                <a:cubicBezTo>
                  <a:pt x="5191" y="4851"/>
                  <a:pt x="5179" y="4856"/>
                  <a:pt x="5168" y="4861"/>
                </a:cubicBezTo>
                <a:cubicBezTo>
                  <a:pt x="5098" y="4892"/>
                  <a:pt x="5048" y="4942"/>
                  <a:pt x="5019" y="5014"/>
                </a:cubicBezTo>
                <a:cubicBezTo>
                  <a:pt x="5033" y="5011"/>
                  <a:pt x="5045" y="5006"/>
                  <a:pt x="5057" y="4998"/>
                </a:cubicBezTo>
                <a:cubicBezTo>
                  <a:pt x="5099" y="4971"/>
                  <a:pt x="5140" y="4939"/>
                  <a:pt x="5185" y="4916"/>
                </a:cubicBezTo>
                <a:cubicBezTo>
                  <a:pt x="5218" y="4899"/>
                  <a:pt x="5244" y="4883"/>
                  <a:pt x="5263" y="4849"/>
                </a:cubicBezTo>
                <a:cubicBezTo>
                  <a:pt x="5295" y="4790"/>
                  <a:pt x="5288" y="4733"/>
                  <a:pt x="5236" y="4689"/>
                </a:cubicBezTo>
                <a:cubicBezTo>
                  <a:pt x="5227" y="4682"/>
                  <a:pt x="5223" y="4668"/>
                  <a:pt x="5221" y="4656"/>
                </a:cubicBezTo>
                <a:cubicBezTo>
                  <a:pt x="5212" y="4619"/>
                  <a:pt x="5223" y="4578"/>
                  <a:pt x="5197" y="4545"/>
                </a:cubicBezTo>
                <a:cubicBezTo>
                  <a:pt x="5187" y="4532"/>
                  <a:pt x="5177" y="4520"/>
                  <a:pt x="5172" y="4513"/>
                </a:cubicBezTo>
                <a:cubicBezTo>
                  <a:pt x="5196" y="4425"/>
                  <a:pt x="5127" y="4386"/>
                  <a:pt x="5094" y="4333"/>
                </a:cubicBezTo>
                <a:cubicBezTo>
                  <a:pt x="5203" y="4091"/>
                  <a:pt x="5255" y="3839"/>
                  <a:pt x="5252" y="3572"/>
                </a:cubicBezTo>
                <a:cubicBezTo>
                  <a:pt x="5290" y="3556"/>
                  <a:pt x="5298" y="3515"/>
                  <a:pt x="5303" y="3477"/>
                </a:cubicBezTo>
                <a:cubicBezTo>
                  <a:pt x="5311" y="3410"/>
                  <a:pt x="5310" y="3410"/>
                  <a:pt x="5370" y="3376"/>
                </a:cubicBezTo>
                <a:cubicBezTo>
                  <a:pt x="5365" y="3390"/>
                  <a:pt x="5358" y="3402"/>
                  <a:pt x="5357" y="3414"/>
                </a:cubicBezTo>
                <a:cubicBezTo>
                  <a:pt x="5355" y="3436"/>
                  <a:pt x="5350" y="3460"/>
                  <a:pt x="5356" y="3481"/>
                </a:cubicBezTo>
                <a:cubicBezTo>
                  <a:pt x="5366" y="3520"/>
                  <a:pt x="5400" y="3530"/>
                  <a:pt x="5428" y="3505"/>
                </a:cubicBezTo>
                <a:cubicBezTo>
                  <a:pt x="5425" y="3502"/>
                  <a:pt x="5422" y="3496"/>
                  <a:pt x="5420" y="3496"/>
                </a:cubicBezTo>
                <a:cubicBezTo>
                  <a:pt x="5390" y="3497"/>
                  <a:pt x="5386" y="3478"/>
                  <a:pt x="5392" y="3457"/>
                </a:cubicBezTo>
                <a:cubicBezTo>
                  <a:pt x="5402" y="3423"/>
                  <a:pt x="5413" y="3389"/>
                  <a:pt x="5428" y="3357"/>
                </a:cubicBezTo>
                <a:cubicBezTo>
                  <a:pt x="5441" y="3327"/>
                  <a:pt x="5469" y="3327"/>
                  <a:pt x="5488" y="3354"/>
                </a:cubicBezTo>
                <a:cubicBezTo>
                  <a:pt x="5498" y="3369"/>
                  <a:pt x="5507" y="3386"/>
                  <a:pt x="5519" y="3399"/>
                </a:cubicBezTo>
                <a:cubicBezTo>
                  <a:pt x="5611" y="3502"/>
                  <a:pt x="5721" y="3580"/>
                  <a:pt x="5847" y="3634"/>
                </a:cubicBezTo>
                <a:cubicBezTo>
                  <a:pt x="5853" y="3636"/>
                  <a:pt x="5860" y="3643"/>
                  <a:pt x="5862" y="3649"/>
                </a:cubicBezTo>
                <a:cubicBezTo>
                  <a:pt x="5869" y="3669"/>
                  <a:pt x="5873" y="3689"/>
                  <a:pt x="5878" y="3709"/>
                </a:cubicBezTo>
                <a:cubicBezTo>
                  <a:pt x="5901" y="3795"/>
                  <a:pt x="5936" y="3873"/>
                  <a:pt x="6002" y="3934"/>
                </a:cubicBezTo>
                <a:cubicBezTo>
                  <a:pt x="6014" y="3945"/>
                  <a:pt x="6032" y="3950"/>
                  <a:pt x="6048" y="3958"/>
                </a:cubicBezTo>
                <a:cubicBezTo>
                  <a:pt x="6055" y="3940"/>
                  <a:pt x="6063" y="3922"/>
                  <a:pt x="6070" y="3903"/>
                </a:cubicBezTo>
                <a:cubicBezTo>
                  <a:pt x="6071" y="3898"/>
                  <a:pt x="6068" y="3892"/>
                  <a:pt x="6067" y="3886"/>
                </a:cubicBezTo>
                <a:cubicBezTo>
                  <a:pt x="6054" y="3825"/>
                  <a:pt x="6039" y="3765"/>
                  <a:pt x="6028" y="3703"/>
                </a:cubicBezTo>
                <a:cubicBezTo>
                  <a:pt x="6021" y="3664"/>
                  <a:pt x="6018" y="3624"/>
                  <a:pt x="6013" y="3584"/>
                </a:cubicBezTo>
                <a:cubicBezTo>
                  <a:pt x="6017" y="3583"/>
                  <a:pt x="6021" y="3582"/>
                  <a:pt x="6025" y="3582"/>
                </a:cubicBezTo>
                <a:cubicBezTo>
                  <a:pt x="6032" y="3598"/>
                  <a:pt x="6043" y="3614"/>
                  <a:pt x="6047" y="3632"/>
                </a:cubicBezTo>
                <a:cubicBezTo>
                  <a:pt x="6058" y="3682"/>
                  <a:pt x="6067" y="3734"/>
                  <a:pt x="6075" y="3785"/>
                </a:cubicBezTo>
                <a:cubicBezTo>
                  <a:pt x="6078" y="3808"/>
                  <a:pt x="6076" y="3832"/>
                  <a:pt x="6080" y="3854"/>
                </a:cubicBezTo>
                <a:cubicBezTo>
                  <a:pt x="6082" y="3865"/>
                  <a:pt x="6090" y="3874"/>
                  <a:pt x="6095" y="3884"/>
                </a:cubicBezTo>
                <a:cubicBezTo>
                  <a:pt x="6105" y="3878"/>
                  <a:pt x="6118" y="3875"/>
                  <a:pt x="6123" y="3866"/>
                </a:cubicBezTo>
                <a:cubicBezTo>
                  <a:pt x="6137" y="3839"/>
                  <a:pt x="6154" y="3811"/>
                  <a:pt x="6160" y="3782"/>
                </a:cubicBezTo>
                <a:cubicBezTo>
                  <a:pt x="6170" y="3730"/>
                  <a:pt x="6172" y="3676"/>
                  <a:pt x="6181" y="3624"/>
                </a:cubicBezTo>
                <a:cubicBezTo>
                  <a:pt x="6195" y="3537"/>
                  <a:pt x="6182" y="3447"/>
                  <a:pt x="6211" y="3360"/>
                </a:cubicBezTo>
                <a:cubicBezTo>
                  <a:pt x="6233" y="3295"/>
                  <a:pt x="6237" y="3225"/>
                  <a:pt x="6249" y="3157"/>
                </a:cubicBezTo>
                <a:cubicBezTo>
                  <a:pt x="6253" y="3157"/>
                  <a:pt x="6256" y="3157"/>
                  <a:pt x="6260" y="3158"/>
                </a:cubicBezTo>
                <a:cubicBezTo>
                  <a:pt x="6264" y="3166"/>
                  <a:pt x="6266" y="3177"/>
                  <a:pt x="6272" y="3181"/>
                </a:cubicBezTo>
                <a:cubicBezTo>
                  <a:pt x="6280" y="3184"/>
                  <a:pt x="6297" y="3184"/>
                  <a:pt x="6300" y="3180"/>
                </a:cubicBezTo>
                <a:cubicBezTo>
                  <a:pt x="6314" y="3155"/>
                  <a:pt x="6328" y="3129"/>
                  <a:pt x="6337" y="3102"/>
                </a:cubicBezTo>
                <a:cubicBezTo>
                  <a:pt x="6363" y="3026"/>
                  <a:pt x="6385" y="2950"/>
                  <a:pt x="6410" y="2875"/>
                </a:cubicBezTo>
                <a:cubicBezTo>
                  <a:pt x="6413" y="2865"/>
                  <a:pt x="6426" y="2852"/>
                  <a:pt x="6436" y="2849"/>
                </a:cubicBezTo>
                <a:cubicBezTo>
                  <a:pt x="6529" y="2828"/>
                  <a:pt x="6623" y="2809"/>
                  <a:pt x="6717" y="2791"/>
                </a:cubicBezTo>
                <a:cubicBezTo>
                  <a:pt x="6728" y="2788"/>
                  <a:pt x="6744" y="2793"/>
                  <a:pt x="6753" y="2800"/>
                </a:cubicBezTo>
                <a:cubicBezTo>
                  <a:pt x="6782" y="2826"/>
                  <a:pt x="6810" y="2853"/>
                  <a:pt x="6837" y="2882"/>
                </a:cubicBezTo>
                <a:cubicBezTo>
                  <a:pt x="6901" y="2948"/>
                  <a:pt x="6967" y="3013"/>
                  <a:pt x="7026" y="3083"/>
                </a:cubicBezTo>
                <a:cubicBezTo>
                  <a:pt x="7072" y="3136"/>
                  <a:pt x="7108" y="3198"/>
                  <a:pt x="7149" y="3254"/>
                </a:cubicBezTo>
                <a:cubicBezTo>
                  <a:pt x="7185" y="3304"/>
                  <a:pt x="7224" y="3351"/>
                  <a:pt x="7261" y="3399"/>
                </a:cubicBezTo>
                <a:cubicBezTo>
                  <a:pt x="7314" y="3470"/>
                  <a:pt x="7298" y="3494"/>
                  <a:pt x="7408" y="3440"/>
                </a:cubicBezTo>
                <a:cubicBezTo>
                  <a:pt x="7414" y="3447"/>
                  <a:pt x="7419" y="3457"/>
                  <a:pt x="7427" y="3463"/>
                </a:cubicBezTo>
                <a:cubicBezTo>
                  <a:pt x="7436" y="3469"/>
                  <a:pt x="7448" y="3471"/>
                  <a:pt x="7458" y="3476"/>
                </a:cubicBezTo>
                <a:cubicBezTo>
                  <a:pt x="7461" y="3466"/>
                  <a:pt x="7469" y="3453"/>
                  <a:pt x="7466" y="3446"/>
                </a:cubicBezTo>
                <a:close/>
                <a:moveTo>
                  <a:pt x="1764" y="340"/>
                </a:moveTo>
                <a:cubicBezTo>
                  <a:pt x="1906" y="329"/>
                  <a:pt x="2046" y="345"/>
                  <a:pt x="2184" y="378"/>
                </a:cubicBezTo>
                <a:cubicBezTo>
                  <a:pt x="2044" y="365"/>
                  <a:pt x="1904" y="353"/>
                  <a:pt x="1764" y="340"/>
                </a:cubicBezTo>
                <a:close/>
                <a:moveTo>
                  <a:pt x="2336" y="516"/>
                </a:moveTo>
                <a:cubicBezTo>
                  <a:pt x="2284" y="533"/>
                  <a:pt x="2233" y="561"/>
                  <a:pt x="2171" y="540"/>
                </a:cubicBezTo>
                <a:cubicBezTo>
                  <a:pt x="2223" y="505"/>
                  <a:pt x="2279" y="504"/>
                  <a:pt x="2336" y="516"/>
                </a:cubicBezTo>
                <a:close/>
                <a:moveTo>
                  <a:pt x="4253" y="4763"/>
                </a:moveTo>
                <a:cubicBezTo>
                  <a:pt x="4257" y="4764"/>
                  <a:pt x="4261" y="4765"/>
                  <a:pt x="4265" y="4767"/>
                </a:cubicBezTo>
                <a:cubicBezTo>
                  <a:pt x="4250" y="4816"/>
                  <a:pt x="4234" y="4866"/>
                  <a:pt x="4219" y="4915"/>
                </a:cubicBezTo>
                <a:cubicBezTo>
                  <a:pt x="4215" y="4914"/>
                  <a:pt x="4211" y="4913"/>
                  <a:pt x="4207" y="4912"/>
                </a:cubicBezTo>
                <a:cubicBezTo>
                  <a:pt x="4222" y="4862"/>
                  <a:pt x="4238" y="4812"/>
                  <a:pt x="4253" y="4763"/>
                </a:cubicBezTo>
                <a:close/>
                <a:moveTo>
                  <a:pt x="4249" y="4118"/>
                </a:moveTo>
                <a:cubicBezTo>
                  <a:pt x="4260" y="4154"/>
                  <a:pt x="4271" y="4189"/>
                  <a:pt x="4282" y="4224"/>
                </a:cubicBezTo>
                <a:cubicBezTo>
                  <a:pt x="4279" y="4225"/>
                  <a:pt x="4277" y="4225"/>
                  <a:pt x="4274" y="4226"/>
                </a:cubicBezTo>
                <a:cubicBezTo>
                  <a:pt x="4263" y="4191"/>
                  <a:pt x="4251" y="4156"/>
                  <a:pt x="4240" y="4121"/>
                </a:cubicBezTo>
                <a:cubicBezTo>
                  <a:pt x="4243" y="4120"/>
                  <a:pt x="4246" y="4119"/>
                  <a:pt x="4249" y="4118"/>
                </a:cubicBezTo>
                <a:close/>
                <a:moveTo>
                  <a:pt x="4222" y="4432"/>
                </a:moveTo>
                <a:cubicBezTo>
                  <a:pt x="4234" y="4428"/>
                  <a:pt x="4245" y="4424"/>
                  <a:pt x="4252" y="4422"/>
                </a:cubicBezTo>
                <a:cubicBezTo>
                  <a:pt x="4268" y="4430"/>
                  <a:pt x="4282" y="4443"/>
                  <a:pt x="4292" y="4441"/>
                </a:cubicBezTo>
                <a:cubicBezTo>
                  <a:pt x="4300" y="4439"/>
                  <a:pt x="4305" y="4419"/>
                  <a:pt x="4308" y="4413"/>
                </a:cubicBezTo>
                <a:cubicBezTo>
                  <a:pt x="4313" y="4488"/>
                  <a:pt x="4276" y="4554"/>
                  <a:pt x="4199" y="4584"/>
                </a:cubicBezTo>
                <a:cubicBezTo>
                  <a:pt x="4207" y="4530"/>
                  <a:pt x="4214" y="4482"/>
                  <a:pt x="4222" y="4432"/>
                </a:cubicBezTo>
                <a:close/>
                <a:moveTo>
                  <a:pt x="4691" y="3925"/>
                </a:moveTo>
                <a:cubicBezTo>
                  <a:pt x="4687" y="3866"/>
                  <a:pt x="4684" y="3808"/>
                  <a:pt x="4681" y="3750"/>
                </a:cubicBezTo>
                <a:cubicBezTo>
                  <a:pt x="4685" y="3750"/>
                  <a:pt x="4690" y="3749"/>
                  <a:pt x="4694" y="3749"/>
                </a:cubicBezTo>
                <a:cubicBezTo>
                  <a:pt x="4697" y="3807"/>
                  <a:pt x="4700" y="3866"/>
                  <a:pt x="4703" y="3924"/>
                </a:cubicBezTo>
                <a:cubicBezTo>
                  <a:pt x="4699" y="3924"/>
                  <a:pt x="4695" y="3924"/>
                  <a:pt x="4691" y="3925"/>
                </a:cubicBezTo>
                <a:close/>
                <a:moveTo>
                  <a:pt x="6499" y="2181"/>
                </a:moveTo>
                <a:cubicBezTo>
                  <a:pt x="6502" y="2183"/>
                  <a:pt x="6505" y="2185"/>
                  <a:pt x="6508" y="2187"/>
                </a:cubicBezTo>
                <a:cubicBezTo>
                  <a:pt x="6489" y="2214"/>
                  <a:pt x="6471" y="2241"/>
                  <a:pt x="6450" y="2270"/>
                </a:cubicBezTo>
                <a:cubicBezTo>
                  <a:pt x="6445" y="2255"/>
                  <a:pt x="6441" y="2243"/>
                  <a:pt x="6435" y="2227"/>
                </a:cubicBezTo>
                <a:cubicBezTo>
                  <a:pt x="6457" y="2212"/>
                  <a:pt x="6478" y="2196"/>
                  <a:pt x="6499" y="2181"/>
                </a:cubicBezTo>
                <a:close/>
                <a:moveTo>
                  <a:pt x="6240" y="2453"/>
                </a:moveTo>
                <a:cubicBezTo>
                  <a:pt x="6242" y="2454"/>
                  <a:pt x="6245" y="2455"/>
                  <a:pt x="6248" y="2457"/>
                </a:cubicBezTo>
                <a:cubicBezTo>
                  <a:pt x="6236" y="2483"/>
                  <a:pt x="6244" y="2519"/>
                  <a:pt x="6193" y="2537"/>
                </a:cubicBezTo>
                <a:cubicBezTo>
                  <a:pt x="6211" y="2504"/>
                  <a:pt x="6226" y="2478"/>
                  <a:pt x="6240" y="2453"/>
                </a:cubicBezTo>
                <a:close/>
                <a:moveTo>
                  <a:pt x="6134" y="2552"/>
                </a:moveTo>
                <a:cubicBezTo>
                  <a:pt x="6134" y="2549"/>
                  <a:pt x="6142" y="2547"/>
                  <a:pt x="6146" y="2545"/>
                </a:cubicBezTo>
                <a:cubicBezTo>
                  <a:pt x="6148" y="2566"/>
                  <a:pt x="6150" y="2585"/>
                  <a:pt x="6152" y="2604"/>
                </a:cubicBezTo>
                <a:cubicBezTo>
                  <a:pt x="6169" y="2600"/>
                  <a:pt x="6187" y="2596"/>
                  <a:pt x="6209" y="2591"/>
                </a:cubicBezTo>
                <a:cubicBezTo>
                  <a:pt x="6186" y="2648"/>
                  <a:pt x="6163" y="2705"/>
                  <a:pt x="6139" y="2762"/>
                </a:cubicBezTo>
                <a:cubicBezTo>
                  <a:pt x="6137" y="2761"/>
                  <a:pt x="6135" y="2760"/>
                  <a:pt x="6133" y="2759"/>
                </a:cubicBezTo>
                <a:cubicBezTo>
                  <a:pt x="6133" y="2690"/>
                  <a:pt x="6133" y="2621"/>
                  <a:pt x="6134" y="2552"/>
                </a:cubicBezTo>
                <a:close/>
                <a:moveTo>
                  <a:pt x="5984" y="2953"/>
                </a:moveTo>
                <a:cubicBezTo>
                  <a:pt x="5994" y="3003"/>
                  <a:pt x="6015" y="3056"/>
                  <a:pt x="6003" y="3113"/>
                </a:cubicBezTo>
                <a:cubicBezTo>
                  <a:pt x="5997" y="3086"/>
                  <a:pt x="5996" y="3058"/>
                  <a:pt x="5985" y="3034"/>
                </a:cubicBezTo>
                <a:cubicBezTo>
                  <a:pt x="5972" y="3007"/>
                  <a:pt x="5950" y="2985"/>
                  <a:pt x="5934" y="2962"/>
                </a:cubicBezTo>
                <a:cubicBezTo>
                  <a:pt x="5947" y="2960"/>
                  <a:pt x="5964" y="2957"/>
                  <a:pt x="5984" y="2953"/>
                </a:cubicBezTo>
                <a:close/>
                <a:moveTo>
                  <a:pt x="5956" y="3252"/>
                </a:moveTo>
                <a:cubicBezTo>
                  <a:pt x="5952" y="3281"/>
                  <a:pt x="5947" y="3309"/>
                  <a:pt x="5941" y="3345"/>
                </a:cubicBezTo>
                <a:cubicBezTo>
                  <a:pt x="5910" y="3304"/>
                  <a:pt x="5944" y="3279"/>
                  <a:pt x="5956" y="3252"/>
                </a:cubicBezTo>
                <a:close/>
                <a:moveTo>
                  <a:pt x="5901" y="2532"/>
                </a:moveTo>
                <a:cubicBezTo>
                  <a:pt x="5904" y="2532"/>
                  <a:pt x="5907" y="2532"/>
                  <a:pt x="5910" y="2533"/>
                </a:cubicBezTo>
                <a:cubicBezTo>
                  <a:pt x="5914" y="2547"/>
                  <a:pt x="5917" y="2561"/>
                  <a:pt x="5920" y="2571"/>
                </a:cubicBezTo>
                <a:cubicBezTo>
                  <a:pt x="5905" y="2582"/>
                  <a:pt x="5897" y="2589"/>
                  <a:pt x="5881" y="2601"/>
                </a:cubicBezTo>
                <a:cubicBezTo>
                  <a:pt x="5889" y="2573"/>
                  <a:pt x="5895" y="2552"/>
                  <a:pt x="5901" y="2532"/>
                </a:cubicBezTo>
                <a:close/>
                <a:moveTo>
                  <a:pt x="5878" y="2521"/>
                </a:moveTo>
                <a:cubicBezTo>
                  <a:pt x="5867" y="2500"/>
                  <a:pt x="5856" y="2478"/>
                  <a:pt x="5845" y="2455"/>
                </a:cubicBezTo>
                <a:cubicBezTo>
                  <a:pt x="5850" y="2452"/>
                  <a:pt x="5852" y="2450"/>
                  <a:pt x="5854" y="2450"/>
                </a:cubicBezTo>
                <a:cubicBezTo>
                  <a:pt x="5863" y="2448"/>
                  <a:pt x="5872" y="2447"/>
                  <a:pt x="5885" y="2445"/>
                </a:cubicBezTo>
                <a:cubicBezTo>
                  <a:pt x="5885" y="2470"/>
                  <a:pt x="5885" y="2494"/>
                  <a:pt x="5885" y="2518"/>
                </a:cubicBezTo>
                <a:cubicBezTo>
                  <a:pt x="5883" y="2519"/>
                  <a:pt x="5880" y="2520"/>
                  <a:pt x="5878" y="2521"/>
                </a:cubicBezTo>
                <a:close/>
                <a:moveTo>
                  <a:pt x="5833" y="1983"/>
                </a:moveTo>
                <a:cubicBezTo>
                  <a:pt x="5838" y="1982"/>
                  <a:pt x="5843" y="1981"/>
                  <a:pt x="5848" y="1980"/>
                </a:cubicBezTo>
                <a:cubicBezTo>
                  <a:pt x="5870" y="2110"/>
                  <a:pt x="5905" y="2239"/>
                  <a:pt x="5872" y="2372"/>
                </a:cubicBezTo>
                <a:cubicBezTo>
                  <a:pt x="5869" y="2372"/>
                  <a:pt x="5866" y="2372"/>
                  <a:pt x="5862" y="2372"/>
                </a:cubicBezTo>
                <a:cubicBezTo>
                  <a:pt x="5853" y="2242"/>
                  <a:pt x="5843" y="2112"/>
                  <a:pt x="5833" y="1983"/>
                </a:cubicBezTo>
                <a:close/>
                <a:moveTo>
                  <a:pt x="5186" y="1882"/>
                </a:moveTo>
                <a:cubicBezTo>
                  <a:pt x="5175" y="1880"/>
                  <a:pt x="5168" y="1851"/>
                  <a:pt x="5160" y="1835"/>
                </a:cubicBezTo>
                <a:cubicBezTo>
                  <a:pt x="5164" y="1833"/>
                  <a:pt x="5168" y="1831"/>
                  <a:pt x="5172" y="1830"/>
                </a:cubicBezTo>
                <a:cubicBezTo>
                  <a:pt x="5231" y="1902"/>
                  <a:pt x="5287" y="1976"/>
                  <a:pt x="5305" y="2072"/>
                </a:cubicBezTo>
                <a:cubicBezTo>
                  <a:pt x="5281" y="2025"/>
                  <a:pt x="5258" y="1979"/>
                  <a:pt x="5234" y="1932"/>
                </a:cubicBezTo>
                <a:cubicBezTo>
                  <a:pt x="5223" y="1911"/>
                  <a:pt x="5218" y="1888"/>
                  <a:pt x="5186" y="1882"/>
                </a:cubicBezTo>
                <a:close/>
                <a:moveTo>
                  <a:pt x="5251" y="2494"/>
                </a:moveTo>
                <a:cubicBezTo>
                  <a:pt x="5248" y="2495"/>
                  <a:pt x="5245" y="2495"/>
                  <a:pt x="5242" y="2496"/>
                </a:cubicBezTo>
                <a:cubicBezTo>
                  <a:pt x="5224" y="2464"/>
                  <a:pt x="5187" y="2436"/>
                  <a:pt x="5220" y="2391"/>
                </a:cubicBezTo>
                <a:cubicBezTo>
                  <a:pt x="5230" y="2426"/>
                  <a:pt x="5240" y="2460"/>
                  <a:pt x="5251" y="2494"/>
                </a:cubicBezTo>
                <a:close/>
                <a:moveTo>
                  <a:pt x="4864" y="1876"/>
                </a:moveTo>
                <a:cubicBezTo>
                  <a:pt x="4824" y="1860"/>
                  <a:pt x="4779" y="1809"/>
                  <a:pt x="4771" y="1760"/>
                </a:cubicBezTo>
                <a:cubicBezTo>
                  <a:pt x="4801" y="1798"/>
                  <a:pt x="4831" y="1835"/>
                  <a:pt x="4864" y="1876"/>
                </a:cubicBezTo>
                <a:close/>
                <a:moveTo>
                  <a:pt x="4950" y="2127"/>
                </a:moveTo>
                <a:cubicBezTo>
                  <a:pt x="4888" y="2052"/>
                  <a:pt x="4826" y="1976"/>
                  <a:pt x="4761" y="1897"/>
                </a:cubicBezTo>
                <a:cubicBezTo>
                  <a:pt x="4855" y="1951"/>
                  <a:pt x="4907" y="2035"/>
                  <a:pt x="4950" y="2127"/>
                </a:cubicBezTo>
                <a:close/>
                <a:moveTo>
                  <a:pt x="4299" y="1734"/>
                </a:moveTo>
                <a:cubicBezTo>
                  <a:pt x="4301" y="1731"/>
                  <a:pt x="4303" y="1729"/>
                  <a:pt x="4305" y="1726"/>
                </a:cubicBezTo>
                <a:cubicBezTo>
                  <a:pt x="4418" y="1788"/>
                  <a:pt x="4518" y="1866"/>
                  <a:pt x="4604" y="1963"/>
                </a:cubicBezTo>
                <a:cubicBezTo>
                  <a:pt x="4602" y="1965"/>
                  <a:pt x="4600" y="1967"/>
                  <a:pt x="4598" y="1970"/>
                </a:cubicBezTo>
                <a:cubicBezTo>
                  <a:pt x="4498" y="1891"/>
                  <a:pt x="4399" y="1812"/>
                  <a:pt x="4299" y="1734"/>
                </a:cubicBezTo>
                <a:close/>
                <a:moveTo>
                  <a:pt x="4518" y="2070"/>
                </a:moveTo>
                <a:cubicBezTo>
                  <a:pt x="4516" y="2073"/>
                  <a:pt x="4514" y="2075"/>
                  <a:pt x="4512" y="2078"/>
                </a:cubicBezTo>
                <a:cubicBezTo>
                  <a:pt x="4475" y="2051"/>
                  <a:pt x="4439" y="2024"/>
                  <a:pt x="4402" y="1997"/>
                </a:cubicBezTo>
                <a:cubicBezTo>
                  <a:pt x="4404" y="1995"/>
                  <a:pt x="4407" y="1992"/>
                  <a:pt x="4409" y="1990"/>
                </a:cubicBezTo>
                <a:cubicBezTo>
                  <a:pt x="4445" y="2016"/>
                  <a:pt x="4482" y="2043"/>
                  <a:pt x="4518" y="2070"/>
                </a:cubicBezTo>
                <a:close/>
                <a:moveTo>
                  <a:pt x="4161" y="1754"/>
                </a:moveTo>
                <a:cubicBezTo>
                  <a:pt x="4255" y="1821"/>
                  <a:pt x="4344" y="1884"/>
                  <a:pt x="4432" y="1947"/>
                </a:cubicBezTo>
                <a:cubicBezTo>
                  <a:pt x="4429" y="1951"/>
                  <a:pt x="4426" y="1956"/>
                  <a:pt x="4424" y="1960"/>
                </a:cubicBezTo>
                <a:cubicBezTo>
                  <a:pt x="4396" y="1944"/>
                  <a:pt x="4369" y="1929"/>
                  <a:pt x="4342" y="1912"/>
                </a:cubicBezTo>
                <a:cubicBezTo>
                  <a:pt x="4292" y="1881"/>
                  <a:pt x="4242" y="1849"/>
                  <a:pt x="4192" y="1817"/>
                </a:cubicBezTo>
                <a:cubicBezTo>
                  <a:pt x="4172" y="1805"/>
                  <a:pt x="4157" y="1792"/>
                  <a:pt x="4161" y="1754"/>
                </a:cubicBezTo>
                <a:close/>
                <a:moveTo>
                  <a:pt x="3477" y="1212"/>
                </a:moveTo>
                <a:cubicBezTo>
                  <a:pt x="3519" y="1253"/>
                  <a:pt x="3561" y="1294"/>
                  <a:pt x="3604" y="1335"/>
                </a:cubicBezTo>
                <a:cubicBezTo>
                  <a:pt x="3602" y="1337"/>
                  <a:pt x="3600" y="1339"/>
                  <a:pt x="3598" y="1341"/>
                </a:cubicBezTo>
                <a:cubicBezTo>
                  <a:pt x="3524" y="1295"/>
                  <a:pt x="3450" y="1248"/>
                  <a:pt x="3368" y="1196"/>
                </a:cubicBezTo>
                <a:cubicBezTo>
                  <a:pt x="3401" y="1205"/>
                  <a:pt x="3425" y="1214"/>
                  <a:pt x="3450" y="1218"/>
                </a:cubicBezTo>
                <a:cubicBezTo>
                  <a:pt x="3458" y="1220"/>
                  <a:pt x="3468" y="1214"/>
                  <a:pt x="3477" y="1212"/>
                </a:cubicBezTo>
                <a:cubicBezTo>
                  <a:pt x="3477" y="1212"/>
                  <a:pt x="3477" y="1212"/>
                  <a:pt x="3477" y="1212"/>
                </a:cubicBezTo>
                <a:close/>
                <a:moveTo>
                  <a:pt x="3050" y="808"/>
                </a:moveTo>
                <a:cubicBezTo>
                  <a:pt x="3086" y="841"/>
                  <a:pt x="3124" y="876"/>
                  <a:pt x="3162" y="912"/>
                </a:cubicBezTo>
                <a:cubicBezTo>
                  <a:pt x="3216" y="961"/>
                  <a:pt x="3270" y="1009"/>
                  <a:pt x="3322" y="1059"/>
                </a:cubicBezTo>
                <a:cubicBezTo>
                  <a:pt x="3339" y="1075"/>
                  <a:pt x="3350" y="1095"/>
                  <a:pt x="3364" y="1114"/>
                </a:cubicBezTo>
                <a:cubicBezTo>
                  <a:pt x="3388" y="1133"/>
                  <a:pt x="3412" y="1151"/>
                  <a:pt x="3435" y="1170"/>
                </a:cubicBezTo>
                <a:cubicBezTo>
                  <a:pt x="3449" y="1183"/>
                  <a:pt x="3462" y="1197"/>
                  <a:pt x="3476" y="1211"/>
                </a:cubicBezTo>
                <a:cubicBezTo>
                  <a:pt x="3383" y="1184"/>
                  <a:pt x="3290" y="1159"/>
                  <a:pt x="3201" y="1119"/>
                </a:cubicBezTo>
                <a:cubicBezTo>
                  <a:pt x="3070" y="1059"/>
                  <a:pt x="2933" y="1012"/>
                  <a:pt x="2790" y="990"/>
                </a:cubicBezTo>
                <a:cubicBezTo>
                  <a:pt x="2745" y="982"/>
                  <a:pt x="2701" y="968"/>
                  <a:pt x="2656" y="954"/>
                </a:cubicBezTo>
                <a:cubicBezTo>
                  <a:pt x="2793" y="926"/>
                  <a:pt x="2926" y="889"/>
                  <a:pt x="3050" y="808"/>
                </a:cubicBezTo>
                <a:close/>
                <a:moveTo>
                  <a:pt x="2299" y="1009"/>
                </a:moveTo>
                <a:cubicBezTo>
                  <a:pt x="2246" y="985"/>
                  <a:pt x="2192" y="961"/>
                  <a:pt x="2139" y="938"/>
                </a:cubicBezTo>
                <a:cubicBezTo>
                  <a:pt x="2140" y="935"/>
                  <a:pt x="2141" y="932"/>
                  <a:pt x="2142" y="930"/>
                </a:cubicBezTo>
                <a:cubicBezTo>
                  <a:pt x="2196" y="953"/>
                  <a:pt x="2250" y="975"/>
                  <a:pt x="2304" y="998"/>
                </a:cubicBezTo>
                <a:cubicBezTo>
                  <a:pt x="2302" y="1002"/>
                  <a:pt x="2300" y="1006"/>
                  <a:pt x="2299" y="1009"/>
                </a:cubicBezTo>
                <a:close/>
                <a:moveTo>
                  <a:pt x="2676" y="1217"/>
                </a:moveTo>
                <a:cubicBezTo>
                  <a:pt x="2658" y="1211"/>
                  <a:pt x="2639" y="1208"/>
                  <a:pt x="2624" y="1199"/>
                </a:cubicBezTo>
                <a:cubicBezTo>
                  <a:pt x="2553" y="1158"/>
                  <a:pt x="2484" y="1116"/>
                  <a:pt x="2414" y="1074"/>
                </a:cubicBezTo>
                <a:cubicBezTo>
                  <a:pt x="2398" y="1064"/>
                  <a:pt x="2383" y="1054"/>
                  <a:pt x="2367" y="1045"/>
                </a:cubicBezTo>
                <a:cubicBezTo>
                  <a:pt x="2369" y="1041"/>
                  <a:pt x="2371" y="1037"/>
                  <a:pt x="2373" y="1033"/>
                </a:cubicBezTo>
                <a:cubicBezTo>
                  <a:pt x="2476" y="1090"/>
                  <a:pt x="2579" y="1146"/>
                  <a:pt x="2682" y="1203"/>
                </a:cubicBezTo>
                <a:cubicBezTo>
                  <a:pt x="2680" y="1208"/>
                  <a:pt x="2678" y="1213"/>
                  <a:pt x="2676" y="1217"/>
                </a:cubicBezTo>
                <a:close/>
                <a:moveTo>
                  <a:pt x="2684" y="1153"/>
                </a:moveTo>
                <a:cubicBezTo>
                  <a:pt x="2602" y="1107"/>
                  <a:pt x="2523" y="1057"/>
                  <a:pt x="2439" y="1015"/>
                </a:cubicBezTo>
                <a:cubicBezTo>
                  <a:pt x="2354" y="972"/>
                  <a:pt x="2264" y="937"/>
                  <a:pt x="2176" y="899"/>
                </a:cubicBezTo>
                <a:cubicBezTo>
                  <a:pt x="2156" y="890"/>
                  <a:pt x="2135" y="881"/>
                  <a:pt x="2115" y="872"/>
                </a:cubicBezTo>
                <a:cubicBezTo>
                  <a:pt x="2116" y="869"/>
                  <a:pt x="2117" y="865"/>
                  <a:pt x="2118" y="862"/>
                </a:cubicBezTo>
                <a:cubicBezTo>
                  <a:pt x="2178" y="872"/>
                  <a:pt x="2240" y="881"/>
                  <a:pt x="2300" y="894"/>
                </a:cubicBezTo>
                <a:cubicBezTo>
                  <a:pt x="2371" y="908"/>
                  <a:pt x="2441" y="926"/>
                  <a:pt x="2512" y="944"/>
                </a:cubicBezTo>
                <a:cubicBezTo>
                  <a:pt x="2527" y="948"/>
                  <a:pt x="2540" y="961"/>
                  <a:pt x="2555" y="966"/>
                </a:cubicBezTo>
                <a:cubicBezTo>
                  <a:pt x="2592" y="979"/>
                  <a:pt x="2629" y="992"/>
                  <a:pt x="2667" y="1001"/>
                </a:cubicBezTo>
                <a:cubicBezTo>
                  <a:pt x="2761" y="1024"/>
                  <a:pt x="2856" y="1040"/>
                  <a:pt x="2949" y="1067"/>
                </a:cubicBezTo>
                <a:cubicBezTo>
                  <a:pt x="3100" y="1111"/>
                  <a:pt x="3241" y="1181"/>
                  <a:pt x="3381" y="1252"/>
                </a:cubicBezTo>
                <a:cubicBezTo>
                  <a:pt x="3388" y="1256"/>
                  <a:pt x="3394" y="1261"/>
                  <a:pt x="3401" y="1265"/>
                </a:cubicBezTo>
                <a:cubicBezTo>
                  <a:pt x="3404" y="1268"/>
                  <a:pt x="3407" y="1272"/>
                  <a:pt x="3410" y="1275"/>
                </a:cubicBezTo>
                <a:cubicBezTo>
                  <a:pt x="3409" y="1278"/>
                  <a:pt x="3408" y="1282"/>
                  <a:pt x="3406" y="1285"/>
                </a:cubicBezTo>
                <a:cubicBezTo>
                  <a:pt x="3345" y="1267"/>
                  <a:pt x="3283" y="1249"/>
                  <a:pt x="3222" y="1231"/>
                </a:cubicBezTo>
                <a:cubicBezTo>
                  <a:pt x="3221" y="1234"/>
                  <a:pt x="3220" y="1237"/>
                  <a:pt x="3219" y="1239"/>
                </a:cubicBezTo>
                <a:cubicBezTo>
                  <a:pt x="3266" y="1257"/>
                  <a:pt x="3313" y="1274"/>
                  <a:pt x="3371" y="1295"/>
                </a:cubicBezTo>
                <a:cubicBezTo>
                  <a:pt x="3344" y="1306"/>
                  <a:pt x="3323" y="1309"/>
                  <a:pt x="3308" y="1321"/>
                </a:cubicBezTo>
                <a:cubicBezTo>
                  <a:pt x="3246" y="1370"/>
                  <a:pt x="3183" y="1352"/>
                  <a:pt x="3118" y="1329"/>
                </a:cubicBezTo>
                <a:cubicBezTo>
                  <a:pt x="3089" y="1318"/>
                  <a:pt x="3059" y="1312"/>
                  <a:pt x="3029" y="1304"/>
                </a:cubicBezTo>
                <a:cubicBezTo>
                  <a:pt x="3028" y="1309"/>
                  <a:pt x="3026" y="1314"/>
                  <a:pt x="3025" y="1319"/>
                </a:cubicBezTo>
                <a:cubicBezTo>
                  <a:pt x="3087" y="1337"/>
                  <a:pt x="3149" y="1356"/>
                  <a:pt x="3213" y="1375"/>
                </a:cubicBezTo>
                <a:cubicBezTo>
                  <a:pt x="3210" y="1380"/>
                  <a:pt x="3207" y="1386"/>
                  <a:pt x="3204" y="1391"/>
                </a:cubicBezTo>
                <a:cubicBezTo>
                  <a:pt x="3207" y="1392"/>
                  <a:pt x="3209" y="1394"/>
                  <a:pt x="3211" y="1393"/>
                </a:cubicBezTo>
                <a:cubicBezTo>
                  <a:pt x="3263" y="1377"/>
                  <a:pt x="3307" y="1407"/>
                  <a:pt x="3352" y="1421"/>
                </a:cubicBezTo>
                <a:cubicBezTo>
                  <a:pt x="3466" y="1457"/>
                  <a:pt x="3578" y="1499"/>
                  <a:pt x="3691" y="1539"/>
                </a:cubicBezTo>
                <a:cubicBezTo>
                  <a:pt x="3698" y="1541"/>
                  <a:pt x="3704" y="1541"/>
                  <a:pt x="3711" y="1542"/>
                </a:cubicBezTo>
                <a:cubicBezTo>
                  <a:pt x="3712" y="1539"/>
                  <a:pt x="3713" y="1536"/>
                  <a:pt x="3714" y="1532"/>
                </a:cubicBezTo>
                <a:cubicBezTo>
                  <a:pt x="3564" y="1480"/>
                  <a:pt x="3415" y="1428"/>
                  <a:pt x="3264" y="1375"/>
                </a:cubicBezTo>
                <a:cubicBezTo>
                  <a:pt x="3333" y="1333"/>
                  <a:pt x="3403" y="1316"/>
                  <a:pt x="3446" y="1320"/>
                </a:cubicBezTo>
                <a:cubicBezTo>
                  <a:pt x="3454" y="1318"/>
                  <a:pt x="3465" y="1312"/>
                  <a:pt x="3471" y="1315"/>
                </a:cubicBezTo>
                <a:cubicBezTo>
                  <a:pt x="3500" y="1332"/>
                  <a:pt x="3527" y="1351"/>
                  <a:pt x="3556" y="1369"/>
                </a:cubicBezTo>
                <a:cubicBezTo>
                  <a:pt x="3641" y="1424"/>
                  <a:pt x="3728" y="1477"/>
                  <a:pt x="3812" y="1533"/>
                </a:cubicBezTo>
                <a:cubicBezTo>
                  <a:pt x="3852" y="1561"/>
                  <a:pt x="3887" y="1595"/>
                  <a:pt x="3925" y="1626"/>
                </a:cubicBezTo>
                <a:cubicBezTo>
                  <a:pt x="3923" y="1629"/>
                  <a:pt x="3922" y="1632"/>
                  <a:pt x="3921" y="1635"/>
                </a:cubicBezTo>
                <a:cubicBezTo>
                  <a:pt x="3866" y="1619"/>
                  <a:pt x="3810" y="1605"/>
                  <a:pt x="3757" y="1586"/>
                </a:cubicBezTo>
                <a:cubicBezTo>
                  <a:pt x="3645" y="1547"/>
                  <a:pt x="3535" y="1504"/>
                  <a:pt x="3423" y="1465"/>
                </a:cubicBezTo>
                <a:cubicBezTo>
                  <a:pt x="3360" y="1443"/>
                  <a:pt x="3295" y="1425"/>
                  <a:pt x="3230" y="1407"/>
                </a:cubicBezTo>
                <a:cubicBezTo>
                  <a:pt x="3223" y="1405"/>
                  <a:pt x="3213" y="1410"/>
                  <a:pt x="3196" y="1413"/>
                </a:cubicBezTo>
                <a:cubicBezTo>
                  <a:pt x="3210" y="1420"/>
                  <a:pt x="3216" y="1425"/>
                  <a:pt x="3222" y="1427"/>
                </a:cubicBezTo>
                <a:cubicBezTo>
                  <a:pt x="3352" y="1473"/>
                  <a:pt x="3483" y="1516"/>
                  <a:pt x="3612" y="1565"/>
                </a:cubicBezTo>
                <a:cubicBezTo>
                  <a:pt x="3700" y="1598"/>
                  <a:pt x="3785" y="1639"/>
                  <a:pt x="3872" y="1672"/>
                </a:cubicBezTo>
                <a:cubicBezTo>
                  <a:pt x="3900" y="1683"/>
                  <a:pt x="3936" y="1675"/>
                  <a:pt x="3963" y="1687"/>
                </a:cubicBezTo>
                <a:cubicBezTo>
                  <a:pt x="4001" y="1704"/>
                  <a:pt x="4035" y="1732"/>
                  <a:pt x="4070" y="1755"/>
                </a:cubicBezTo>
                <a:cubicBezTo>
                  <a:pt x="4068" y="1757"/>
                  <a:pt x="4067" y="1759"/>
                  <a:pt x="4065" y="1761"/>
                </a:cubicBezTo>
                <a:cubicBezTo>
                  <a:pt x="4042" y="1755"/>
                  <a:pt x="4018" y="1749"/>
                  <a:pt x="3995" y="1743"/>
                </a:cubicBezTo>
                <a:cubicBezTo>
                  <a:pt x="3994" y="1747"/>
                  <a:pt x="3993" y="1751"/>
                  <a:pt x="3992" y="1755"/>
                </a:cubicBezTo>
                <a:cubicBezTo>
                  <a:pt x="4022" y="1765"/>
                  <a:pt x="4052" y="1776"/>
                  <a:pt x="4081" y="1786"/>
                </a:cubicBezTo>
                <a:cubicBezTo>
                  <a:pt x="4079" y="1789"/>
                  <a:pt x="4077" y="1792"/>
                  <a:pt x="4075" y="1795"/>
                </a:cubicBezTo>
                <a:cubicBezTo>
                  <a:pt x="4091" y="1807"/>
                  <a:pt x="4106" y="1820"/>
                  <a:pt x="4122" y="1831"/>
                </a:cubicBezTo>
                <a:cubicBezTo>
                  <a:pt x="4148" y="1848"/>
                  <a:pt x="4175" y="1865"/>
                  <a:pt x="4201" y="1882"/>
                </a:cubicBezTo>
                <a:cubicBezTo>
                  <a:pt x="4199" y="1885"/>
                  <a:pt x="4197" y="1889"/>
                  <a:pt x="4195" y="1893"/>
                </a:cubicBezTo>
                <a:cubicBezTo>
                  <a:pt x="4188" y="1891"/>
                  <a:pt x="4180" y="1889"/>
                  <a:pt x="4174" y="1886"/>
                </a:cubicBezTo>
                <a:cubicBezTo>
                  <a:pt x="4149" y="1871"/>
                  <a:pt x="4125" y="1854"/>
                  <a:pt x="4100" y="1840"/>
                </a:cubicBezTo>
                <a:cubicBezTo>
                  <a:pt x="4038" y="1806"/>
                  <a:pt x="3975" y="1772"/>
                  <a:pt x="3900" y="1775"/>
                </a:cubicBezTo>
                <a:cubicBezTo>
                  <a:pt x="3883" y="1775"/>
                  <a:pt x="3866" y="1757"/>
                  <a:pt x="3850" y="1748"/>
                </a:cubicBezTo>
                <a:cubicBezTo>
                  <a:pt x="3774" y="1708"/>
                  <a:pt x="3700" y="1665"/>
                  <a:pt x="3623" y="1628"/>
                </a:cubicBezTo>
                <a:cubicBezTo>
                  <a:pt x="3538" y="1586"/>
                  <a:pt x="3450" y="1548"/>
                  <a:pt x="3362" y="1512"/>
                </a:cubicBezTo>
                <a:cubicBezTo>
                  <a:pt x="3331" y="1499"/>
                  <a:pt x="3295" y="1497"/>
                  <a:pt x="3263" y="1487"/>
                </a:cubicBezTo>
                <a:cubicBezTo>
                  <a:pt x="3249" y="1483"/>
                  <a:pt x="3237" y="1472"/>
                  <a:pt x="3224" y="1464"/>
                </a:cubicBezTo>
                <a:cubicBezTo>
                  <a:pt x="3044" y="1361"/>
                  <a:pt x="2864" y="1257"/>
                  <a:pt x="2684" y="1153"/>
                </a:cubicBezTo>
                <a:close/>
                <a:moveTo>
                  <a:pt x="3983" y="1908"/>
                </a:moveTo>
                <a:cubicBezTo>
                  <a:pt x="4039" y="1936"/>
                  <a:pt x="4094" y="1965"/>
                  <a:pt x="4149" y="1994"/>
                </a:cubicBezTo>
                <a:cubicBezTo>
                  <a:pt x="4147" y="1997"/>
                  <a:pt x="4145" y="2001"/>
                  <a:pt x="4144" y="2005"/>
                </a:cubicBezTo>
                <a:cubicBezTo>
                  <a:pt x="4102" y="1983"/>
                  <a:pt x="4060" y="1960"/>
                  <a:pt x="4018" y="1941"/>
                </a:cubicBezTo>
                <a:cubicBezTo>
                  <a:pt x="3993" y="1929"/>
                  <a:pt x="3962" y="1910"/>
                  <a:pt x="3940" y="1916"/>
                </a:cubicBezTo>
                <a:cubicBezTo>
                  <a:pt x="3871" y="1937"/>
                  <a:pt x="3835" y="1887"/>
                  <a:pt x="3791" y="1857"/>
                </a:cubicBezTo>
                <a:cubicBezTo>
                  <a:pt x="3720" y="1807"/>
                  <a:pt x="3652" y="1754"/>
                  <a:pt x="3583" y="1702"/>
                </a:cubicBezTo>
                <a:cubicBezTo>
                  <a:pt x="3583" y="1701"/>
                  <a:pt x="3583" y="1700"/>
                  <a:pt x="3584" y="1699"/>
                </a:cubicBezTo>
                <a:cubicBezTo>
                  <a:pt x="3628" y="1718"/>
                  <a:pt x="3672" y="1737"/>
                  <a:pt x="3716" y="1756"/>
                </a:cubicBezTo>
                <a:cubicBezTo>
                  <a:pt x="3717" y="1753"/>
                  <a:pt x="3719" y="1749"/>
                  <a:pt x="3721" y="1746"/>
                </a:cubicBezTo>
                <a:cubicBezTo>
                  <a:pt x="3581" y="1685"/>
                  <a:pt x="3440" y="1625"/>
                  <a:pt x="3321" y="1525"/>
                </a:cubicBezTo>
                <a:cubicBezTo>
                  <a:pt x="3348" y="1534"/>
                  <a:pt x="3376" y="1542"/>
                  <a:pt x="3402" y="1554"/>
                </a:cubicBezTo>
                <a:cubicBezTo>
                  <a:pt x="3468" y="1581"/>
                  <a:pt x="3535" y="1609"/>
                  <a:pt x="3600" y="1640"/>
                </a:cubicBezTo>
                <a:cubicBezTo>
                  <a:pt x="3701" y="1689"/>
                  <a:pt x="3802" y="1740"/>
                  <a:pt x="3902" y="1792"/>
                </a:cubicBezTo>
                <a:cubicBezTo>
                  <a:pt x="3913" y="1798"/>
                  <a:pt x="3917" y="1817"/>
                  <a:pt x="3927" y="1828"/>
                </a:cubicBezTo>
                <a:cubicBezTo>
                  <a:pt x="3935" y="1838"/>
                  <a:pt x="3947" y="1845"/>
                  <a:pt x="3958" y="1852"/>
                </a:cubicBezTo>
                <a:cubicBezTo>
                  <a:pt x="3968" y="1858"/>
                  <a:pt x="3978" y="1862"/>
                  <a:pt x="3986" y="1873"/>
                </a:cubicBezTo>
                <a:cubicBezTo>
                  <a:pt x="3952" y="1865"/>
                  <a:pt x="3918" y="1857"/>
                  <a:pt x="3885" y="1848"/>
                </a:cubicBezTo>
                <a:cubicBezTo>
                  <a:pt x="3883" y="1853"/>
                  <a:pt x="3882" y="1857"/>
                  <a:pt x="3880" y="1862"/>
                </a:cubicBezTo>
                <a:cubicBezTo>
                  <a:pt x="3914" y="1877"/>
                  <a:pt x="3949" y="1891"/>
                  <a:pt x="3983" y="1908"/>
                </a:cubicBezTo>
                <a:close/>
                <a:moveTo>
                  <a:pt x="4197" y="2292"/>
                </a:moveTo>
                <a:cubicBezTo>
                  <a:pt x="4197" y="2296"/>
                  <a:pt x="4196" y="2300"/>
                  <a:pt x="4196" y="2304"/>
                </a:cubicBezTo>
                <a:cubicBezTo>
                  <a:pt x="4120" y="2292"/>
                  <a:pt x="4045" y="2281"/>
                  <a:pt x="3969" y="2270"/>
                </a:cubicBezTo>
                <a:cubicBezTo>
                  <a:pt x="3970" y="2267"/>
                  <a:pt x="3971" y="2263"/>
                  <a:pt x="3971" y="2259"/>
                </a:cubicBezTo>
                <a:cubicBezTo>
                  <a:pt x="4046" y="2270"/>
                  <a:pt x="4122" y="2281"/>
                  <a:pt x="4197" y="2292"/>
                </a:cubicBezTo>
                <a:close/>
                <a:moveTo>
                  <a:pt x="4153" y="2198"/>
                </a:moveTo>
                <a:cubicBezTo>
                  <a:pt x="4227" y="2157"/>
                  <a:pt x="4260" y="2219"/>
                  <a:pt x="4308" y="2234"/>
                </a:cubicBezTo>
                <a:cubicBezTo>
                  <a:pt x="4307" y="2237"/>
                  <a:pt x="4306" y="2240"/>
                  <a:pt x="4305" y="2243"/>
                </a:cubicBezTo>
                <a:cubicBezTo>
                  <a:pt x="4257" y="2229"/>
                  <a:pt x="4209" y="2215"/>
                  <a:pt x="4153" y="2198"/>
                </a:cubicBezTo>
                <a:close/>
                <a:moveTo>
                  <a:pt x="4124" y="2062"/>
                </a:moveTo>
                <a:cubicBezTo>
                  <a:pt x="4062" y="2024"/>
                  <a:pt x="4000" y="1987"/>
                  <a:pt x="3938" y="1949"/>
                </a:cubicBezTo>
                <a:cubicBezTo>
                  <a:pt x="3939" y="1946"/>
                  <a:pt x="3941" y="1943"/>
                  <a:pt x="3943" y="1940"/>
                </a:cubicBezTo>
                <a:cubicBezTo>
                  <a:pt x="4006" y="1977"/>
                  <a:pt x="4084" y="1988"/>
                  <a:pt x="4131" y="2053"/>
                </a:cubicBezTo>
                <a:cubicBezTo>
                  <a:pt x="4128" y="2056"/>
                  <a:pt x="4126" y="2059"/>
                  <a:pt x="4124" y="2062"/>
                </a:cubicBezTo>
                <a:close/>
                <a:moveTo>
                  <a:pt x="2428" y="1589"/>
                </a:moveTo>
                <a:cubicBezTo>
                  <a:pt x="2428" y="1587"/>
                  <a:pt x="2429" y="1585"/>
                  <a:pt x="2429" y="1583"/>
                </a:cubicBezTo>
                <a:cubicBezTo>
                  <a:pt x="2412" y="1576"/>
                  <a:pt x="2395" y="1570"/>
                  <a:pt x="2376" y="1563"/>
                </a:cubicBezTo>
                <a:cubicBezTo>
                  <a:pt x="2415" y="1547"/>
                  <a:pt x="2450" y="1529"/>
                  <a:pt x="2488" y="1518"/>
                </a:cubicBezTo>
                <a:cubicBezTo>
                  <a:pt x="2594" y="1486"/>
                  <a:pt x="2700" y="1474"/>
                  <a:pt x="2809" y="1508"/>
                </a:cubicBezTo>
                <a:cubicBezTo>
                  <a:pt x="2876" y="1529"/>
                  <a:pt x="2946" y="1538"/>
                  <a:pt x="3015" y="1555"/>
                </a:cubicBezTo>
                <a:cubicBezTo>
                  <a:pt x="3084" y="1571"/>
                  <a:pt x="3155" y="1587"/>
                  <a:pt x="3223" y="1610"/>
                </a:cubicBezTo>
                <a:cubicBezTo>
                  <a:pt x="3254" y="1620"/>
                  <a:pt x="3281" y="1645"/>
                  <a:pt x="3310" y="1664"/>
                </a:cubicBezTo>
                <a:cubicBezTo>
                  <a:pt x="3422" y="1735"/>
                  <a:pt x="3535" y="1804"/>
                  <a:pt x="3646" y="1878"/>
                </a:cubicBezTo>
                <a:cubicBezTo>
                  <a:pt x="3744" y="1944"/>
                  <a:pt x="3840" y="2014"/>
                  <a:pt x="3932" y="2090"/>
                </a:cubicBezTo>
                <a:cubicBezTo>
                  <a:pt x="3901" y="2071"/>
                  <a:pt x="3870" y="2052"/>
                  <a:pt x="3839" y="2033"/>
                </a:cubicBezTo>
                <a:cubicBezTo>
                  <a:pt x="3789" y="2004"/>
                  <a:pt x="3739" y="1975"/>
                  <a:pt x="3689" y="1946"/>
                </a:cubicBezTo>
                <a:cubicBezTo>
                  <a:pt x="3709" y="1963"/>
                  <a:pt x="3729" y="1979"/>
                  <a:pt x="3750" y="1996"/>
                </a:cubicBezTo>
                <a:cubicBezTo>
                  <a:pt x="3761" y="2005"/>
                  <a:pt x="3774" y="2013"/>
                  <a:pt x="3786" y="2022"/>
                </a:cubicBezTo>
                <a:cubicBezTo>
                  <a:pt x="3785" y="2025"/>
                  <a:pt x="3783" y="2028"/>
                  <a:pt x="3782" y="2031"/>
                </a:cubicBezTo>
                <a:cubicBezTo>
                  <a:pt x="3629" y="1959"/>
                  <a:pt x="3477" y="1887"/>
                  <a:pt x="3324" y="1815"/>
                </a:cubicBezTo>
                <a:cubicBezTo>
                  <a:pt x="3323" y="1818"/>
                  <a:pt x="3321" y="1821"/>
                  <a:pt x="3319" y="1825"/>
                </a:cubicBezTo>
                <a:cubicBezTo>
                  <a:pt x="3540" y="1933"/>
                  <a:pt x="3760" y="2041"/>
                  <a:pt x="3980" y="2149"/>
                </a:cubicBezTo>
                <a:cubicBezTo>
                  <a:pt x="3980" y="2151"/>
                  <a:pt x="3979" y="2153"/>
                  <a:pt x="3979" y="2155"/>
                </a:cubicBezTo>
                <a:cubicBezTo>
                  <a:pt x="3945" y="2148"/>
                  <a:pt x="3909" y="2145"/>
                  <a:pt x="3877" y="2132"/>
                </a:cubicBezTo>
                <a:cubicBezTo>
                  <a:pt x="3728" y="2073"/>
                  <a:pt x="3581" y="2010"/>
                  <a:pt x="3431" y="1951"/>
                </a:cubicBezTo>
                <a:cubicBezTo>
                  <a:pt x="3319" y="1908"/>
                  <a:pt x="3206" y="1869"/>
                  <a:pt x="3092" y="1828"/>
                </a:cubicBezTo>
                <a:cubicBezTo>
                  <a:pt x="2969" y="1784"/>
                  <a:pt x="2846" y="1740"/>
                  <a:pt x="2721" y="1699"/>
                </a:cubicBezTo>
                <a:cubicBezTo>
                  <a:pt x="2607" y="1662"/>
                  <a:pt x="2492" y="1630"/>
                  <a:pt x="2378" y="1596"/>
                </a:cubicBezTo>
                <a:cubicBezTo>
                  <a:pt x="2371" y="1594"/>
                  <a:pt x="2366" y="1589"/>
                  <a:pt x="2352" y="1582"/>
                </a:cubicBezTo>
                <a:cubicBezTo>
                  <a:pt x="2382" y="1585"/>
                  <a:pt x="2405" y="1587"/>
                  <a:pt x="2428" y="1589"/>
                </a:cubicBezTo>
                <a:close/>
                <a:moveTo>
                  <a:pt x="3272" y="1993"/>
                </a:moveTo>
                <a:cubicBezTo>
                  <a:pt x="3077" y="2020"/>
                  <a:pt x="2880" y="2048"/>
                  <a:pt x="2684" y="2076"/>
                </a:cubicBezTo>
                <a:cubicBezTo>
                  <a:pt x="2683" y="2073"/>
                  <a:pt x="2683" y="2069"/>
                  <a:pt x="2682" y="2066"/>
                </a:cubicBezTo>
                <a:cubicBezTo>
                  <a:pt x="2755" y="2051"/>
                  <a:pt x="2829" y="2035"/>
                  <a:pt x="2902" y="2021"/>
                </a:cubicBezTo>
                <a:cubicBezTo>
                  <a:pt x="2990" y="2005"/>
                  <a:pt x="3078" y="1987"/>
                  <a:pt x="3167" y="1974"/>
                </a:cubicBezTo>
                <a:cubicBezTo>
                  <a:pt x="3228" y="1965"/>
                  <a:pt x="3290" y="1963"/>
                  <a:pt x="3353" y="1959"/>
                </a:cubicBezTo>
                <a:cubicBezTo>
                  <a:pt x="3366" y="1958"/>
                  <a:pt x="3380" y="1967"/>
                  <a:pt x="3393" y="1971"/>
                </a:cubicBezTo>
                <a:cubicBezTo>
                  <a:pt x="3393" y="1974"/>
                  <a:pt x="3392" y="1977"/>
                  <a:pt x="3392" y="1981"/>
                </a:cubicBezTo>
                <a:cubicBezTo>
                  <a:pt x="3351" y="1981"/>
                  <a:pt x="3311" y="1981"/>
                  <a:pt x="3269" y="1981"/>
                </a:cubicBezTo>
                <a:cubicBezTo>
                  <a:pt x="3269" y="1978"/>
                  <a:pt x="3270" y="1984"/>
                  <a:pt x="3272" y="1993"/>
                </a:cubicBezTo>
                <a:close/>
                <a:moveTo>
                  <a:pt x="3129" y="2448"/>
                </a:moveTo>
                <a:cubicBezTo>
                  <a:pt x="3060" y="2440"/>
                  <a:pt x="2992" y="2425"/>
                  <a:pt x="2924" y="2418"/>
                </a:cubicBezTo>
                <a:cubicBezTo>
                  <a:pt x="2834" y="2408"/>
                  <a:pt x="2744" y="2403"/>
                  <a:pt x="2655" y="2395"/>
                </a:cubicBezTo>
                <a:cubicBezTo>
                  <a:pt x="2591" y="2389"/>
                  <a:pt x="2526" y="2380"/>
                  <a:pt x="2462" y="2374"/>
                </a:cubicBezTo>
                <a:cubicBezTo>
                  <a:pt x="2410" y="2369"/>
                  <a:pt x="2357" y="2367"/>
                  <a:pt x="2305" y="2361"/>
                </a:cubicBezTo>
                <a:cubicBezTo>
                  <a:pt x="2201" y="2348"/>
                  <a:pt x="2097" y="2333"/>
                  <a:pt x="1993" y="2321"/>
                </a:cubicBezTo>
                <a:cubicBezTo>
                  <a:pt x="1858" y="2305"/>
                  <a:pt x="1722" y="2296"/>
                  <a:pt x="1587" y="2277"/>
                </a:cubicBezTo>
                <a:cubicBezTo>
                  <a:pt x="1414" y="2252"/>
                  <a:pt x="1243" y="2214"/>
                  <a:pt x="1077" y="2154"/>
                </a:cubicBezTo>
                <a:cubicBezTo>
                  <a:pt x="946" y="2106"/>
                  <a:pt x="713" y="1977"/>
                  <a:pt x="624" y="1902"/>
                </a:cubicBezTo>
                <a:cubicBezTo>
                  <a:pt x="610" y="1890"/>
                  <a:pt x="597" y="1878"/>
                  <a:pt x="575" y="1857"/>
                </a:cubicBezTo>
                <a:cubicBezTo>
                  <a:pt x="633" y="1837"/>
                  <a:pt x="682" y="1818"/>
                  <a:pt x="732" y="1803"/>
                </a:cubicBezTo>
                <a:cubicBezTo>
                  <a:pt x="850" y="1769"/>
                  <a:pt x="968" y="1772"/>
                  <a:pt x="1089" y="1788"/>
                </a:cubicBezTo>
                <a:cubicBezTo>
                  <a:pt x="1180" y="1799"/>
                  <a:pt x="1272" y="1800"/>
                  <a:pt x="1364" y="1809"/>
                </a:cubicBezTo>
                <a:cubicBezTo>
                  <a:pt x="1486" y="1821"/>
                  <a:pt x="1603" y="1857"/>
                  <a:pt x="1717" y="1902"/>
                </a:cubicBezTo>
                <a:cubicBezTo>
                  <a:pt x="1732" y="1908"/>
                  <a:pt x="1748" y="1913"/>
                  <a:pt x="1763" y="1917"/>
                </a:cubicBezTo>
                <a:cubicBezTo>
                  <a:pt x="1797" y="1928"/>
                  <a:pt x="1828" y="1932"/>
                  <a:pt x="1863" y="1917"/>
                </a:cubicBezTo>
                <a:cubicBezTo>
                  <a:pt x="1955" y="1879"/>
                  <a:pt x="2049" y="1882"/>
                  <a:pt x="2142" y="1918"/>
                </a:cubicBezTo>
                <a:cubicBezTo>
                  <a:pt x="2216" y="1947"/>
                  <a:pt x="2290" y="1978"/>
                  <a:pt x="2366" y="2002"/>
                </a:cubicBezTo>
                <a:cubicBezTo>
                  <a:pt x="2425" y="2021"/>
                  <a:pt x="2484" y="2043"/>
                  <a:pt x="2549" y="2041"/>
                </a:cubicBezTo>
                <a:cubicBezTo>
                  <a:pt x="2550" y="1995"/>
                  <a:pt x="2508" y="2029"/>
                  <a:pt x="2494" y="2000"/>
                </a:cubicBezTo>
                <a:cubicBezTo>
                  <a:pt x="2700" y="1990"/>
                  <a:pt x="2893" y="1905"/>
                  <a:pt x="3094" y="1931"/>
                </a:cubicBezTo>
                <a:cubicBezTo>
                  <a:pt x="3090" y="1925"/>
                  <a:pt x="3084" y="1913"/>
                  <a:pt x="3075" y="1905"/>
                </a:cubicBezTo>
                <a:cubicBezTo>
                  <a:pt x="3068" y="1900"/>
                  <a:pt x="3056" y="1896"/>
                  <a:pt x="3048" y="1897"/>
                </a:cubicBezTo>
                <a:cubicBezTo>
                  <a:pt x="2982" y="1908"/>
                  <a:pt x="2917" y="1922"/>
                  <a:pt x="2852" y="1934"/>
                </a:cubicBezTo>
                <a:cubicBezTo>
                  <a:pt x="2758" y="1950"/>
                  <a:pt x="2665" y="1965"/>
                  <a:pt x="2571" y="1979"/>
                </a:cubicBezTo>
                <a:cubicBezTo>
                  <a:pt x="2529" y="1985"/>
                  <a:pt x="2486" y="1996"/>
                  <a:pt x="2445" y="1991"/>
                </a:cubicBezTo>
                <a:cubicBezTo>
                  <a:pt x="2400" y="1985"/>
                  <a:pt x="2358" y="1963"/>
                  <a:pt x="2309" y="1947"/>
                </a:cubicBezTo>
                <a:cubicBezTo>
                  <a:pt x="2329" y="1943"/>
                  <a:pt x="2343" y="1940"/>
                  <a:pt x="2357" y="1937"/>
                </a:cubicBezTo>
                <a:cubicBezTo>
                  <a:pt x="2264" y="1953"/>
                  <a:pt x="2187" y="1901"/>
                  <a:pt x="2106" y="1874"/>
                </a:cubicBezTo>
                <a:cubicBezTo>
                  <a:pt x="2036" y="1850"/>
                  <a:pt x="1967" y="1846"/>
                  <a:pt x="1901" y="1874"/>
                </a:cubicBezTo>
                <a:cubicBezTo>
                  <a:pt x="1825" y="1907"/>
                  <a:pt x="1757" y="1887"/>
                  <a:pt x="1688" y="1858"/>
                </a:cubicBezTo>
                <a:cubicBezTo>
                  <a:pt x="1561" y="1806"/>
                  <a:pt x="1429" y="1783"/>
                  <a:pt x="1293" y="1780"/>
                </a:cubicBezTo>
                <a:cubicBezTo>
                  <a:pt x="1216" y="1779"/>
                  <a:pt x="1139" y="1772"/>
                  <a:pt x="1062" y="1768"/>
                </a:cubicBezTo>
                <a:cubicBezTo>
                  <a:pt x="1041" y="1767"/>
                  <a:pt x="1020" y="1768"/>
                  <a:pt x="995" y="1768"/>
                </a:cubicBezTo>
                <a:cubicBezTo>
                  <a:pt x="999" y="1760"/>
                  <a:pt x="1002" y="1755"/>
                  <a:pt x="1006" y="1748"/>
                </a:cubicBezTo>
                <a:cubicBezTo>
                  <a:pt x="986" y="1748"/>
                  <a:pt x="968" y="1746"/>
                  <a:pt x="950" y="1748"/>
                </a:cubicBezTo>
                <a:cubicBezTo>
                  <a:pt x="869" y="1755"/>
                  <a:pt x="788" y="1759"/>
                  <a:pt x="709" y="1772"/>
                </a:cubicBezTo>
                <a:cubicBezTo>
                  <a:pt x="662" y="1780"/>
                  <a:pt x="618" y="1804"/>
                  <a:pt x="572" y="1817"/>
                </a:cubicBezTo>
                <a:cubicBezTo>
                  <a:pt x="558" y="1821"/>
                  <a:pt x="535" y="1819"/>
                  <a:pt x="527" y="1810"/>
                </a:cubicBezTo>
                <a:cubicBezTo>
                  <a:pt x="464" y="1740"/>
                  <a:pt x="404" y="1667"/>
                  <a:pt x="336" y="1587"/>
                </a:cubicBezTo>
                <a:cubicBezTo>
                  <a:pt x="407" y="1568"/>
                  <a:pt x="467" y="1550"/>
                  <a:pt x="528" y="1536"/>
                </a:cubicBezTo>
                <a:cubicBezTo>
                  <a:pt x="655" y="1505"/>
                  <a:pt x="782" y="1476"/>
                  <a:pt x="914" y="1484"/>
                </a:cubicBezTo>
                <a:cubicBezTo>
                  <a:pt x="1079" y="1493"/>
                  <a:pt x="1243" y="1507"/>
                  <a:pt x="1408" y="1515"/>
                </a:cubicBezTo>
                <a:cubicBezTo>
                  <a:pt x="1546" y="1522"/>
                  <a:pt x="1684" y="1524"/>
                  <a:pt x="1821" y="1527"/>
                </a:cubicBezTo>
                <a:cubicBezTo>
                  <a:pt x="1948" y="1530"/>
                  <a:pt x="2074" y="1531"/>
                  <a:pt x="2201" y="1534"/>
                </a:cubicBezTo>
                <a:cubicBezTo>
                  <a:pt x="2224" y="1535"/>
                  <a:pt x="2247" y="1544"/>
                  <a:pt x="2266" y="1548"/>
                </a:cubicBezTo>
                <a:cubicBezTo>
                  <a:pt x="2026" y="1642"/>
                  <a:pt x="1772" y="1624"/>
                  <a:pt x="1519" y="1638"/>
                </a:cubicBezTo>
                <a:cubicBezTo>
                  <a:pt x="1549" y="1640"/>
                  <a:pt x="1579" y="1643"/>
                  <a:pt x="1608" y="1644"/>
                </a:cubicBezTo>
                <a:cubicBezTo>
                  <a:pt x="1781" y="1652"/>
                  <a:pt x="1952" y="1650"/>
                  <a:pt x="2122" y="1616"/>
                </a:cubicBezTo>
                <a:cubicBezTo>
                  <a:pt x="2156" y="1610"/>
                  <a:pt x="2189" y="1600"/>
                  <a:pt x="2222" y="1590"/>
                </a:cubicBezTo>
                <a:cubicBezTo>
                  <a:pt x="2270" y="1575"/>
                  <a:pt x="2315" y="1588"/>
                  <a:pt x="2360" y="1603"/>
                </a:cubicBezTo>
                <a:cubicBezTo>
                  <a:pt x="2479" y="1641"/>
                  <a:pt x="2598" y="1678"/>
                  <a:pt x="2715" y="1719"/>
                </a:cubicBezTo>
                <a:cubicBezTo>
                  <a:pt x="2895" y="1783"/>
                  <a:pt x="3075" y="1850"/>
                  <a:pt x="3254" y="1915"/>
                </a:cubicBezTo>
                <a:cubicBezTo>
                  <a:pt x="3273" y="1922"/>
                  <a:pt x="3290" y="1931"/>
                  <a:pt x="3314" y="1941"/>
                </a:cubicBezTo>
                <a:cubicBezTo>
                  <a:pt x="3293" y="1945"/>
                  <a:pt x="3278" y="1948"/>
                  <a:pt x="3263" y="1950"/>
                </a:cubicBezTo>
                <a:cubicBezTo>
                  <a:pt x="3246" y="1951"/>
                  <a:pt x="3228" y="1953"/>
                  <a:pt x="3211" y="1951"/>
                </a:cubicBezTo>
                <a:cubicBezTo>
                  <a:pt x="3195" y="1950"/>
                  <a:pt x="3178" y="1945"/>
                  <a:pt x="3160" y="1946"/>
                </a:cubicBezTo>
                <a:cubicBezTo>
                  <a:pt x="3164" y="1949"/>
                  <a:pt x="3169" y="1952"/>
                  <a:pt x="3175" y="1956"/>
                </a:cubicBezTo>
                <a:cubicBezTo>
                  <a:pt x="3124" y="1964"/>
                  <a:pt x="3074" y="1973"/>
                  <a:pt x="3025" y="1981"/>
                </a:cubicBezTo>
                <a:cubicBezTo>
                  <a:pt x="2961" y="1990"/>
                  <a:pt x="2897" y="1998"/>
                  <a:pt x="2833" y="2008"/>
                </a:cubicBezTo>
                <a:cubicBezTo>
                  <a:pt x="2819" y="2011"/>
                  <a:pt x="2806" y="2021"/>
                  <a:pt x="2792" y="2023"/>
                </a:cubicBezTo>
                <a:cubicBezTo>
                  <a:pt x="2760" y="2029"/>
                  <a:pt x="2727" y="2026"/>
                  <a:pt x="2698" y="2036"/>
                </a:cubicBezTo>
                <a:cubicBezTo>
                  <a:pt x="2659" y="2049"/>
                  <a:pt x="2615" y="2036"/>
                  <a:pt x="2580" y="2066"/>
                </a:cubicBezTo>
                <a:cubicBezTo>
                  <a:pt x="2572" y="2073"/>
                  <a:pt x="2550" y="2063"/>
                  <a:pt x="2535" y="2065"/>
                </a:cubicBezTo>
                <a:cubicBezTo>
                  <a:pt x="2517" y="2068"/>
                  <a:pt x="2500" y="2079"/>
                  <a:pt x="2482" y="2083"/>
                </a:cubicBezTo>
                <a:cubicBezTo>
                  <a:pt x="2411" y="2097"/>
                  <a:pt x="2339" y="2110"/>
                  <a:pt x="2268" y="2122"/>
                </a:cubicBezTo>
                <a:cubicBezTo>
                  <a:pt x="2226" y="2129"/>
                  <a:pt x="2184" y="2139"/>
                  <a:pt x="2141" y="2139"/>
                </a:cubicBezTo>
                <a:cubicBezTo>
                  <a:pt x="2076" y="2138"/>
                  <a:pt x="2011" y="2129"/>
                  <a:pt x="1946" y="2125"/>
                </a:cubicBezTo>
                <a:cubicBezTo>
                  <a:pt x="1833" y="2119"/>
                  <a:pt x="1720" y="2111"/>
                  <a:pt x="1606" y="2109"/>
                </a:cubicBezTo>
                <a:cubicBezTo>
                  <a:pt x="1519" y="2107"/>
                  <a:pt x="1432" y="2113"/>
                  <a:pt x="1345" y="2116"/>
                </a:cubicBezTo>
                <a:cubicBezTo>
                  <a:pt x="1330" y="2116"/>
                  <a:pt x="1316" y="2124"/>
                  <a:pt x="1296" y="2130"/>
                </a:cubicBezTo>
                <a:cubicBezTo>
                  <a:pt x="1307" y="2133"/>
                  <a:pt x="1312" y="2137"/>
                  <a:pt x="1318" y="2137"/>
                </a:cubicBezTo>
                <a:cubicBezTo>
                  <a:pt x="1431" y="2135"/>
                  <a:pt x="1545" y="2131"/>
                  <a:pt x="1658" y="2132"/>
                </a:cubicBezTo>
                <a:cubicBezTo>
                  <a:pt x="1739" y="2133"/>
                  <a:pt x="1819" y="2140"/>
                  <a:pt x="1900" y="2148"/>
                </a:cubicBezTo>
                <a:cubicBezTo>
                  <a:pt x="1971" y="2154"/>
                  <a:pt x="2041" y="2166"/>
                  <a:pt x="2121" y="2177"/>
                </a:cubicBezTo>
                <a:cubicBezTo>
                  <a:pt x="2081" y="2191"/>
                  <a:pt x="2049" y="2203"/>
                  <a:pt x="2017" y="2214"/>
                </a:cubicBezTo>
                <a:cubicBezTo>
                  <a:pt x="2004" y="2219"/>
                  <a:pt x="1989" y="2221"/>
                  <a:pt x="1979" y="2230"/>
                </a:cubicBezTo>
                <a:cubicBezTo>
                  <a:pt x="1969" y="2238"/>
                  <a:pt x="1965" y="2252"/>
                  <a:pt x="1958" y="2264"/>
                </a:cubicBezTo>
                <a:cubicBezTo>
                  <a:pt x="1970" y="2265"/>
                  <a:pt x="1984" y="2272"/>
                  <a:pt x="1996" y="2268"/>
                </a:cubicBezTo>
                <a:cubicBezTo>
                  <a:pt x="2033" y="2257"/>
                  <a:pt x="2070" y="2242"/>
                  <a:pt x="2106" y="2229"/>
                </a:cubicBezTo>
                <a:cubicBezTo>
                  <a:pt x="2157" y="2210"/>
                  <a:pt x="2207" y="2189"/>
                  <a:pt x="2258" y="2173"/>
                </a:cubicBezTo>
                <a:cubicBezTo>
                  <a:pt x="2312" y="2156"/>
                  <a:pt x="2367" y="2142"/>
                  <a:pt x="2422" y="2131"/>
                </a:cubicBezTo>
                <a:cubicBezTo>
                  <a:pt x="2490" y="2118"/>
                  <a:pt x="2558" y="2108"/>
                  <a:pt x="2626" y="2099"/>
                </a:cubicBezTo>
                <a:cubicBezTo>
                  <a:pt x="2777" y="2079"/>
                  <a:pt x="2927" y="2059"/>
                  <a:pt x="3078" y="2040"/>
                </a:cubicBezTo>
                <a:cubicBezTo>
                  <a:pt x="3157" y="2031"/>
                  <a:pt x="3236" y="2022"/>
                  <a:pt x="3316" y="2016"/>
                </a:cubicBezTo>
                <a:cubicBezTo>
                  <a:pt x="3340" y="2014"/>
                  <a:pt x="3365" y="2023"/>
                  <a:pt x="3389" y="2027"/>
                </a:cubicBezTo>
                <a:cubicBezTo>
                  <a:pt x="3403" y="2030"/>
                  <a:pt x="3416" y="2033"/>
                  <a:pt x="3430" y="2036"/>
                </a:cubicBezTo>
                <a:cubicBezTo>
                  <a:pt x="3417" y="2029"/>
                  <a:pt x="3405" y="2022"/>
                  <a:pt x="3386" y="2011"/>
                </a:cubicBezTo>
                <a:cubicBezTo>
                  <a:pt x="3448" y="2003"/>
                  <a:pt x="3500" y="2015"/>
                  <a:pt x="3550" y="2036"/>
                </a:cubicBezTo>
                <a:cubicBezTo>
                  <a:pt x="3657" y="2082"/>
                  <a:pt x="3764" y="2128"/>
                  <a:pt x="3871" y="2175"/>
                </a:cubicBezTo>
                <a:cubicBezTo>
                  <a:pt x="3875" y="2177"/>
                  <a:pt x="3878" y="2180"/>
                  <a:pt x="3880" y="2189"/>
                </a:cubicBezTo>
                <a:cubicBezTo>
                  <a:pt x="3859" y="2184"/>
                  <a:pt x="3838" y="2182"/>
                  <a:pt x="3818" y="2175"/>
                </a:cubicBezTo>
                <a:cubicBezTo>
                  <a:pt x="3736" y="2145"/>
                  <a:pt x="3654" y="2112"/>
                  <a:pt x="3572" y="2082"/>
                </a:cubicBezTo>
                <a:cubicBezTo>
                  <a:pt x="3525" y="2065"/>
                  <a:pt x="3476" y="2050"/>
                  <a:pt x="3428" y="2035"/>
                </a:cubicBezTo>
                <a:cubicBezTo>
                  <a:pt x="3499" y="2065"/>
                  <a:pt x="3570" y="2096"/>
                  <a:pt x="3641" y="2125"/>
                </a:cubicBezTo>
                <a:cubicBezTo>
                  <a:pt x="3687" y="2144"/>
                  <a:pt x="3735" y="2162"/>
                  <a:pt x="3782" y="2189"/>
                </a:cubicBezTo>
                <a:cubicBezTo>
                  <a:pt x="3746" y="2192"/>
                  <a:pt x="3711" y="2197"/>
                  <a:pt x="3675" y="2199"/>
                </a:cubicBezTo>
                <a:cubicBezTo>
                  <a:pt x="3581" y="2204"/>
                  <a:pt x="3488" y="2208"/>
                  <a:pt x="3394" y="2213"/>
                </a:cubicBezTo>
                <a:cubicBezTo>
                  <a:pt x="3331" y="2216"/>
                  <a:pt x="3268" y="2217"/>
                  <a:pt x="3204" y="2221"/>
                </a:cubicBezTo>
                <a:cubicBezTo>
                  <a:pt x="3089" y="2228"/>
                  <a:pt x="2974" y="2234"/>
                  <a:pt x="2859" y="2245"/>
                </a:cubicBezTo>
                <a:cubicBezTo>
                  <a:pt x="2818" y="2249"/>
                  <a:pt x="2779" y="2274"/>
                  <a:pt x="2738" y="2279"/>
                </a:cubicBezTo>
                <a:cubicBezTo>
                  <a:pt x="2664" y="2288"/>
                  <a:pt x="2589" y="2289"/>
                  <a:pt x="2514" y="2295"/>
                </a:cubicBezTo>
                <a:cubicBezTo>
                  <a:pt x="2472" y="2298"/>
                  <a:pt x="2429" y="2306"/>
                  <a:pt x="2387" y="2307"/>
                </a:cubicBezTo>
                <a:cubicBezTo>
                  <a:pt x="2335" y="2307"/>
                  <a:pt x="2283" y="2302"/>
                  <a:pt x="2232" y="2300"/>
                </a:cubicBezTo>
                <a:cubicBezTo>
                  <a:pt x="2220" y="2299"/>
                  <a:pt x="2208" y="2301"/>
                  <a:pt x="2190" y="2303"/>
                </a:cubicBezTo>
                <a:cubicBezTo>
                  <a:pt x="2209" y="2334"/>
                  <a:pt x="2234" y="2339"/>
                  <a:pt x="2258" y="2338"/>
                </a:cubicBezTo>
                <a:cubicBezTo>
                  <a:pt x="2342" y="2336"/>
                  <a:pt x="2425" y="2334"/>
                  <a:pt x="2508" y="2326"/>
                </a:cubicBezTo>
                <a:cubicBezTo>
                  <a:pt x="2634" y="2314"/>
                  <a:pt x="2759" y="2298"/>
                  <a:pt x="2885" y="2282"/>
                </a:cubicBezTo>
                <a:cubicBezTo>
                  <a:pt x="2958" y="2273"/>
                  <a:pt x="3030" y="2258"/>
                  <a:pt x="3103" y="2250"/>
                </a:cubicBezTo>
                <a:cubicBezTo>
                  <a:pt x="3209" y="2239"/>
                  <a:pt x="3314" y="2229"/>
                  <a:pt x="3420" y="2223"/>
                </a:cubicBezTo>
                <a:cubicBezTo>
                  <a:pt x="3530" y="2217"/>
                  <a:pt x="3639" y="2217"/>
                  <a:pt x="3749" y="2215"/>
                </a:cubicBezTo>
                <a:cubicBezTo>
                  <a:pt x="3763" y="2215"/>
                  <a:pt x="3778" y="2215"/>
                  <a:pt x="3794" y="2218"/>
                </a:cubicBezTo>
                <a:cubicBezTo>
                  <a:pt x="3787" y="2220"/>
                  <a:pt x="3780" y="2222"/>
                  <a:pt x="3773" y="2223"/>
                </a:cubicBezTo>
                <a:cubicBezTo>
                  <a:pt x="3773" y="2225"/>
                  <a:pt x="3773" y="2228"/>
                  <a:pt x="3773" y="2230"/>
                </a:cubicBezTo>
                <a:cubicBezTo>
                  <a:pt x="3837" y="2230"/>
                  <a:pt x="3900" y="2230"/>
                  <a:pt x="3964" y="2230"/>
                </a:cubicBezTo>
                <a:cubicBezTo>
                  <a:pt x="3964" y="2234"/>
                  <a:pt x="3964" y="2238"/>
                  <a:pt x="3964" y="2243"/>
                </a:cubicBezTo>
                <a:cubicBezTo>
                  <a:pt x="3883" y="2266"/>
                  <a:pt x="3804" y="2241"/>
                  <a:pt x="3724" y="2227"/>
                </a:cubicBezTo>
                <a:cubicBezTo>
                  <a:pt x="3723" y="2232"/>
                  <a:pt x="3723" y="2236"/>
                  <a:pt x="3722" y="2240"/>
                </a:cubicBezTo>
                <a:cubicBezTo>
                  <a:pt x="3741" y="2244"/>
                  <a:pt x="3760" y="2248"/>
                  <a:pt x="3779" y="2252"/>
                </a:cubicBezTo>
                <a:cubicBezTo>
                  <a:pt x="3779" y="2255"/>
                  <a:pt x="3779" y="2257"/>
                  <a:pt x="3779" y="2259"/>
                </a:cubicBezTo>
                <a:cubicBezTo>
                  <a:pt x="3595" y="2267"/>
                  <a:pt x="3411" y="2276"/>
                  <a:pt x="3227" y="2285"/>
                </a:cubicBezTo>
                <a:cubicBezTo>
                  <a:pt x="3227" y="2289"/>
                  <a:pt x="3227" y="2293"/>
                  <a:pt x="3227" y="2297"/>
                </a:cubicBezTo>
                <a:cubicBezTo>
                  <a:pt x="3386" y="2290"/>
                  <a:pt x="3545" y="2283"/>
                  <a:pt x="3704" y="2277"/>
                </a:cubicBezTo>
                <a:cubicBezTo>
                  <a:pt x="3797" y="2274"/>
                  <a:pt x="3891" y="2264"/>
                  <a:pt x="3982" y="2294"/>
                </a:cubicBezTo>
                <a:cubicBezTo>
                  <a:pt x="3985" y="2294"/>
                  <a:pt x="3988" y="2297"/>
                  <a:pt x="3995" y="2303"/>
                </a:cubicBezTo>
                <a:cubicBezTo>
                  <a:pt x="3733" y="2359"/>
                  <a:pt x="3472" y="2370"/>
                  <a:pt x="3210" y="2370"/>
                </a:cubicBezTo>
                <a:cubicBezTo>
                  <a:pt x="3210" y="2374"/>
                  <a:pt x="3210" y="2378"/>
                  <a:pt x="3211" y="2382"/>
                </a:cubicBezTo>
                <a:cubicBezTo>
                  <a:pt x="3347" y="2379"/>
                  <a:pt x="3483" y="2375"/>
                  <a:pt x="3619" y="2371"/>
                </a:cubicBezTo>
                <a:cubicBezTo>
                  <a:pt x="3619" y="2373"/>
                  <a:pt x="3619" y="2375"/>
                  <a:pt x="3620" y="2376"/>
                </a:cubicBezTo>
                <a:cubicBezTo>
                  <a:pt x="3605" y="2378"/>
                  <a:pt x="3591" y="2380"/>
                  <a:pt x="3576" y="2381"/>
                </a:cubicBezTo>
                <a:cubicBezTo>
                  <a:pt x="3500" y="2391"/>
                  <a:pt x="3425" y="2400"/>
                  <a:pt x="3349" y="2411"/>
                </a:cubicBezTo>
                <a:cubicBezTo>
                  <a:pt x="3342" y="2412"/>
                  <a:pt x="3335" y="2423"/>
                  <a:pt x="3328" y="2430"/>
                </a:cubicBezTo>
                <a:cubicBezTo>
                  <a:pt x="3339" y="2435"/>
                  <a:pt x="3350" y="2445"/>
                  <a:pt x="3360" y="2444"/>
                </a:cubicBezTo>
                <a:cubicBezTo>
                  <a:pt x="3409" y="2440"/>
                  <a:pt x="3458" y="2432"/>
                  <a:pt x="3507" y="2426"/>
                </a:cubicBezTo>
                <a:cubicBezTo>
                  <a:pt x="3570" y="2418"/>
                  <a:pt x="3632" y="2409"/>
                  <a:pt x="3697" y="2401"/>
                </a:cubicBezTo>
                <a:cubicBezTo>
                  <a:pt x="3690" y="2409"/>
                  <a:pt x="3686" y="2415"/>
                  <a:pt x="3682" y="2420"/>
                </a:cubicBezTo>
                <a:cubicBezTo>
                  <a:pt x="3688" y="2424"/>
                  <a:pt x="3694" y="2431"/>
                  <a:pt x="3700" y="2432"/>
                </a:cubicBezTo>
                <a:cubicBezTo>
                  <a:pt x="3811" y="2441"/>
                  <a:pt x="3922" y="2449"/>
                  <a:pt x="4033" y="2458"/>
                </a:cubicBezTo>
                <a:cubicBezTo>
                  <a:pt x="4083" y="2463"/>
                  <a:pt x="4133" y="2469"/>
                  <a:pt x="4186" y="2481"/>
                </a:cubicBezTo>
                <a:cubicBezTo>
                  <a:pt x="4164" y="2491"/>
                  <a:pt x="4142" y="2510"/>
                  <a:pt x="4119" y="2510"/>
                </a:cubicBezTo>
                <a:cubicBezTo>
                  <a:pt x="4032" y="2514"/>
                  <a:pt x="3944" y="2512"/>
                  <a:pt x="3853" y="2512"/>
                </a:cubicBezTo>
                <a:cubicBezTo>
                  <a:pt x="3854" y="2504"/>
                  <a:pt x="3855" y="2489"/>
                  <a:pt x="3856" y="2473"/>
                </a:cubicBezTo>
                <a:cubicBezTo>
                  <a:pt x="3852" y="2475"/>
                  <a:pt x="3849" y="2475"/>
                  <a:pt x="3848" y="2476"/>
                </a:cubicBezTo>
                <a:cubicBezTo>
                  <a:pt x="3836" y="2523"/>
                  <a:pt x="3803" y="2515"/>
                  <a:pt x="3767" y="2511"/>
                </a:cubicBezTo>
                <a:cubicBezTo>
                  <a:pt x="3555" y="2489"/>
                  <a:pt x="3342" y="2470"/>
                  <a:pt x="3129" y="2448"/>
                </a:cubicBezTo>
                <a:close/>
                <a:moveTo>
                  <a:pt x="4242" y="2506"/>
                </a:moveTo>
                <a:cubicBezTo>
                  <a:pt x="4296" y="2477"/>
                  <a:pt x="4352" y="2494"/>
                  <a:pt x="4407" y="2514"/>
                </a:cubicBezTo>
                <a:cubicBezTo>
                  <a:pt x="4352" y="2511"/>
                  <a:pt x="4296" y="2508"/>
                  <a:pt x="4242" y="2506"/>
                </a:cubicBezTo>
                <a:close/>
                <a:moveTo>
                  <a:pt x="4354" y="2566"/>
                </a:moveTo>
                <a:cubicBezTo>
                  <a:pt x="4347" y="2578"/>
                  <a:pt x="4342" y="2596"/>
                  <a:pt x="4335" y="2597"/>
                </a:cubicBezTo>
                <a:cubicBezTo>
                  <a:pt x="4301" y="2600"/>
                  <a:pt x="4266" y="2598"/>
                  <a:pt x="4231" y="2592"/>
                </a:cubicBezTo>
                <a:cubicBezTo>
                  <a:pt x="4259" y="2588"/>
                  <a:pt x="4286" y="2585"/>
                  <a:pt x="4315" y="2582"/>
                </a:cubicBezTo>
                <a:cubicBezTo>
                  <a:pt x="4316" y="2576"/>
                  <a:pt x="4317" y="2568"/>
                  <a:pt x="4317" y="2558"/>
                </a:cubicBezTo>
                <a:cubicBezTo>
                  <a:pt x="4331" y="2561"/>
                  <a:pt x="4340" y="2563"/>
                  <a:pt x="4354" y="2566"/>
                </a:cubicBezTo>
                <a:close/>
                <a:moveTo>
                  <a:pt x="4349" y="2452"/>
                </a:moveTo>
                <a:cubicBezTo>
                  <a:pt x="4147" y="2437"/>
                  <a:pt x="3946" y="2421"/>
                  <a:pt x="3744" y="2406"/>
                </a:cubicBezTo>
                <a:cubicBezTo>
                  <a:pt x="3744" y="2403"/>
                  <a:pt x="3744" y="2400"/>
                  <a:pt x="3744" y="2398"/>
                </a:cubicBezTo>
                <a:cubicBezTo>
                  <a:pt x="3777" y="2396"/>
                  <a:pt x="3810" y="2391"/>
                  <a:pt x="3844" y="2392"/>
                </a:cubicBezTo>
                <a:cubicBezTo>
                  <a:pt x="3904" y="2394"/>
                  <a:pt x="3965" y="2398"/>
                  <a:pt x="4026" y="2404"/>
                </a:cubicBezTo>
                <a:cubicBezTo>
                  <a:pt x="4121" y="2414"/>
                  <a:pt x="4216" y="2425"/>
                  <a:pt x="4311" y="2437"/>
                </a:cubicBezTo>
                <a:cubicBezTo>
                  <a:pt x="4324" y="2438"/>
                  <a:pt x="4337" y="2441"/>
                  <a:pt x="4350" y="2443"/>
                </a:cubicBezTo>
                <a:cubicBezTo>
                  <a:pt x="4349" y="2446"/>
                  <a:pt x="4349" y="2449"/>
                  <a:pt x="4349" y="2452"/>
                </a:cubicBezTo>
                <a:close/>
                <a:moveTo>
                  <a:pt x="4216" y="2959"/>
                </a:moveTo>
                <a:cubicBezTo>
                  <a:pt x="4201" y="2954"/>
                  <a:pt x="4192" y="2953"/>
                  <a:pt x="4185" y="2949"/>
                </a:cubicBezTo>
                <a:cubicBezTo>
                  <a:pt x="4153" y="2934"/>
                  <a:pt x="4128" y="2915"/>
                  <a:pt x="4141" y="2869"/>
                </a:cubicBezTo>
                <a:cubicBezTo>
                  <a:pt x="4161" y="2888"/>
                  <a:pt x="4189" y="2895"/>
                  <a:pt x="4183" y="2930"/>
                </a:cubicBezTo>
                <a:cubicBezTo>
                  <a:pt x="4182" y="2935"/>
                  <a:pt x="4199" y="2944"/>
                  <a:pt x="4216" y="2959"/>
                </a:cubicBezTo>
                <a:close/>
                <a:moveTo>
                  <a:pt x="3743" y="3083"/>
                </a:moveTo>
                <a:cubicBezTo>
                  <a:pt x="3770" y="3029"/>
                  <a:pt x="3795" y="2981"/>
                  <a:pt x="3822" y="2928"/>
                </a:cubicBezTo>
                <a:cubicBezTo>
                  <a:pt x="3839" y="2944"/>
                  <a:pt x="3851" y="2956"/>
                  <a:pt x="3867" y="2971"/>
                </a:cubicBezTo>
                <a:cubicBezTo>
                  <a:pt x="3826" y="3008"/>
                  <a:pt x="3787" y="3043"/>
                  <a:pt x="3743" y="3083"/>
                </a:cubicBezTo>
                <a:close/>
                <a:moveTo>
                  <a:pt x="3848" y="3060"/>
                </a:moveTo>
                <a:cubicBezTo>
                  <a:pt x="3834" y="3125"/>
                  <a:pt x="3821" y="3190"/>
                  <a:pt x="3807" y="3253"/>
                </a:cubicBezTo>
                <a:cubicBezTo>
                  <a:pt x="3782" y="3238"/>
                  <a:pt x="3765" y="3209"/>
                  <a:pt x="3778" y="3179"/>
                </a:cubicBezTo>
                <a:cubicBezTo>
                  <a:pt x="3796" y="3136"/>
                  <a:pt x="3821" y="3097"/>
                  <a:pt x="3843" y="3056"/>
                </a:cubicBezTo>
                <a:cubicBezTo>
                  <a:pt x="3845" y="3057"/>
                  <a:pt x="3846" y="3059"/>
                  <a:pt x="3848" y="3060"/>
                </a:cubicBezTo>
                <a:close/>
                <a:moveTo>
                  <a:pt x="3718" y="3043"/>
                </a:moveTo>
                <a:cubicBezTo>
                  <a:pt x="3710" y="3066"/>
                  <a:pt x="3702" y="3087"/>
                  <a:pt x="3689" y="3119"/>
                </a:cubicBezTo>
                <a:cubicBezTo>
                  <a:pt x="3656" y="3075"/>
                  <a:pt x="3631" y="3037"/>
                  <a:pt x="3601" y="3002"/>
                </a:cubicBezTo>
                <a:cubicBezTo>
                  <a:pt x="3535" y="2926"/>
                  <a:pt x="3468" y="2848"/>
                  <a:pt x="3396" y="2777"/>
                </a:cubicBezTo>
                <a:cubicBezTo>
                  <a:pt x="3364" y="2745"/>
                  <a:pt x="3324" y="2719"/>
                  <a:pt x="3282" y="2700"/>
                </a:cubicBezTo>
                <a:cubicBezTo>
                  <a:pt x="3803" y="2649"/>
                  <a:pt x="3803" y="2649"/>
                  <a:pt x="3803" y="2649"/>
                </a:cubicBezTo>
                <a:cubicBezTo>
                  <a:pt x="3768" y="2657"/>
                  <a:pt x="3740" y="2663"/>
                  <a:pt x="3712" y="2670"/>
                </a:cubicBezTo>
                <a:cubicBezTo>
                  <a:pt x="3713" y="2674"/>
                  <a:pt x="3713" y="2677"/>
                  <a:pt x="3713" y="2681"/>
                </a:cubicBezTo>
                <a:cubicBezTo>
                  <a:pt x="3734" y="2681"/>
                  <a:pt x="3755" y="2681"/>
                  <a:pt x="3775" y="2681"/>
                </a:cubicBezTo>
                <a:cubicBezTo>
                  <a:pt x="3777" y="2685"/>
                  <a:pt x="3778" y="2688"/>
                  <a:pt x="3779" y="2692"/>
                </a:cubicBezTo>
                <a:cubicBezTo>
                  <a:pt x="3752" y="2703"/>
                  <a:pt x="3726" y="2713"/>
                  <a:pt x="3699" y="2724"/>
                </a:cubicBezTo>
                <a:cubicBezTo>
                  <a:pt x="3700" y="2726"/>
                  <a:pt x="3701" y="2729"/>
                  <a:pt x="3702" y="2731"/>
                </a:cubicBezTo>
                <a:cubicBezTo>
                  <a:pt x="3730" y="2727"/>
                  <a:pt x="3758" y="2724"/>
                  <a:pt x="3786" y="2720"/>
                </a:cubicBezTo>
                <a:cubicBezTo>
                  <a:pt x="3799" y="2772"/>
                  <a:pt x="3794" y="2788"/>
                  <a:pt x="3765" y="2801"/>
                </a:cubicBezTo>
                <a:cubicBezTo>
                  <a:pt x="3767" y="2790"/>
                  <a:pt x="3768" y="2780"/>
                  <a:pt x="3769" y="2769"/>
                </a:cubicBezTo>
                <a:cubicBezTo>
                  <a:pt x="3766" y="2767"/>
                  <a:pt x="3763" y="2765"/>
                  <a:pt x="3760" y="2763"/>
                </a:cubicBezTo>
                <a:cubicBezTo>
                  <a:pt x="3751" y="2772"/>
                  <a:pt x="3737" y="2780"/>
                  <a:pt x="3731" y="2791"/>
                </a:cubicBezTo>
                <a:cubicBezTo>
                  <a:pt x="3702" y="2847"/>
                  <a:pt x="3675" y="2904"/>
                  <a:pt x="3648" y="2962"/>
                </a:cubicBezTo>
                <a:cubicBezTo>
                  <a:pt x="3645" y="2970"/>
                  <a:pt x="3649" y="2982"/>
                  <a:pt x="3649" y="2992"/>
                </a:cubicBezTo>
                <a:cubicBezTo>
                  <a:pt x="3657" y="2985"/>
                  <a:pt x="3668" y="2980"/>
                  <a:pt x="3672" y="2972"/>
                </a:cubicBezTo>
                <a:cubicBezTo>
                  <a:pt x="3691" y="2938"/>
                  <a:pt x="3708" y="2902"/>
                  <a:pt x="3726" y="2868"/>
                </a:cubicBezTo>
                <a:cubicBezTo>
                  <a:pt x="3736" y="2871"/>
                  <a:pt x="3744" y="2874"/>
                  <a:pt x="3752" y="2876"/>
                </a:cubicBezTo>
                <a:cubicBezTo>
                  <a:pt x="3728" y="2918"/>
                  <a:pt x="3705" y="2958"/>
                  <a:pt x="3684" y="2999"/>
                </a:cubicBezTo>
                <a:cubicBezTo>
                  <a:pt x="3677" y="3011"/>
                  <a:pt x="3678" y="3026"/>
                  <a:pt x="3675" y="3040"/>
                </a:cubicBezTo>
                <a:cubicBezTo>
                  <a:pt x="3687" y="3041"/>
                  <a:pt x="3699" y="3042"/>
                  <a:pt x="3718" y="3043"/>
                </a:cubicBezTo>
                <a:close/>
                <a:moveTo>
                  <a:pt x="3946" y="2658"/>
                </a:moveTo>
                <a:cubicBezTo>
                  <a:pt x="3948" y="2665"/>
                  <a:pt x="3949" y="2672"/>
                  <a:pt x="3950" y="2679"/>
                </a:cubicBezTo>
                <a:cubicBezTo>
                  <a:pt x="3908" y="2684"/>
                  <a:pt x="3866" y="2690"/>
                  <a:pt x="3824" y="2696"/>
                </a:cubicBezTo>
                <a:cubicBezTo>
                  <a:pt x="3823" y="2691"/>
                  <a:pt x="3822" y="2687"/>
                  <a:pt x="3821" y="2682"/>
                </a:cubicBezTo>
                <a:cubicBezTo>
                  <a:pt x="3863" y="2674"/>
                  <a:pt x="3905" y="2666"/>
                  <a:pt x="3946" y="2658"/>
                </a:cubicBezTo>
                <a:close/>
                <a:moveTo>
                  <a:pt x="3924" y="2586"/>
                </a:moveTo>
                <a:cubicBezTo>
                  <a:pt x="3896" y="2588"/>
                  <a:pt x="3868" y="2590"/>
                  <a:pt x="3840" y="2592"/>
                </a:cubicBezTo>
                <a:cubicBezTo>
                  <a:pt x="3837" y="2559"/>
                  <a:pt x="3847" y="2558"/>
                  <a:pt x="3924" y="2586"/>
                </a:cubicBezTo>
                <a:close/>
                <a:moveTo>
                  <a:pt x="3857" y="2907"/>
                </a:moveTo>
                <a:cubicBezTo>
                  <a:pt x="3882" y="2902"/>
                  <a:pt x="3900" y="2898"/>
                  <a:pt x="3918" y="2895"/>
                </a:cubicBezTo>
                <a:cubicBezTo>
                  <a:pt x="3919" y="2897"/>
                  <a:pt x="3921" y="2899"/>
                  <a:pt x="3922" y="2901"/>
                </a:cubicBezTo>
                <a:cubicBezTo>
                  <a:pt x="3911" y="2914"/>
                  <a:pt x="3901" y="2927"/>
                  <a:pt x="3887" y="2943"/>
                </a:cubicBezTo>
                <a:cubicBezTo>
                  <a:pt x="3877" y="2932"/>
                  <a:pt x="3869" y="2922"/>
                  <a:pt x="3857" y="2907"/>
                </a:cubicBezTo>
                <a:close/>
                <a:moveTo>
                  <a:pt x="3865" y="2878"/>
                </a:moveTo>
                <a:cubicBezTo>
                  <a:pt x="3865" y="2864"/>
                  <a:pt x="3865" y="2852"/>
                  <a:pt x="3865" y="2837"/>
                </a:cubicBezTo>
                <a:cubicBezTo>
                  <a:pt x="3903" y="2827"/>
                  <a:pt x="3940" y="2817"/>
                  <a:pt x="3980" y="2807"/>
                </a:cubicBezTo>
                <a:cubicBezTo>
                  <a:pt x="3961" y="2864"/>
                  <a:pt x="3911" y="2866"/>
                  <a:pt x="3865" y="2878"/>
                </a:cubicBezTo>
                <a:close/>
                <a:moveTo>
                  <a:pt x="3962" y="2758"/>
                </a:moveTo>
                <a:cubicBezTo>
                  <a:pt x="3961" y="2754"/>
                  <a:pt x="3961" y="2750"/>
                  <a:pt x="3960" y="2746"/>
                </a:cubicBezTo>
                <a:cubicBezTo>
                  <a:pt x="3992" y="2738"/>
                  <a:pt x="4024" y="2729"/>
                  <a:pt x="4057" y="2721"/>
                </a:cubicBezTo>
                <a:cubicBezTo>
                  <a:pt x="4058" y="2724"/>
                  <a:pt x="4058" y="2728"/>
                  <a:pt x="4059" y="2731"/>
                </a:cubicBezTo>
                <a:cubicBezTo>
                  <a:pt x="4027" y="2740"/>
                  <a:pt x="3995" y="2749"/>
                  <a:pt x="3962" y="2758"/>
                </a:cubicBezTo>
                <a:close/>
                <a:moveTo>
                  <a:pt x="4049" y="2791"/>
                </a:moveTo>
                <a:cubicBezTo>
                  <a:pt x="4037" y="2812"/>
                  <a:pt x="4030" y="2824"/>
                  <a:pt x="4020" y="2840"/>
                </a:cubicBezTo>
                <a:cubicBezTo>
                  <a:pt x="4013" y="2827"/>
                  <a:pt x="4008" y="2816"/>
                  <a:pt x="4000" y="2802"/>
                </a:cubicBezTo>
                <a:cubicBezTo>
                  <a:pt x="4015" y="2799"/>
                  <a:pt x="4028" y="2796"/>
                  <a:pt x="4049" y="2791"/>
                </a:cubicBezTo>
                <a:close/>
                <a:moveTo>
                  <a:pt x="4049" y="2885"/>
                </a:moveTo>
                <a:cubicBezTo>
                  <a:pt x="4051" y="2876"/>
                  <a:pt x="4063" y="2870"/>
                  <a:pt x="4071" y="2863"/>
                </a:cubicBezTo>
                <a:cubicBezTo>
                  <a:pt x="4076" y="2872"/>
                  <a:pt x="4083" y="2879"/>
                  <a:pt x="4085" y="2888"/>
                </a:cubicBezTo>
                <a:cubicBezTo>
                  <a:pt x="4088" y="2898"/>
                  <a:pt x="4087" y="2909"/>
                  <a:pt x="4087" y="2917"/>
                </a:cubicBezTo>
                <a:cubicBezTo>
                  <a:pt x="4071" y="2929"/>
                  <a:pt x="4057" y="2940"/>
                  <a:pt x="4035" y="2958"/>
                </a:cubicBezTo>
                <a:cubicBezTo>
                  <a:pt x="4040" y="2927"/>
                  <a:pt x="4042" y="2905"/>
                  <a:pt x="4049" y="2885"/>
                </a:cubicBezTo>
                <a:close/>
                <a:moveTo>
                  <a:pt x="3799" y="2558"/>
                </a:moveTo>
                <a:cubicBezTo>
                  <a:pt x="3802" y="2559"/>
                  <a:pt x="3805" y="2561"/>
                  <a:pt x="3808" y="2563"/>
                </a:cubicBezTo>
                <a:cubicBezTo>
                  <a:pt x="3813" y="2585"/>
                  <a:pt x="3803" y="2595"/>
                  <a:pt x="3788" y="2600"/>
                </a:cubicBezTo>
                <a:cubicBezTo>
                  <a:pt x="3774" y="2556"/>
                  <a:pt x="3774" y="2556"/>
                  <a:pt x="3774" y="2556"/>
                </a:cubicBezTo>
                <a:cubicBezTo>
                  <a:pt x="3782" y="2557"/>
                  <a:pt x="3790" y="2557"/>
                  <a:pt x="3799" y="2558"/>
                </a:cubicBezTo>
                <a:close/>
                <a:moveTo>
                  <a:pt x="2525" y="3310"/>
                </a:moveTo>
                <a:cubicBezTo>
                  <a:pt x="2507" y="3358"/>
                  <a:pt x="2451" y="3382"/>
                  <a:pt x="2456" y="3447"/>
                </a:cubicBezTo>
                <a:cubicBezTo>
                  <a:pt x="2444" y="3444"/>
                  <a:pt x="2434" y="3441"/>
                  <a:pt x="2416" y="3436"/>
                </a:cubicBezTo>
                <a:cubicBezTo>
                  <a:pt x="2456" y="3390"/>
                  <a:pt x="2490" y="3350"/>
                  <a:pt x="2525" y="3310"/>
                </a:cubicBezTo>
                <a:close/>
                <a:moveTo>
                  <a:pt x="2583" y="3423"/>
                </a:moveTo>
                <a:cubicBezTo>
                  <a:pt x="2573" y="3445"/>
                  <a:pt x="2563" y="3468"/>
                  <a:pt x="2550" y="3495"/>
                </a:cubicBezTo>
                <a:cubicBezTo>
                  <a:pt x="2538" y="3489"/>
                  <a:pt x="2527" y="3483"/>
                  <a:pt x="2517" y="3478"/>
                </a:cubicBezTo>
                <a:cubicBezTo>
                  <a:pt x="2539" y="3460"/>
                  <a:pt x="2561" y="3442"/>
                  <a:pt x="2583" y="3423"/>
                </a:cubicBezTo>
                <a:close/>
                <a:moveTo>
                  <a:pt x="2080" y="3533"/>
                </a:moveTo>
                <a:cubicBezTo>
                  <a:pt x="2063" y="3543"/>
                  <a:pt x="2054" y="3549"/>
                  <a:pt x="2045" y="3554"/>
                </a:cubicBezTo>
                <a:cubicBezTo>
                  <a:pt x="2044" y="3551"/>
                  <a:pt x="2042" y="3549"/>
                  <a:pt x="2042" y="3546"/>
                </a:cubicBezTo>
                <a:cubicBezTo>
                  <a:pt x="2049" y="3490"/>
                  <a:pt x="2104" y="3445"/>
                  <a:pt x="2158" y="3451"/>
                </a:cubicBezTo>
                <a:cubicBezTo>
                  <a:pt x="2212" y="3456"/>
                  <a:pt x="2267" y="3455"/>
                  <a:pt x="2318" y="3470"/>
                </a:cubicBezTo>
                <a:cubicBezTo>
                  <a:pt x="2386" y="3489"/>
                  <a:pt x="2451" y="3519"/>
                  <a:pt x="2516" y="3548"/>
                </a:cubicBezTo>
                <a:cubicBezTo>
                  <a:pt x="2587" y="3580"/>
                  <a:pt x="2657" y="3616"/>
                  <a:pt x="2726" y="3651"/>
                </a:cubicBezTo>
                <a:cubicBezTo>
                  <a:pt x="2733" y="3654"/>
                  <a:pt x="2737" y="3668"/>
                  <a:pt x="2737" y="3677"/>
                </a:cubicBezTo>
                <a:cubicBezTo>
                  <a:pt x="2739" y="3723"/>
                  <a:pt x="2739" y="3768"/>
                  <a:pt x="2738" y="3813"/>
                </a:cubicBezTo>
                <a:cubicBezTo>
                  <a:pt x="2738" y="3818"/>
                  <a:pt x="2732" y="3824"/>
                  <a:pt x="2728" y="3829"/>
                </a:cubicBezTo>
                <a:cubicBezTo>
                  <a:pt x="2724" y="3834"/>
                  <a:pt x="2716" y="3839"/>
                  <a:pt x="2716" y="3844"/>
                </a:cubicBezTo>
                <a:cubicBezTo>
                  <a:pt x="2712" y="3876"/>
                  <a:pt x="2692" y="3896"/>
                  <a:pt x="2670" y="3919"/>
                </a:cubicBezTo>
                <a:cubicBezTo>
                  <a:pt x="2640" y="3952"/>
                  <a:pt x="2620" y="3996"/>
                  <a:pt x="2596" y="4036"/>
                </a:cubicBezTo>
                <a:cubicBezTo>
                  <a:pt x="2627" y="3933"/>
                  <a:pt x="2658" y="3828"/>
                  <a:pt x="2689" y="3723"/>
                </a:cubicBezTo>
                <a:cubicBezTo>
                  <a:pt x="2685" y="3722"/>
                  <a:pt x="2681" y="3720"/>
                  <a:pt x="2677" y="3719"/>
                </a:cubicBezTo>
                <a:cubicBezTo>
                  <a:pt x="2670" y="3735"/>
                  <a:pt x="2664" y="3751"/>
                  <a:pt x="2660" y="3762"/>
                </a:cubicBezTo>
                <a:cubicBezTo>
                  <a:pt x="2656" y="3750"/>
                  <a:pt x="2652" y="3733"/>
                  <a:pt x="2648" y="3716"/>
                </a:cubicBezTo>
                <a:cubicBezTo>
                  <a:pt x="2644" y="3717"/>
                  <a:pt x="2640" y="3717"/>
                  <a:pt x="2636" y="3718"/>
                </a:cubicBezTo>
                <a:cubicBezTo>
                  <a:pt x="2631" y="3726"/>
                  <a:pt x="2625" y="3735"/>
                  <a:pt x="2616" y="3747"/>
                </a:cubicBezTo>
                <a:cubicBezTo>
                  <a:pt x="2616" y="3736"/>
                  <a:pt x="2616" y="3729"/>
                  <a:pt x="2616" y="3715"/>
                </a:cubicBezTo>
                <a:cubicBezTo>
                  <a:pt x="2539" y="3819"/>
                  <a:pt x="2517" y="3938"/>
                  <a:pt x="2473" y="4048"/>
                </a:cubicBezTo>
                <a:cubicBezTo>
                  <a:pt x="2471" y="4047"/>
                  <a:pt x="2468" y="4046"/>
                  <a:pt x="2465" y="4045"/>
                </a:cubicBezTo>
                <a:cubicBezTo>
                  <a:pt x="2503" y="3924"/>
                  <a:pt x="2541" y="3803"/>
                  <a:pt x="2578" y="3681"/>
                </a:cubicBezTo>
                <a:cubicBezTo>
                  <a:pt x="2561" y="3703"/>
                  <a:pt x="2543" y="3712"/>
                  <a:pt x="2515" y="3715"/>
                </a:cubicBezTo>
                <a:cubicBezTo>
                  <a:pt x="2500" y="3717"/>
                  <a:pt x="2487" y="3743"/>
                  <a:pt x="2475" y="3759"/>
                </a:cubicBezTo>
                <a:cubicBezTo>
                  <a:pt x="2468" y="3769"/>
                  <a:pt x="2464" y="3781"/>
                  <a:pt x="2451" y="3789"/>
                </a:cubicBezTo>
                <a:cubicBezTo>
                  <a:pt x="2459" y="3764"/>
                  <a:pt x="2467" y="3739"/>
                  <a:pt x="2479" y="3704"/>
                </a:cubicBezTo>
                <a:cubicBezTo>
                  <a:pt x="2467" y="3714"/>
                  <a:pt x="2459" y="3718"/>
                  <a:pt x="2456" y="3724"/>
                </a:cubicBezTo>
                <a:cubicBezTo>
                  <a:pt x="2447" y="3740"/>
                  <a:pt x="2442" y="3758"/>
                  <a:pt x="2417" y="3742"/>
                </a:cubicBezTo>
                <a:cubicBezTo>
                  <a:pt x="2415" y="3741"/>
                  <a:pt x="2399" y="3754"/>
                  <a:pt x="2395" y="3762"/>
                </a:cubicBezTo>
                <a:cubicBezTo>
                  <a:pt x="2344" y="3879"/>
                  <a:pt x="2295" y="3996"/>
                  <a:pt x="2245" y="4114"/>
                </a:cubicBezTo>
                <a:cubicBezTo>
                  <a:pt x="2245" y="4115"/>
                  <a:pt x="2242" y="4116"/>
                  <a:pt x="2233" y="4123"/>
                </a:cubicBezTo>
                <a:cubicBezTo>
                  <a:pt x="2236" y="4106"/>
                  <a:pt x="2237" y="4095"/>
                  <a:pt x="2240" y="4084"/>
                </a:cubicBezTo>
                <a:cubicBezTo>
                  <a:pt x="2263" y="4024"/>
                  <a:pt x="2287" y="3964"/>
                  <a:pt x="2310" y="3903"/>
                </a:cubicBezTo>
                <a:cubicBezTo>
                  <a:pt x="2320" y="3876"/>
                  <a:pt x="2323" y="3849"/>
                  <a:pt x="2318" y="3817"/>
                </a:cubicBezTo>
                <a:cubicBezTo>
                  <a:pt x="2314" y="3783"/>
                  <a:pt x="2334" y="3744"/>
                  <a:pt x="2346" y="3708"/>
                </a:cubicBezTo>
                <a:cubicBezTo>
                  <a:pt x="2354" y="3685"/>
                  <a:pt x="2368" y="3664"/>
                  <a:pt x="2376" y="3639"/>
                </a:cubicBezTo>
                <a:cubicBezTo>
                  <a:pt x="2346" y="3659"/>
                  <a:pt x="2329" y="3690"/>
                  <a:pt x="2319" y="3724"/>
                </a:cubicBezTo>
                <a:cubicBezTo>
                  <a:pt x="2314" y="3738"/>
                  <a:pt x="2316" y="3759"/>
                  <a:pt x="2290" y="3744"/>
                </a:cubicBezTo>
                <a:cubicBezTo>
                  <a:pt x="2286" y="3741"/>
                  <a:pt x="2271" y="3748"/>
                  <a:pt x="2269" y="3753"/>
                </a:cubicBezTo>
                <a:cubicBezTo>
                  <a:pt x="2244" y="3807"/>
                  <a:pt x="2220" y="3860"/>
                  <a:pt x="2199" y="3915"/>
                </a:cubicBezTo>
                <a:cubicBezTo>
                  <a:pt x="2180" y="3963"/>
                  <a:pt x="2164" y="4013"/>
                  <a:pt x="2148" y="4062"/>
                </a:cubicBezTo>
                <a:cubicBezTo>
                  <a:pt x="2144" y="4074"/>
                  <a:pt x="2147" y="4088"/>
                  <a:pt x="2143" y="4099"/>
                </a:cubicBezTo>
                <a:cubicBezTo>
                  <a:pt x="2140" y="4110"/>
                  <a:pt x="2131" y="4118"/>
                  <a:pt x="2125" y="4127"/>
                </a:cubicBezTo>
                <a:cubicBezTo>
                  <a:pt x="2119" y="4125"/>
                  <a:pt x="2114" y="4122"/>
                  <a:pt x="2109" y="4119"/>
                </a:cubicBezTo>
                <a:cubicBezTo>
                  <a:pt x="2159" y="3984"/>
                  <a:pt x="2209" y="3848"/>
                  <a:pt x="2259" y="3713"/>
                </a:cubicBezTo>
                <a:cubicBezTo>
                  <a:pt x="2232" y="3748"/>
                  <a:pt x="2205" y="3782"/>
                  <a:pt x="2155" y="3780"/>
                </a:cubicBezTo>
                <a:cubicBezTo>
                  <a:pt x="2167" y="3734"/>
                  <a:pt x="2181" y="3685"/>
                  <a:pt x="2195" y="3631"/>
                </a:cubicBezTo>
                <a:cubicBezTo>
                  <a:pt x="2148" y="3661"/>
                  <a:pt x="2155" y="3735"/>
                  <a:pt x="2091" y="3738"/>
                </a:cubicBezTo>
                <a:cubicBezTo>
                  <a:pt x="2075" y="3696"/>
                  <a:pt x="2109" y="3661"/>
                  <a:pt x="2119" y="3619"/>
                </a:cubicBezTo>
                <a:cubicBezTo>
                  <a:pt x="2116" y="3622"/>
                  <a:pt x="2112" y="3625"/>
                  <a:pt x="2109" y="3628"/>
                </a:cubicBezTo>
                <a:cubicBezTo>
                  <a:pt x="2073" y="3675"/>
                  <a:pt x="2042" y="3727"/>
                  <a:pt x="2000" y="3769"/>
                </a:cubicBezTo>
                <a:cubicBezTo>
                  <a:pt x="1948" y="3819"/>
                  <a:pt x="1937" y="3890"/>
                  <a:pt x="1899" y="3946"/>
                </a:cubicBezTo>
                <a:cubicBezTo>
                  <a:pt x="1896" y="3945"/>
                  <a:pt x="1893" y="3944"/>
                  <a:pt x="1891" y="3942"/>
                </a:cubicBezTo>
                <a:cubicBezTo>
                  <a:pt x="1952" y="3809"/>
                  <a:pt x="2014" y="3676"/>
                  <a:pt x="2080" y="3533"/>
                </a:cubicBezTo>
                <a:close/>
                <a:moveTo>
                  <a:pt x="2604" y="3521"/>
                </a:moveTo>
                <a:cubicBezTo>
                  <a:pt x="2622" y="3510"/>
                  <a:pt x="2636" y="3502"/>
                  <a:pt x="2653" y="3492"/>
                </a:cubicBezTo>
                <a:cubicBezTo>
                  <a:pt x="2650" y="3510"/>
                  <a:pt x="2647" y="3523"/>
                  <a:pt x="2644" y="3541"/>
                </a:cubicBezTo>
                <a:cubicBezTo>
                  <a:pt x="2630" y="3534"/>
                  <a:pt x="2620" y="3529"/>
                  <a:pt x="2604" y="3521"/>
                </a:cubicBezTo>
                <a:close/>
                <a:moveTo>
                  <a:pt x="2793" y="3549"/>
                </a:moveTo>
                <a:cubicBezTo>
                  <a:pt x="2801" y="3528"/>
                  <a:pt x="2810" y="3506"/>
                  <a:pt x="2821" y="3477"/>
                </a:cubicBezTo>
                <a:cubicBezTo>
                  <a:pt x="2840" y="3504"/>
                  <a:pt x="2852" y="3522"/>
                  <a:pt x="2865" y="3541"/>
                </a:cubicBezTo>
                <a:cubicBezTo>
                  <a:pt x="2839" y="3531"/>
                  <a:pt x="2825" y="3542"/>
                  <a:pt x="2818" y="3561"/>
                </a:cubicBezTo>
                <a:cubicBezTo>
                  <a:pt x="2803" y="3608"/>
                  <a:pt x="2814" y="3642"/>
                  <a:pt x="2850" y="3655"/>
                </a:cubicBezTo>
                <a:cubicBezTo>
                  <a:pt x="2834" y="3676"/>
                  <a:pt x="2814" y="3695"/>
                  <a:pt x="2804" y="3718"/>
                </a:cubicBezTo>
                <a:cubicBezTo>
                  <a:pt x="2795" y="3741"/>
                  <a:pt x="2796" y="3768"/>
                  <a:pt x="2786" y="3792"/>
                </a:cubicBezTo>
                <a:cubicBezTo>
                  <a:pt x="2786" y="3754"/>
                  <a:pt x="2777" y="3714"/>
                  <a:pt x="2788" y="3679"/>
                </a:cubicBezTo>
                <a:cubicBezTo>
                  <a:pt x="2801" y="3635"/>
                  <a:pt x="2776" y="3592"/>
                  <a:pt x="2793" y="3549"/>
                </a:cubicBezTo>
                <a:close/>
                <a:moveTo>
                  <a:pt x="2803" y="4295"/>
                </a:moveTo>
                <a:cubicBezTo>
                  <a:pt x="2800" y="4295"/>
                  <a:pt x="2797" y="4295"/>
                  <a:pt x="2794" y="4296"/>
                </a:cubicBezTo>
                <a:cubicBezTo>
                  <a:pt x="2791" y="4244"/>
                  <a:pt x="2789" y="4193"/>
                  <a:pt x="2786" y="4142"/>
                </a:cubicBezTo>
                <a:cubicBezTo>
                  <a:pt x="2788" y="4141"/>
                  <a:pt x="2790" y="4141"/>
                  <a:pt x="2793" y="4140"/>
                </a:cubicBezTo>
                <a:cubicBezTo>
                  <a:pt x="2796" y="4192"/>
                  <a:pt x="2800" y="4243"/>
                  <a:pt x="2803" y="4295"/>
                </a:cubicBezTo>
                <a:close/>
                <a:moveTo>
                  <a:pt x="2802" y="4739"/>
                </a:moveTo>
                <a:cubicBezTo>
                  <a:pt x="2779" y="4739"/>
                  <a:pt x="2761" y="4739"/>
                  <a:pt x="2740" y="4739"/>
                </a:cubicBezTo>
                <a:cubicBezTo>
                  <a:pt x="2750" y="4670"/>
                  <a:pt x="2760" y="4604"/>
                  <a:pt x="2769" y="4537"/>
                </a:cubicBezTo>
                <a:cubicBezTo>
                  <a:pt x="2771" y="4537"/>
                  <a:pt x="2773" y="4537"/>
                  <a:pt x="2775" y="4536"/>
                </a:cubicBezTo>
                <a:cubicBezTo>
                  <a:pt x="2784" y="4603"/>
                  <a:pt x="2793" y="4669"/>
                  <a:pt x="2802" y="4739"/>
                </a:cubicBezTo>
                <a:close/>
                <a:moveTo>
                  <a:pt x="2751" y="4455"/>
                </a:moveTo>
                <a:cubicBezTo>
                  <a:pt x="2707" y="4448"/>
                  <a:pt x="2704" y="4425"/>
                  <a:pt x="2710" y="4394"/>
                </a:cubicBezTo>
                <a:cubicBezTo>
                  <a:pt x="2718" y="4358"/>
                  <a:pt x="2723" y="4322"/>
                  <a:pt x="2731" y="4286"/>
                </a:cubicBezTo>
                <a:cubicBezTo>
                  <a:pt x="2732" y="4279"/>
                  <a:pt x="2739" y="4274"/>
                  <a:pt x="2743" y="4267"/>
                </a:cubicBezTo>
                <a:cubicBezTo>
                  <a:pt x="2746" y="4269"/>
                  <a:pt x="2748" y="4270"/>
                  <a:pt x="2751" y="4271"/>
                </a:cubicBezTo>
                <a:cubicBezTo>
                  <a:pt x="2751" y="4331"/>
                  <a:pt x="2751" y="4392"/>
                  <a:pt x="2751" y="4455"/>
                </a:cubicBezTo>
                <a:close/>
                <a:moveTo>
                  <a:pt x="2702" y="4059"/>
                </a:moveTo>
                <a:cubicBezTo>
                  <a:pt x="2713" y="4027"/>
                  <a:pt x="2723" y="3998"/>
                  <a:pt x="2733" y="3969"/>
                </a:cubicBezTo>
                <a:cubicBezTo>
                  <a:pt x="2740" y="4003"/>
                  <a:pt x="2753" y="4039"/>
                  <a:pt x="2702" y="4059"/>
                </a:cubicBezTo>
                <a:close/>
                <a:moveTo>
                  <a:pt x="2626" y="4341"/>
                </a:moveTo>
                <a:cubicBezTo>
                  <a:pt x="2613" y="4331"/>
                  <a:pt x="2626" y="4287"/>
                  <a:pt x="2626" y="4253"/>
                </a:cubicBezTo>
                <a:cubicBezTo>
                  <a:pt x="2659" y="4260"/>
                  <a:pt x="2682" y="4264"/>
                  <a:pt x="2701" y="4268"/>
                </a:cubicBezTo>
                <a:cubicBezTo>
                  <a:pt x="2686" y="4356"/>
                  <a:pt x="2671" y="4439"/>
                  <a:pt x="2656" y="4523"/>
                </a:cubicBezTo>
                <a:cubicBezTo>
                  <a:pt x="2652" y="4522"/>
                  <a:pt x="2649" y="4522"/>
                  <a:pt x="2645" y="4521"/>
                </a:cubicBezTo>
                <a:cubicBezTo>
                  <a:pt x="2648" y="4494"/>
                  <a:pt x="2652" y="4466"/>
                  <a:pt x="2653" y="4439"/>
                </a:cubicBezTo>
                <a:cubicBezTo>
                  <a:pt x="2654" y="4405"/>
                  <a:pt x="2666" y="4370"/>
                  <a:pt x="2626" y="4341"/>
                </a:cubicBezTo>
                <a:close/>
                <a:moveTo>
                  <a:pt x="1905" y="4205"/>
                </a:moveTo>
                <a:cubicBezTo>
                  <a:pt x="2021" y="4197"/>
                  <a:pt x="2135" y="4188"/>
                  <a:pt x="2249" y="4182"/>
                </a:cubicBezTo>
                <a:cubicBezTo>
                  <a:pt x="2265" y="4181"/>
                  <a:pt x="2281" y="4194"/>
                  <a:pt x="2297" y="4200"/>
                </a:cubicBezTo>
                <a:cubicBezTo>
                  <a:pt x="2303" y="4202"/>
                  <a:pt x="2314" y="4206"/>
                  <a:pt x="2315" y="4205"/>
                </a:cubicBezTo>
                <a:cubicBezTo>
                  <a:pt x="2332" y="4180"/>
                  <a:pt x="2354" y="4195"/>
                  <a:pt x="2372" y="4199"/>
                </a:cubicBezTo>
                <a:cubicBezTo>
                  <a:pt x="2451" y="4215"/>
                  <a:pt x="2530" y="4233"/>
                  <a:pt x="2618" y="4253"/>
                </a:cubicBezTo>
                <a:cubicBezTo>
                  <a:pt x="2603" y="4288"/>
                  <a:pt x="2588" y="4321"/>
                  <a:pt x="2574" y="4355"/>
                </a:cubicBezTo>
                <a:cubicBezTo>
                  <a:pt x="2557" y="4393"/>
                  <a:pt x="2542" y="4432"/>
                  <a:pt x="2527" y="4468"/>
                </a:cubicBezTo>
                <a:cubicBezTo>
                  <a:pt x="2473" y="4410"/>
                  <a:pt x="2495" y="4333"/>
                  <a:pt x="2489" y="4262"/>
                </a:cubicBezTo>
                <a:cubicBezTo>
                  <a:pt x="2484" y="4262"/>
                  <a:pt x="2480" y="4262"/>
                  <a:pt x="2475" y="4262"/>
                </a:cubicBezTo>
                <a:cubicBezTo>
                  <a:pt x="2471" y="4288"/>
                  <a:pt x="2467" y="4314"/>
                  <a:pt x="2461" y="4340"/>
                </a:cubicBezTo>
                <a:cubicBezTo>
                  <a:pt x="2454" y="4376"/>
                  <a:pt x="2442" y="4410"/>
                  <a:pt x="2440" y="4446"/>
                </a:cubicBezTo>
                <a:cubicBezTo>
                  <a:pt x="2434" y="4531"/>
                  <a:pt x="2433" y="4617"/>
                  <a:pt x="2431" y="4702"/>
                </a:cubicBezTo>
                <a:cubicBezTo>
                  <a:pt x="2430" y="4726"/>
                  <a:pt x="2431" y="4751"/>
                  <a:pt x="2431" y="4775"/>
                </a:cubicBezTo>
                <a:cubicBezTo>
                  <a:pt x="2427" y="4775"/>
                  <a:pt x="2424" y="4776"/>
                  <a:pt x="2420" y="4776"/>
                </a:cubicBezTo>
                <a:cubicBezTo>
                  <a:pt x="2415" y="4757"/>
                  <a:pt x="2407" y="4737"/>
                  <a:pt x="2406" y="4718"/>
                </a:cubicBezTo>
                <a:cubicBezTo>
                  <a:pt x="2402" y="4622"/>
                  <a:pt x="2401" y="4526"/>
                  <a:pt x="2398" y="4430"/>
                </a:cubicBezTo>
                <a:cubicBezTo>
                  <a:pt x="2397" y="4411"/>
                  <a:pt x="2391" y="4390"/>
                  <a:pt x="2383" y="4372"/>
                </a:cubicBezTo>
                <a:cubicBezTo>
                  <a:pt x="2369" y="4342"/>
                  <a:pt x="2367" y="4313"/>
                  <a:pt x="2374" y="4282"/>
                </a:cubicBezTo>
                <a:cubicBezTo>
                  <a:pt x="2376" y="4272"/>
                  <a:pt x="2373" y="4261"/>
                  <a:pt x="2372" y="4251"/>
                </a:cubicBezTo>
                <a:cubicBezTo>
                  <a:pt x="2369" y="4251"/>
                  <a:pt x="2366" y="4251"/>
                  <a:pt x="2363" y="4251"/>
                </a:cubicBezTo>
                <a:cubicBezTo>
                  <a:pt x="2357" y="4286"/>
                  <a:pt x="2351" y="4322"/>
                  <a:pt x="2346" y="4349"/>
                </a:cubicBezTo>
                <a:cubicBezTo>
                  <a:pt x="2326" y="4355"/>
                  <a:pt x="2308" y="4360"/>
                  <a:pt x="2288" y="4366"/>
                </a:cubicBezTo>
                <a:cubicBezTo>
                  <a:pt x="2286" y="4357"/>
                  <a:pt x="2284" y="4346"/>
                  <a:pt x="2282" y="4335"/>
                </a:cubicBezTo>
                <a:cubicBezTo>
                  <a:pt x="2280" y="4334"/>
                  <a:pt x="2278" y="4334"/>
                  <a:pt x="2277" y="4334"/>
                </a:cubicBezTo>
                <a:cubicBezTo>
                  <a:pt x="2269" y="4383"/>
                  <a:pt x="2261" y="4432"/>
                  <a:pt x="2254" y="4479"/>
                </a:cubicBezTo>
                <a:cubicBezTo>
                  <a:pt x="2238" y="4473"/>
                  <a:pt x="2223" y="4468"/>
                  <a:pt x="2200" y="4460"/>
                </a:cubicBezTo>
                <a:cubicBezTo>
                  <a:pt x="2196" y="4438"/>
                  <a:pt x="2189" y="4407"/>
                  <a:pt x="2183" y="4375"/>
                </a:cubicBezTo>
                <a:cubicBezTo>
                  <a:pt x="2180" y="4375"/>
                  <a:pt x="2178" y="4375"/>
                  <a:pt x="2176" y="4376"/>
                </a:cubicBezTo>
                <a:cubicBezTo>
                  <a:pt x="2176" y="4528"/>
                  <a:pt x="2176" y="4680"/>
                  <a:pt x="2176" y="4833"/>
                </a:cubicBezTo>
                <a:cubicBezTo>
                  <a:pt x="2172" y="4836"/>
                  <a:pt x="2169" y="4839"/>
                  <a:pt x="2166" y="4842"/>
                </a:cubicBezTo>
                <a:cubicBezTo>
                  <a:pt x="2164" y="4836"/>
                  <a:pt x="2162" y="4830"/>
                  <a:pt x="2161" y="4824"/>
                </a:cubicBezTo>
                <a:cubicBezTo>
                  <a:pt x="2159" y="4802"/>
                  <a:pt x="2155" y="4780"/>
                  <a:pt x="2155" y="4758"/>
                </a:cubicBezTo>
                <a:cubicBezTo>
                  <a:pt x="2151" y="4657"/>
                  <a:pt x="2150" y="4555"/>
                  <a:pt x="2142" y="4454"/>
                </a:cubicBezTo>
                <a:cubicBezTo>
                  <a:pt x="2140" y="4426"/>
                  <a:pt x="2141" y="4389"/>
                  <a:pt x="2100" y="4376"/>
                </a:cubicBezTo>
                <a:cubicBezTo>
                  <a:pt x="2092" y="4373"/>
                  <a:pt x="2095" y="4337"/>
                  <a:pt x="2094" y="4316"/>
                </a:cubicBezTo>
                <a:cubicBezTo>
                  <a:pt x="2093" y="4292"/>
                  <a:pt x="2094" y="4267"/>
                  <a:pt x="2088" y="4243"/>
                </a:cubicBezTo>
                <a:cubicBezTo>
                  <a:pt x="2067" y="4450"/>
                  <a:pt x="2020" y="4655"/>
                  <a:pt x="2035" y="4868"/>
                </a:cubicBezTo>
                <a:cubicBezTo>
                  <a:pt x="2029" y="4849"/>
                  <a:pt x="2020" y="4832"/>
                  <a:pt x="2016" y="4813"/>
                </a:cubicBezTo>
                <a:cubicBezTo>
                  <a:pt x="1993" y="4691"/>
                  <a:pt x="1997" y="4569"/>
                  <a:pt x="2018" y="4448"/>
                </a:cubicBezTo>
                <a:cubicBezTo>
                  <a:pt x="2024" y="4414"/>
                  <a:pt x="2003" y="4406"/>
                  <a:pt x="1979" y="4399"/>
                </a:cubicBezTo>
                <a:cubicBezTo>
                  <a:pt x="1974" y="4357"/>
                  <a:pt x="1987" y="4313"/>
                  <a:pt x="1965" y="4271"/>
                </a:cubicBezTo>
                <a:cubicBezTo>
                  <a:pt x="1954" y="4357"/>
                  <a:pt x="1961" y="4447"/>
                  <a:pt x="1893" y="4519"/>
                </a:cubicBezTo>
                <a:cubicBezTo>
                  <a:pt x="1870" y="4467"/>
                  <a:pt x="1889" y="4414"/>
                  <a:pt x="1889" y="4363"/>
                </a:cubicBezTo>
                <a:cubicBezTo>
                  <a:pt x="1890" y="4313"/>
                  <a:pt x="1899" y="4263"/>
                  <a:pt x="1905" y="4205"/>
                </a:cubicBezTo>
                <a:close/>
                <a:moveTo>
                  <a:pt x="1828" y="4441"/>
                </a:moveTo>
                <a:cubicBezTo>
                  <a:pt x="1822" y="4442"/>
                  <a:pt x="1816" y="4457"/>
                  <a:pt x="1816" y="4466"/>
                </a:cubicBezTo>
                <a:cubicBezTo>
                  <a:pt x="1815" y="4504"/>
                  <a:pt x="1817" y="4542"/>
                  <a:pt x="1818" y="4580"/>
                </a:cubicBezTo>
                <a:cubicBezTo>
                  <a:pt x="1818" y="4591"/>
                  <a:pt x="1818" y="4603"/>
                  <a:pt x="1818" y="4615"/>
                </a:cubicBezTo>
                <a:cubicBezTo>
                  <a:pt x="1795" y="4614"/>
                  <a:pt x="1786" y="4609"/>
                  <a:pt x="1787" y="4585"/>
                </a:cubicBezTo>
                <a:cubicBezTo>
                  <a:pt x="1790" y="4525"/>
                  <a:pt x="1788" y="4466"/>
                  <a:pt x="1788" y="4407"/>
                </a:cubicBezTo>
                <a:cubicBezTo>
                  <a:pt x="1786" y="4407"/>
                  <a:pt x="1783" y="4407"/>
                  <a:pt x="1781" y="4406"/>
                </a:cubicBezTo>
                <a:cubicBezTo>
                  <a:pt x="1775" y="4463"/>
                  <a:pt x="1768" y="4519"/>
                  <a:pt x="1761" y="4575"/>
                </a:cubicBezTo>
                <a:cubicBezTo>
                  <a:pt x="1759" y="4575"/>
                  <a:pt x="1757" y="4576"/>
                  <a:pt x="1755" y="4576"/>
                </a:cubicBezTo>
                <a:cubicBezTo>
                  <a:pt x="1753" y="4562"/>
                  <a:pt x="1747" y="4548"/>
                  <a:pt x="1749" y="4534"/>
                </a:cubicBezTo>
                <a:cubicBezTo>
                  <a:pt x="1762" y="4442"/>
                  <a:pt x="1776" y="4350"/>
                  <a:pt x="1790" y="4258"/>
                </a:cubicBezTo>
                <a:cubicBezTo>
                  <a:pt x="1793" y="4240"/>
                  <a:pt x="1799" y="4226"/>
                  <a:pt x="1822" y="4224"/>
                </a:cubicBezTo>
                <a:cubicBezTo>
                  <a:pt x="1845" y="4222"/>
                  <a:pt x="1869" y="4215"/>
                  <a:pt x="1886" y="4211"/>
                </a:cubicBezTo>
                <a:cubicBezTo>
                  <a:pt x="1879" y="4270"/>
                  <a:pt x="1870" y="4329"/>
                  <a:pt x="1866" y="4387"/>
                </a:cubicBezTo>
                <a:cubicBezTo>
                  <a:pt x="1864" y="4416"/>
                  <a:pt x="1859" y="4435"/>
                  <a:pt x="1828" y="4441"/>
                </a:cubicBezTo>
                <a:close/>
                <a:moveTo>
                  <a:pt x="1924" y="5134"/>
                </a:moveTo>
                <a:cubicBezTo>
                  <a:pt x="1930" y="5215"/>
                  <a:pt x="1937" y="5299"/>
                  <a:pt x="1944" y="5383"/>
                </a:cubicBezTo>
                <a:cubicBezTo>
                  <a:pt x="1940" y="5384"/>
                  <a:pt x="1937" y="5385"/>
                  <a:pt x="1933" y="5386"/>
                </a:cubicBezTo>
                <a:cubicBezTo>
                  <a:pt x="1915" y="5331"/>
                  <a:pt x="1893" y="5276"/>
                  <a:pt x="1881" y="5219"/>
                </a:cubicBezTo>
                <a:cubicBezTo>
                  <a:pt x="1868" y="5158"/>
                  <a:pt x="1865" y="5095"/>
                  <a:pt x="1856" y="5034"/>
                </a:cubicBezTo>
                <a:cubicBezTo>
                  <a:pt x="1853" y="5007"/>
                  <a:pt x="1869" y="4999"/>
                  <a:pt x="1889" y="4988"/>
                </a:cubicBezTo>
                <a:cubicBezTo>
                  <a:pt x="1982" y="4939"/>
                  <a:pt x="2086" y="4922"/>
                  <a:pt x="2186" y="4896"/>
                </a:cubicBezTo>
                <a:cubicBezTo>
                  <a:pt x="2270" y="4874"/>
                  <a:pt x="2355" y="4851"/>
                  <a:pt x="2442" y="4839"/>
                </a:cubicBezTo>
                <a:cubicBezTo>
                  <a:pt x="2555" y="4822"/>
                  <a:pt x="2667" y="4787"/>
                  <a:pt x="2784" y="4804"/>
                </a:cubicBezTo>
                <a:cubicBezTo>
                  <a:pt x="2806" y="4807"/>
                  <a:pt x="2816" y="4813"/>
                  <a:pt x="2821" y="4834"/>
                </a:cubicBezTo>
                <a:cubicBezTo>
                  <a:pt x="2829" y="4870"/>
                  <a:pt x="2839" y="4906"/>
                  <a:pt x="2849" y="4944"/>
                </a:cubicBezTo>
                <a:cubicBezTo>
                  <a:pt x="2799" y="4936"/>
                  <a:pt x="2816" y="4893"/>
                  <a:pt x="2803" y="4868"/>
                </a:cubicBezTo>
                <a:cubicBezTo>
                  <a:pt x="2787" y="4895"/>
                  <a:pt x="2773" y="4921"/>
                  <a:pt x="2758" y="4946"/>
                </a:cubicBezTo>
                <a:cubicBezTo>
                  <a:pt x="2753" y="4946"/>
                  <a:pt x="2749" y="4946"/>
                  <a:pt x="2744" y="4946"/>
                </a:cubicBezTo>
                <a:cubicBezTo>
                  <a:pt x="2738" y="4934"/>
                  <a:pt x="2730" y="4923"/>
                  <a:pt x="2725" y="4910"/>
                </a:cubicBezTo>
                <a:cubicBezTo>
                  <a:pt x="2719" y="4893"/>
                  <a:pt x="2717" y="4874"/>
                  <a:pt x="2711" y="4857"/>
                </a:cubicBezTo>
                <a:cubicBezTo>
                  <a:pt x="2699" y="4827"/>
                  <a:pt x="2680" y="4826"/>
                  <a:pt x="2655" y="4845"/>
                </a:cubicBezTo>
                <a:cubicBezTo>
                  <a:pt x="2630" y="4866"/>
                  <a:pt x="2621" y="4888"/>
                  <a:pt x="2631" y="4919"/>
                </a:cubicBezTo>
                <a:cubicBezTo>
                  <a:pt x="2635" y="4932"/>
                  <a:pt x="2632" y="4946"/>
                  <a:pt x="2632" y="4970"/>
                </a:cubicBezTo>
                <a:cubicBezTo>
                  <a:pt x="2622" y="4954"/>
                  <a:pt x="2618" y="4946"/>
                  <a:pt x="2612" y="4939"/>
                </a:cubicBezTo>
                <a:cubicBezTo>
                  <a:pt x="2596" y="4919"/>
                  <a:pt x="2578" y="4913"/>
                  <a:pt x="2557" y="4934"/>
                </a:cubicBezTo>
                <a:cubicBezTo>
                  <a:pt x="2553" y="4938"/>
                  <a:pt x="2538" y="4939"/>
                  <a:pt x="2534" y="4935"/>
                </a:cubicBezTo>
                <a:cubicBezTo>
                  <a:pt x="2498" y="4896"/>
                  <a:pt x="2499" y="4895"/>
                  <a:pt x="2444" y="4922"/>
                </a:cubicBezTo>
                <a:cubicBezTo>
                  <a:pt x="2450" y="5011"/>
                  <a:pt x="2456" y="5100"/>
                  <a:pt x="2462" y="5190"/>
                </a:cubicBezTo>
                <a:cubicBezTo>
                  <a:pt x="2460" y="5190"/>
                  <a:pt x="2458" y="5191"/>
                  <a:pt x="2456" y="5191"/>
                </a:cubicBezTo>
                <a:cubicBezTo>
                  <a:pt x="2450" y="5151"/>
                  <a:pt x="2444" y="5112"/>
                  <a:pt x="2439" y="5072"/>
                </a:cubicBezTo>
                <a:cubicBezTo>
                  <a:pt x="2435" y="5043"/>
                  <a:pt x="2434" y="5014"/>
                  <a:pt x="2427" y="4986"/>
                </a:cubicBezTo>
                <a:cubicBezTo>
                  <a:pt x="2423" y="4972"/>
                  <a:pt x="2409" y="4956"/>
                  <a:pt x="2397" y="4952"/>
                </a:cubicBezTo>
                <a:cubicBezTo>
                  <a:pt x="2388" y="4949"/>
                  <a:pt x="2371" y="4964"/>
                  <a:pt x="2361" y="4974"/>
                </a:cubicBezTo>
                <a:cubicBezTo>
                  <a:pt x="2348" y="4988"/>
                  <a:pt x="2338" y="5004"/>
                  <a:pt x="2325" y="5022"/>
                </a:cubicBezTo>
                <a:cubicBezTo>
                  <a:pt x="2313" y="5016"/>
                  <a:pt x="2293" y="5008"/>
                  <a:pt x="2269" y="4997"/>
                </a:cubicBezTo>
                <a:cubicBezTo>
                  <a:pt x="2265" y="5016"/>
                  <a:pt x="2255" y="5038"/>
                  <a:pt x="2256" y="5060"/>
                </a:cubicBezTo>
                <a:cubicBezTo>
                  <a:pt x="2260" y="5184"/>
                  <a:pt x="2267" y="5309"/>
                  <a:pt x="2270" y="5435"/>
                </a:cubicBezTo>
                <a:cubicBezTo>
                  <a:pt x="2266" y="5418"/>
                  <a:pt x="2259" y="5401"/>
                  <a:pt x="2257" y="5384"/>
                </a:cubicBezTo>
                <a:cubicBezTo>
                  <a:pt x="2245" y="5284"/>
                  <a:pt x="2237" y="5184"/>
                  <a:pt x="2221" y="5084"/>
                </a:cubicBezTo>
                <a:cubicBezTo>
                  <a:pt x="2213" y="5034"/>
                  <a:pt x="2191" y="4985"/>
                  <a:pt x="2174" y="4931"/>
                </a:cubicBezTo>
                <a:cubicBezTo>
                  <a:pt x="2134" y="4969"/>
                  <a:pt x="2155" y="5008"/>
                  <a:pt x="2153" y="5047"/>
                </a:cubicBezTo>
                <a:cubicBezTo>
                  <a:pt x="2147" y="5046"/>
                  <a:pt x="2142" y="5045"/>
                  <a:pt x="2137" y="5044"/>
                </a:cubicBezTo>
                <a:cubicBezTo>
                  <a:pt x="2137" y="5097"/>
                  <a:pt x="2137" y="5150"/>
                  <a:pt x="2137" y="5201"/>
                </a:cubicBezTo>
                <a:cubicBezTo>
                  <a:pt x="2084" y="5155"/>
                  <a:pt x="2071" y="5083"/>
                  <a:pt x="2040" y="5030"/>
                </a:cubicBezTo>
                <a:cubicBezTo>
                  <a:pt x="2028" y="5045"/>
                  <a:pt x="2013" y="5063"/>
                  <a:pt x="1993" y="5089"/>
                </a:cubicBezTo>
                <a:cubicBezTo>
                  <a:pt x="1996" y="5112"/>
                  <a:pt x="2002" y="5147"/>
                  <a:pt x="2009" y="5187"/>
                </a:cubicBezTo>
                <a:cubicBezTo>
                  <a:pt x="1976" y="5167"/>
                  <a:pt x="1949" y="5149"/>
                  <a:pt x="1924" y="5134"/>
                </a:cubicBezTo>
                <a:close/>
                <a:moveTo>
                  <a:pt x="2348" y="5545"/>
                </a:moveTo>
                <a:cubicBezTo>
                  <a:pt x="2344" y="5588"/>
                  <a:pt x="2340" y="5626"/>
                  <a:pt x="2336" y="5666"/>
                </a:cubicBezTo>
                <a:cubicBezTo>
                  <a:pt x="2318" y="5630"/>
                  <a:pt x="2323" y="5563"/>
                  <a:pt x="2348" y="5545"/>
                </a:cubicBezTo>
                <a:close/>
                <a:moveTo>
                  <a:pt x="2156" y="5386"/>
                </a:moveTo>
                <a:cubicBezTo>
                  <a:pt x="2152" y="5387"/>
                  <a:pt x="2149" y="5388"/>
                  <a:pt x="2145" y="5389"/>
                </a:cubicBezTo>
                <a:cubicBezTo>
                  <a:pt x="2138" y="5354"/>
                  <a:pt x="2132" y="5319"/>
                  <a:pt x="2126" y="5285"/>
                </a:cubicBezTo>
                <a:cubicBezTo>
                  <a:pt x="2129" y="5284"/>
                  <a:pt x="2133" y="5283"/>
                  <a:pt x="2136" y="5283"/>
                </a:cubicBezTo>
                <a:cubicBezTo>
                  <a:pt x="2143" y="5317"/>
                  <a:pt x="2150" y="5352"/>
                  <a:pt x="2156" y="5386"/>
                </a:cubicBezTo>
                <a:close/>
                <a:moveTo>
                  <a:pt x="2014" y="5543"/>
                </a:moveTo>
                <a:cubicBezTo>
                  <a:pt x="2036" y="5561"/>
                  <a:pt x="2055" y="5576"/>
                  <a:pt x="2071" y="5588"/>
                </a:cubicBezTo>
                <a:cubicBezTo>
                  <a:pt x="2037" y="5603"/>
                  <a:pt x="2023" y="5582"/>
                  <a:pt x="2014" y="5543"/>
                </a:cubicBezTo>
                <a:close/>
                <a:moveTo>
                  <a:pt x="2108" y="5710"/>
                </a:moveTo>
                <a:cubicBezTo>
                  <a:pt x="2112" y="5709"/>
                  <a:pt x="2115" y="5708"/>
                  <a:pt x="2118" y="5706"/>
                </a:cubicBezTo>
                <a:cubicBezTo>
                  <a:pt x="2127" y="5728"/>
                  <a:pt x="2137" y="5748"/>
                  <a:pt x="2144" y="5770"/>
                </a:cubicBezTo>
                <a:cubicBezTo>
                  <a:pt x="2166" y="5837"/>
                  <a:pt x="2186" y="5905"/>
                  <a:pt x="2203" y="5974"/>
                </a:cubicBezTo>
                <a:cubicBezTo>
                  <a:pt x="2158" y="5890"/>
                  <a:pt x="2134" y="5800"/>
                  <a:pt x="2108" y="5710"/>
                </a:cubicBezTo>
                <a:close/>
                <a:moveTo>
                  <a:pt x="2297" y="5779"/>
                </a:moveTo>
                <a:cubicBezTo>
                  <a:pt x="2295" y="5779"/>
                  <a:pt x="2292" y="5780"/>
                  <a:pt x="2289" y="5780"/>
                </a:cubicBezTo>
                <a:cubicBezTo>
                  <a:pt x="2284" y="5729"/>
                  <a:pt x="2280" y="5678"/>
                  <a:pt x="2275" y="5628"/>
                </a:cubicBezTo>
                <a:cubicBezTo>
                  <a:pt x="2269" y="5628"/>
                  <a:pt x="2264" y="5628"/>
                  <a:pt x="2258" y="5628"/>
                </a:cubicBezTo>
                <a:cubicBezTo>
                  <a:pt x="2240" y="5704"/>
                  <a:pt x="2268" y="5782"/>
                  <a:pt x="2252" y="5865"/>
                </a:cubicBezTo>
                <a:cubicBezTo>
                  <a:pt x="2232" y="5803"/>
                  <a:pt x="2210" y="5747"/>
                  <a:pt x="2195" y="5688"/>
                </a:cubicBezTo>
                <a:cubicBezTo>
                  <a:pt x="2177" y="5619"/>
                  <a:pt x="2180" y="5619"/>
                  <a:pt x="2247" y="5592"/>
                </a:cubicBezTo>
                <a:cubicBezTo>
                  <a:pt x="2268" y="5584"/>
                  <a:pt x="2287" y="5572"/>
                  <a:pt x="2312" y="5560"/>
                </a:cubicBezTo>
                <a:cubicBezTo>
                  <a:pt x="2307" y="5637"/>
                  <a:pt x="2302" y="5708"/>
                  <a:pt x="2297" y="5779"/>
                </a:cubicBezTo>
                <a:close/>
                <a:moveTo>
                  <a:pt x="2324" y="5740"/>
                </a:moveTo>
                <a:cubicBezTo>
                  <a:pt x="2328" y="5740"/>
                  <a:pt x="2332" y="5741"/>
                  <a:pt x="2336" y="5741"/>
                </a:cubicBezTo>
                <a:cubicBezTo>
                  <a:pt x="2336" y="5844"/>
                  <a:pt x="2336" y="5947"/>
                  <a:pt x="2336" y="6050"/>
                </a:cubicBezTo>
                <a:cubicBezTo>
                  <a:pt x="2296" y="5947"/>
                  <a:pt x="2326" y="5843"/>
                  <a:pt x="2324" y="5740"/>
                </a:cubicBezTo>
                <a:close/>
                <a:moveTo>
                  <a:pt x="2322" y="6147"/>
                </a:moveTo>
                <a:cubicBezTo>
                  <a:pt x="2349" y="6152"/>
                  <a:pt x="2371" y="6156"/>
                  <a:pt x="2399" y="6161"/>
                </a:cubicBezTo>
                <a:cubicBezTo>
                  <a:pt x="2357" y="6201"/>
                  <a:pt x="2355" y="6200"/>
                  <a:pt x="2322" y="6147"/>
                </a:cubicBezTo>
                <a:close/>
                <a:moveTo>
                  <a:pt x="2408" y="6155"/>
                </a:moveTo>
                <a:cubicBezTo>
                  <a:pt x="2418" y="6121"/>
                  <a:pt x="2428" y="6092"/>
                  <a:pt x="2436" y="6066"/>
                </a:cubicBezTo>
                <a:cubicBezTo>
                  <a:pt x="2442" y="6075"/>
                  <a:pt x="2448" y="6086"/>
                  <a:pt x="2455" y="6097"/>
                </a:cubicBezTo>
                <a:cubicBezTo>
                  <a:pt x="2465" y="6088"/>
                  <a:pt x="2473" y="6078"/>
                  <a:pt x="2483" y="6070"/>
                </a:cubicBezTo>
                <a:cubicBezTo>
                  <a:pt x="2506" y="6050"/>
                  <a:pt x="2530" y="6030"/>
                  <a:pt x="2553" y="6009"/>
                </a:cubicBezTo>
                <a:cubicBezTo>
                  <a:pt x="2559" y="6027"/>
                  <a:pt x="2474" y="6117"/>
                  <a:pt x="2408" y="6155"/>
                </a:cubicBezTo>
                <a:close/>
                <a:moveTo>
                  <a:pt x="2786" y="5446"/>
                </a:moveTo>
                <a:cubicBezTo>
                  <a:pt x="2715" y="5401"/>
                  <a:pt x="2679" y="5465"/>
                  <a:pt x="2636" y="5503"/>
                </a:cubicBezTo>
                <a:cubicBezTo>
                  <a:pt x="2626" y="5490"/>
                  <a:pt x="2617" y="5469"/>
                  <a:pt x="2606" y="5468"/>
                </a:cubicBezTo>
                <a:cubicBezTo>
                  <a:pt x="2587" y="5465"/>
                  <a:pt x="2567" y="5474"/>
                  <a:pt x="2548" y="5481"/>
                </a:cubicBezTo>
                <a:cubicBezTo>
                  <a:pt x="2509" y="5497"/>
                  <a:pt x="2495" y="5533"/>
                  <a:pt x="2480" y="5569"/>
                </a:cubicBezTo>
                <a:cubicBezTo>
                  <a:pt x="2469" y="5593"/>
                  <a:pt x="2453" y="5605"/>
                  <a:pt x="2428" y="5593"/>
                </a:cubicBezTo>
                <a:cubicBezTo>
                  <a:pt x="2411" y="5610"/>
                  <a:pt x="2395" y="5627"/>
                  <a:pt x="2379" y="5644"/>
                </a:cubicBezTo>
                <a:cubicBezTo>
                  <a:pt x="2375" y="5642"/>
                  <a:pt x="2371" y="5640"/>
                  <a:pt x="2367" y="5638"/>
                </a:cubicBezTo>
                <a:cubicBezTo>
                  <a:pt x="2369" y="5606"/>
                  <a:pt x="2370" y="5573"/>
                  <a:pt x="2374" y="5541"/>
                </a:cubicBezTo>
                <a:cubicBezTo>
                  <a:pt x="2374" y="5536"/>
                  <a:pt x="2383" y="5531"/>
                  <a:pt x="2389" y="5527"/>
                </a:cubicBezTo>
                <a:cubicBezTo>
                  <a:pt x="2512" y="5466"/>
                  <a:pt x="2634" y="5403"/>
                  <a:pt x="2757" y="5344"/>
                </a:cubicBezTo>
                <a:cubicBezTo>
                  <a:pt x="2787" y="5330"/>
                  <a:pt x="2815" y="5318"/>
                  <a:pt x="2838" y="5293"/>
                </a:cubicBezTo>
                <a:cubicBezTo>
                  <a:pt x="2860" y="5267"/>
                  <a:pt x="2864" y="5250"/>
                  <a:pt x="2842" y="5222"/>
                </a:cubicBezTo>
                <a:cubicBezTo>
                  <a:pt x="2913" y="5186"/>
                  <a:pt x="2873" y="5128"/>
                  <a:pt x="2875" y="5076"/>
                </a:cubicBezTo>
                <a:cubicBezTo>
                  <a:pt x="2912" y="5147"/>
                  <a:pt x="2948" y="5218"/>
                  <a:pt x="2983" y="5286"/>
                </a:cubicBezTo>
                <a:cubicBezTo>
                  <a:pt x="2939" y="5367"/>
                  <a:pt x="2868" y="5412"/>
                  <a:pt x="2786" y="5446"/>
                </a:cubicBezTo>
                <a:close/>
                <a:moveTo>
                  <a:pt x="2978" y="5163"/>
                </a:moveTo>
                <a:cubicBezTo>
                  <a:pt x="2953" y="5106"/>
                  <a:pt x="2926" y="5050"/>
                  <a:pt x="2903" y="4993"/>
                </a:cubicBezTo>
                <a:cubicBezTo>
                  <a:pt x="2894" y="4969"/>
                  <a:pt x="2895" y="4941"/>
                  <a:pt x="2891" y="4915"/>
                </a:cubicBezTo>
                <a:cubicBezTo>
                  <a:pt x="2888" y="4894"/>
                  <a:pt x="2894" y="4875"/>
                  <a:pt x="2869" y="4856"/>
                </a:cubicBezTo>
                <a:cubicBezTo>
                  <a:pt x="2851" y="4842"/>
                  <a:pt x="2853" y="4801"/>
                  <a:pt x="2849" y="4771"/>
                </a:cubicBezTo>
                <a:cubicBezTo>
                  <a:pt x="2830" y="4644"/>
                  <a:pt x="2813" y="4518"/>
                  <a:pt x="2796" y="4391"/>
                </a:cubicBezTo>
                <a:cubicBezTo>
                  <a:pt x="2794" y="4375"/>
                  <a:pt x="2796" y="4359"/>
                  <a:pt x="2796" y="4342"/>
                </a:cubicBezTo>
                <a:cubicBezTo>
                  <a:pt x="2819" y="4481"/>
                  <a:pt x="2833" y="4622"/>
                  <a:pt x="2869" y="4757"/>
                </a:cubicBezTo>
                <a:cubicBezTo>
                  <a:pt x="2904" y="4892"/>
                  <a:pt x="2922" y="5034"/>
                  <a:pt x="2990" y="5160"/>
                </a:cubicBezTo>
                <a:cubicBezTo>
                  <a:pt x="2986" y="5161"/>
                  <a:pt x="2982" y="5162"/>
                  <a:pt x="2978" y="5163"/>
                </a:cubicBezTo>
                <a:close/>
                <a:moveTo>
                  <a:pt x="2975" y="4990"/>
                </a:moveTo>
                <a:cubicBezTo>
                  <a:pt x="2955" y="4890"/>
                  <a:pt x="2934" y="4789"/>
                  <a:pt x="2914" y="4689"/>
                </a:cubicBezTo>
                <a:cubicBezTo>
                  <a:pt x="2919" y="4688"/>
                  <a:pt x="2924" y="4687"/>
                  <a:pt x="2930" y="4686"/>
                </a:cubicBezTo>
                <a:cubicBezTo>
                  <a:pt x="2951" y="4786"/>
                  <a:pt x="2972" y="4886"/>
                  <a:pt x="2993" y="4986"/>
                </a:cubicBezTo>
                <a:cubicBezTo>
                  <a:pt x="2987" y="4987"/>
                  <a:pt x="2981" y="4988"/>
                  <a:pt x="2975" y="4990"/>
                </a:cubicBezTo>
                <a:close/>
                <a:moveTo>
                  <a:pt x="3032" y="5128"/>
                </a:moveTo>
                <a:cubicBezTo>
                  <a:pt x="3022" y="5080"/>
                  <a:pt x="3012" y="5032"/>
                  <a:pt x="3003" y="4984"/>
                </a:cubicBezTo>
                <a:cubicBezTo>
                  <a:pt x="3006" y="4983"/>
                  <a:pt x="3009" y="4983"/>
                  <a:pt x="3013" y="4982"/>
                </a:cubicBezTo>
                <a:cubicBezTo>
                  <a:pt x="3045" y="5041"/>
                  <a:pt x="3054" y="5087"/>
                  <a:pt x="3032" y="5128"/>
                </a:cubicBezTo>
                <a:close/>
                <a:moveTo>
                  <a:pt x="3119" y="6355"/>
                </a:moveTo>
                <a:cubicBezTo>
                  <a:pt x="3144" y="6307"/>
                  <a:pt x="3165" y="6265"/>
                  <a:pt x="3187" y="6223"/>
                </a:cubicBezTo>
                <a:cubicBezTo>
                  <a:pt x="3194" y="6273"/>
                  <a:pt x="3167" y="6322"/>
                  <a:pt x="3119" y="6355"/>
                </a:cubicBezTo>
                <a:close/>
                <a:moveTo>
                  <a:pt x="3351" y="5125"/>
                </a:moveTo>
                <a:cubicBezTo>
                  <a:pt x="3379" y="5157"/>
                  <a:pt x="3403" y="5187"/>
                  <a:pt x="3432" y="5221"/>
                </a:cubicBezTo>
                <a:cubicBezTo>
                  <a:pt x="3412" y="5221"/>
                  <a:pt x="3401" y="5221"/>
                  <a:pt x="3390" y="5221"/>
                </a:cubicBezTo>
                <a:cubicBezTo>
                  <a:pt x="3378" y="5169"/>
                  <a:pt x="3374" y="5165"/>
                  <a:pt x="3323" y="5160"/>
                </a:cubicBezTo>
                <a:cubicBezTo>
                  <a:pt x="3331" y="5150"/>
                  <a:pt x="3338" y="5141"/>
                  <a:pt x="3351" y="5125"/>
                </a:cubicBezTo>
                <a:close/>
                <a:moveTo>
                  <a:pt x="3265" y="6087"/>
                </a:moveTo>
                <a:cubicBezTo>
                  <a:pt x="3326" y="5978"/>
                  <a:pt x="3380" y="5866"/>
                  <a:pt x="3412" y="5743"/>
                </a:cubicBezTo>
                <a:cubicBezTo>
                  <a:pt x="3449" y="5604"/>
                  <a:pt x="3465" y="5463"/>
                  <a:pt x="3460" y="5319"/>
                </a:cubicBezTo>
                <a:cubicBezTo>
                  <a:pt x="3460" y="5315"/>
                  <a:pt x="3460" y="5311"/>
                  <a:pt x="3460" y="5307"/>
                </a:cubicBezTo>
                <a:cubicBezTo>
                  <a:pt x="3492" y="5403"/>
                  <a:pt x="3540" y="5496"/>
                  <a:pt x="3501" y="5601"/>
                </a:cubicBezTo>
                <a:cubicBezTo>
                  <a:pt x="3472" y="5681"/>
                  <a:pt x="3446" y="5763"/>
                  <a:pt x="3416" y="5843"/>
                </a:cubicBezTo>
                <a:cubicBezTo>
                  <a:pt x="3382" y="5935"/>
                  <a:pt x="3346" y="6026"/>
                  <a:pt x="3310" y="6118"/>
                </a:cubicBezTo>
                <a:cubicBezTo>
                  <a:pt x="3306" y="6127"/>
                  <a:pt x="3297" y="6138"/>
                  <a:pt x="3289" y="6140"/>
                </a:cubicBezTo>
                <a:cubicBezTo>
                  <a:pt x="3218" y="6156"/>
                  <a:pt x="3147" y="6170"/>
                  <a:pt x="3074" y="6185"/>
                </a:cubicBezTo>
                <a:cubicBezTo>
                  <a:pt x="3059" y="5988"/>
                  <a:pt x="3104" y="5791"/>
                  <a:pt x="3113" y="5592"/>
                </a:cubicBezTo>
                <a:cubicBezTo>
                  <a:pt x="3116" y="5592"/>
                  <a:pt x="3119" y="5592"/>
                  <a:pt x="3122" y="5593"/>
                </a:cubicBezTo>
                <a:cubicBezTo>
                  <a:pt x="3120" y="5635"/>
                  <a:pt x="3114" y="5677"/>
                  <a:pt x="3115" y="5719"/>
                </a:cubicBezTo>
                <a:cubicBezTo>
                  <a:pt x="3115" y="5765"/>
                  <a:pt x="3120" y="5811"/>
                  <a:pt x="3124" y="5857"/>
                </a:cubicBezTo>
                <a:cubicBezTo>
                  <a:pt x="3127" y="5891"/>
                  <a:pt x="3127" y="5926"/>
                  <a:pt x="3136" y="5959"/>
                </a:cubicBezTo>
                <a:cubicBezTo>
                  <a:pt x="3150" y="6010"/>
                  <a:pt x="3169" y="6061"/>
                  <a:pt x="3189" y="6110"/>
                </a:cubicBezTo>
                <a:cubicBezTo>
                  <a:pt x="3192" y="6118"/>
                  <a:pt x="3214" y="6125"/>
                  <a:pt x="3223" y="6121"/>
                </a:cubicBezTo>
                <a:cubicBezTo>
                  <a:pt x="3239" y="6114"/>
                  <a:pt x="3256" y="6102"/>
                  <a:pt x="3265" y="6087"/>
                </a:cubicBezTo>
                <a:close/>
                <a:moveTo>
                  <a:pt x="3229" y="5149"/>
                </a:moveTo>
                <a:cubicBezTo>
                  <a:pt x="3240" y="5192"/>
                  <a:pt x="3193" y="5207"/>
                  <a:pt x="3169" y="5234"/>
                </a:cubicBezTo>
                <a:cubicBezTo>
                  <a:pt x="3150" y="5255"/>
                  <a:pt x="3124" y="5270"/>
                  <a:pt x="3099" y="5284"/>
                </a:cubicBezTo>
                <a:cubicBezTo>
                  <a:pt x="3086" y="5291"/>
                  <a:pt x="3064" y="5295"/>
                  <a:pt x="3054" y="5288"/>
                </a:cubicBezTo>
                <a:cubicBezTo>
                  <a:pt x="3034" y="5275"/>
                  <a:pt x="3034" y="5253"/>
                  <a:pt x="3053" y="5230"/>
                </a:cubicBezTo>
                <a:cubicBezTo>
                  <a:pt x="3091" y="5282"/>
                  <a:pt x="3105" y="5201"/>
                  <a:pt x="3137" y="5217"/>
                </a:cubicBezTo>
                <a:cubicBezTo>
                  <a:pt x="3151" y="5188"/>
                  <a:pt x="3165" y="5158"/>
                  <a:pt x="3178" y="5130"/>
                </a:cubicBezTo>
                <a:cubicBezTo>
                  <a:pt x="3193" y="5136"/>
                  <a:pt x="3208" y="5141"/>
                  <a:pt x="3229" y="5149"/>
                </a:cubicBezTo>
                <a:close/>
                <a:moveTo>
                  <a:pt x="3521" y="4765"/>
                </a:moveTo>
                <a:cubicBezTo>
                  <a:pt x="3535" y="4839"/>
                  <a:pt x="3548" y="4907"/>
                  <a:pt x="3562" y="4980"/>
                </a:cubicBezTo>
                <a:cubicBezTo>
                  <a:pt x="3538" y="4951"/>
                  <a:pt x="3516" y="4834"/>
                  <a:pt x="3521" y="4765"/>
                </a:cubicBezTo>
                <a:close/>
                <a:moveTo>
                  <a:pt x="3831" y="5402"/>
                </a:moveTo>
                <a:cubicBezTo>
                  <a:pt x="3826" y="5403"/>
                  <a:pt x="3821" y="5403"/>
                  <a:pt x="3816" y="5403"/>
                </a:cubicBezTo>
                <a:cubicBezTo>
                  <a:pt x="3813" y="5378"/>
                  <a:pt x="3809" y="5354"/>
                  <a:pt x="3805" y="5329"/>
                </a:cubicBezTo>
                <a:cubicBezTo>
                  <a:pt x="3818" y="5330"/>
                  <a:pt x="3825" y="5331"/>
                  <a:pt x="3839" y="5332"/>
                </a:cubicBezTo>
                <a:cubicBezTo>
                  <a:pt x="3837" y="5352"/>
                  <a:pt x="3834" y="5377"/>
                  <a:pt x="3831" y="5402"/>
                </a:cubicBezTo>
                <a:close/>
                <a:moveTo>
                  <a:pt x="3735" y="5126"/>
                </a:moveTo>
                <a:cubicBezTo>
                  <a:pt x="3796" y="5132"/>
                  <a:pt x="3772" y="5076"/>
                  <a:pt x="3790" y="5050"/>
                </a:cubicBezTo>
                <a:cubicBezTo>
                  <a:pt x="3823" y="5079"/>
                  <a:pt x="3837" y="5075"/>
                  <a:pt x="3849" y="5031"/>
                </a:cubicBezTo>
                <a:cubicBezTo>
                  <a:pt x="3863" y="4979"/>
                  <a:pt x="3874" y="4928"/>
                  <a:pt x="3860" y="4873"/>
                </a:cubicBezTo>
                <a:cubicBezTo>
                  <a:pt x="3849" y="4833"/>
                  <a:pt x="3850" y="4791"/>
                  <a:pt x="3846" y="4749"/>
                </a:cubicBezTo>
                <a:cubicBezTo>
                  <a:pt x="3868" y="4781"/>
                  <a:pt x="3904" y="4948"/>
                  <a:pt x="3883" y="4996"/>
                </a:cubicBezTo>
                <a:cubicBezTo>
                  <a:pt x="3850" y="5073"/>
                  <a:pt x="3801" y="5143"/>
                  <a:pt x="3756" y="5214"/>
                </a:cubicBezTo>
                <a:cubicBezTo>
                  <a:pt x="3740" y="5238"/>
                  <a:pt x="3719" y="5265"/>
                  <a:pt x="3685" y="5266"/>
                </a:cubicBezTo>
                <a:cubicBezTo>
                  <a:pt x="3739" y="5232"/>
                  <a:pt x="3709" y="5170"/>
                  <a:pt x="3735" y="5126"/>
                </a:cubicBezTo>
                <a:close/>
                <a:moveTo>
                  <a:pt x="3700" y="5101"/>
                </a:moveTo>
                <a:cubicBezTo>
                  <a:pt x="3695" y="5133"/>
                  <a:pt x="3690" y="5165"/>
                  <a:pt x="3686" y="5197"/>
                </a:cubicBezTo>
                <a:cubicBezTo>
                  <a:pt x="3683" y="5198"/>
                  <a:pt x="3681" y="5198"/>
                  <a:pt x="3678" y="5198"/>
                </a:cubicBezTo>
                <a:cubicBezTo>
                  <a:pt x="3669" y="5168"/>
                  <a:pt x="3659" y="5138"/>
                  <a:pt x="3650" y="5108"/>
                </a:cubicBezTo>
                <a:cubicBezTo>
                  <a:pt x="3668" y="5106"/>
                  <a:pt x="3681" y="5104"/>
                  <a:pt x="3700" y="5101"/>
                </a:cubicBezTo>
                <a:close/>
                <a:moveTo>
                  <a:pt x="3599" y="4086"/>
                </a:moveTo>
                <a:cubicBezTo>
                  <a:pt x="3605" y="4090"/>
                  <a:pt x="3610" y="4097"/>
                  <a:pt x="3617" y="4102"/>
                </a:cubicBezTo>
                <a:cubicBezTo>
                  <a:pt x="3640" y="4119"/>
                  <a:pt x="3654" y="4137"/>
                  <a:pt x="3643" y="4170"/>
                </a:cubicBezTo>
                <a:cubicBezTo>
                  <a:pt x="3614" y="4259"/>
                  <a:pt x="3590" y="4349"/>
                  <a:pt x="3562" y="4437"/>
                </a:cubicBezTo>
                <a:cubicBezTo>
                  <a:pt x="3551" y="4470"/>
                  <a:pt x="3521" y="4476"/>
                  <a:pt x="3495" y="4453"/>
                </a:cubicBezTo>
                <a:cubicBezTo>
                  <a:pt x="3486" y="4445"/>
                  <a:pt x="3478" y="4438"/>
                  <a:pt x="3468" y="4428"/>
                </a:cubicBezTo>
                <a:cubicBezTo>
                  <a:pt x="3478" y="4408"/>
                  <a:pt x="3484" y="4389"/>
                  <a:pt x="3513" y="4381"/>
                </a:cubicBezTo>
                <a:cubicBezTo>
                  <a:pt x="3546" y="4371"/>
                  <a:pt x="3566" y="4342"/>
                  <a:pt x="3573" y="4307"/>
                </a:cubicBezTo>
                <a:cubicBezTo>
                  <a:pt x="3580" y="4267"/>
                  <a:pt x="3586" y="4228"/>
                  <a:pt x="3594" y="4183"/>
                </a:cubicBezTo>
                <a:cubicBezTo>
                  <a:pt x="3568" y="4176"/>
                  <a:pt x="3542" y="4168"/>
                  <a:pt x="3516" y="4164"/>
                </a:cubicBezTo>
                <a:cubicBezTo>
                  <a:pt x="3508" y="4163"/>
                  <a:pt x="3498" y="4177"/>
                  <a:pt x="3488" y="4183"/>
                </a:cubicBezTo>
                <a:cubicBezTo>
                  <a:pt x="3483" y="4188"/>
                  <a:pt x="3477" y="4191"/>
                  <a:pt x="3471" y="4196"/>
                </a:cubicBezTo>
                <a:cubicBezTo>
                  <a:pt x="3468" y="4188"/>
                  <a:pt x="3465" y="4180"/>
                  <a:pt x="3464" y="4172"/>
                </a:cubicBezTo>
                <a:cubicBezTo>
                  <a:pt x="3462" y="4146"/>
                  <a:pt x="3461" y="4120"/>
                  <a:pt x="3458" y="4095"/>
                </a:cubicBezTo>
                <a:cubicBezTo>
                  <a:pt x="3458" y="4091"/>
                  <a:pt x="3448" y="4089"/>
                  <a:pt x="3442" y="4085"/>
                </a:cubicBezTo>
                <a:cubicBezTo>
                  <a:pt x="3435" y="4102"/>
                  <a:pt x="3429" y="4117"/>
                  <a:pt x="3422" y="4132"/>
                </a:cubicBezTo>
                <a:cubicBezTo>
                  <a:pt x="3400" y="4114"/>
                  <a:pt x="3381" y="4100"/>
                  <a:pt x="3358" y="4081"/>
                </a:cubicBezTo>
                <a:cubicBezTo>
                  <a:pt x="3358" y="4075"/>
                  <a:pt x="3358" y="4061"/>
                  <a:pt x="3358" y="4051"/>
                </a:cubicBezTo>
                <a:cubicBezTo>
                  <a:pt x="3329" y="4076"/>
                  <a:pt x="3300" y="4102"/>
                  <a:pt x="3271" y="4127"/>
                </a:cubicBezTo>
                <a:cubicBezTo>
                  <a:pt x="3266" y="4127"/>
                  <a:pt x="3261" y="4127"/>
                  <a:pt x="3257" y="4126"/>
                </a:cubicBezTo>
                <a:cubicBezTo>
                  <a:pt x="3257" y="4067"/>
                  <a:pt x="3257" y="4007"/>
                  <a:pt x="3257" y="3948"/>
                </a:cubicBezTo>
                <a:cubicBezTo>
                  <a:pt x="3253" y="3948"/>
                  <a:pt x="3250" y="3948"/>
                  <a:pt x="3246" y="3948"/>
                </a:cubicBezTo>
                <a:cubicBezTo>
                  <a:pt x="3239" y="3974"/>
                  <a:pt x="3233" y="4001"/>
                  <a:pt x="3224" y="4037"/>
                </a:cubicBezTo>
                <a:cubicBezTo>
                  <a:pt x="3197" y="3949"/>
                  <a:pt x="3149" y="4011"/>
                  <a:pt x="3109" y="4010"/>
                </a:cubicBezTo>
                <a:cubicBezTo>
                  <a:pt x="3068" y="3913"/>
                  <a:pt x="3026" y="3816"/>
                  <a:pt x="2984" y="3716"/>
                </a:cubicBezTo>
                <a:cubicBezTo>
                  <a:pt x="2990" y="3716"/>
                  <a:pt x="2995" y="3714"/>
                  <a:pt x="2997" y="3716"/>
                </a:cubicBezTo>
                <a:cubicBezTo>
                  <a:pt x="3041" y="3775"/>
                  <a:pt x="3109" y="3803"/>
                  <a:pt x="3169" y="3841"/>
                </a:cubicBezTo>
                <a:cubicBezTo>
                  <a:pt x="3178" y="3847"/>
                  <a:pt x="3188" y="3852"/>
                  <a:pt x="3194" y="3860"/>
                </a:cubicBezTo>
                <a:cubicBezTo>
                  <a:pt x="3198" y="3865"/>
                  <a:pt x="3195" y="3875"/>
                  <a:pt x="3195" y="3883"/>
                </a:cubicBezTo>
                <a:cubicBezTo>
                  <a:pt x="3251" y="3869"/>
                  <a:pt x="3284" y="3925"/>
                  <a:pt x="3332" y="3945"/>
                </a:cubicBezTo>
                <a:cubicBezTo>
                  <a:pt x="3359" y="3957"/>
                  <a:pt x="3382" y="3978"/>
                  <a:pt x="3407" y="3996"/>
                </a:cubicBezTo>
                <a:cubicBezTo>
                  <a:pt x="3435" y="4015"/>
                  <a:pt x="3462" y="4030"/>
                  <a:pt x="3499" y="4026"/>
                </a:cubicBezTo>
                <a:cubicBezTo>
                  <a:pt x="3545" y="4021"/>
                  <a:pt x="3565" y="4066"/>
                  <a:pt x="3599" y="4086"/>
                </a:cubicBezTo>
                <a:close/>
                <a:moveTo>
                  <a:pt x="3554" y="3758"/>
                </a:moveTo>
                <a:cubicBezTo>
                  <a:pt x="3492" y="3739"/>
                  <a:pt x="3441" y="3700"/>
                  <a:pt x="3385" y="3668"/>
                </a:cubicBezTo>
                <a:cubicBezTo>
                  <a:pt x="3358" y="3652"/>
                  <a:pt x="3326" y="3644"/>
                  <a:pt x="3297" y="3632"/>
                </a:cubicBezTo>
                <a:cubicBezTo>
                  <a:pt x="3292" y="3630"/>
                  <a:pt x="3285" y="3630"/>
                  <a:pt x="3280" y="3627"/>
                </a:cubicBezTo>
                <a:cubicBezTo>
                  <a:pt x="3231" y="3596"/>
                  <a:pt x="3182" y="3563"/>
                  <a:pt x="3132" y="3533"/>
                </a:cubicBezTo>
                <a:cubicBezTo>
                  <a:pt x="3085" y="3504"/>
                  <a:pt x="3032" y="3501"/>
                  <a:pt x="2980" y="3506"/>
                </a:cubicBezTo>
                <a:cubicBezTo>
                  <a:pt x="2954" y="3508"/>
                  <a:pt x="2942" y="3510"/>
                  <a:pt x="2935" y="3482"/>
                </a:cubicBezTo>
                <a:cubicBezTo>
                  <a:pt x="2933" y="3472"/>
                  <a:pt x="2922" y="3464"/>
                  <a:pt x="2912" y="3452"/>
                </a:cubicBezTo>
                <a:cubicBezTo>
                  <a:pt x="2982" y="3437"/>
                  <a:pt x="3045" y="3455"/>
                  <a:pt x="3102" y="3479"/>
                </a:cubicBezTo>
                <a:cubicBezTo>
                  <a:pt x="3293" y="3558"/>
                  <a:pt x="3481" y="3644"/>
                  <a:pt x="3670" y="3728"/>
                </a:cubicBezTo>
                <a:cubicBezTo>
                  <a:pt x="3697" y="3740"/>
                  <a:pt x="3722" y="3756"/>
                  <a:pt x="3756" y="3774"/>
                </a:cubicBezTo>
                <a:cubicBezTo>
                  <a:pt x="3683" y="3779"/>
                  <a:pt x="3618" y="3779"/>
                  <a:pt x="3554" y="3758"/>
                </a:cubicBezTo>
                <a:close/>
                <a:moveTo>
                  <a:pt x="3728" y="3691"/>
                </a:moveTo>
                <a:cubicBezTo>
                  <a:pt x="3692" y="3675"/>
                  <a:pt x="3656" y="3659"/>
                  <a:pt x="3612" y="3640"/>
                </a:cubicBezTo>
                <a:cubicBezTo>
                  <a:pt x="3650" y="3628"/>
                  <a:pt x="3689" y="3616"/>
                  <a:pt x="3681" y="3581"/>
                </a:cubicBezTo>
                <a:cubicBezTo>
                  <a:pt x="3671" y="3539"/>
                  <a:pt x="3627" y="3559"/>
                  <a:pt x="3594" y="3550"/>
                </a:cubicBezTo>
                <a:cubicBezTo>
                  <a:pt x="3628" y="3532"/>
                  <a:pt x="3663" y="3514"/>
                  <a:pt x="3698" y="3496"/>
                </a:cubicBezTo>
                <a:cubicBezTo>
                  <a:pt x="3696" y="3491"/>
                  <a:pt x="3694" y="3486"/>
                  <a:pt x="3693" y="3482"/>
                </a:cubicBezTo>
                <a:cubicBezTo>
                  <a:pt x="3643" y="3497"/>
                  <a:pt x="3593" y="3512"/>
                  <a:pt x="3543" y="3527"/>
                </a:cubicBezTo>
                <a:cubicBezTo>
                  <a:pt x="3541" y="3523"/>
                  <a:pt x="3540" y="3519"/>
                  <a:pt x="3538" y="3516"/>
                </a:cubicBezTo>
                <a:cubicBezTo>
                  <a:pt x="3561" y="3502"/>
                  <a:pt x="3584" y="3488"/>
                  <a:pt x="3608" y="3475"/>
                </a:cubicBezTo>
                <a:cubicBezTo>
                  <a:pt x="3607" y="3473"/>
                  <a:pt x="3606" y="3471"/>
                  <a:pt x="3606" y="3468"/>
                </a:cubicBezTo>
                <a:cubicBezTo>
                  <a:pt x="3596" y="3469"/>
                  <a:pt x="3586" y="3470"/>
                  <a:pt x="3576" y="3470"/>
                </a:cubicBezTo>
                <a:cubicBezTo>
                  <a:pt x="3575" y="3448"/>
                  <a:pt x="3569" y="3430"/>
                  <a:pt x="3540" y="3431"/>
                </a:cubicBezTo>
                <a:cubicBezTo>
                  <a:pt x="3534" y="3431"/>
                  <a:pt x="3528" y="3422"/>
                  <a:pt x="3519" y="3415"/>
                </a:cubicBezTo>
                <a:cubicBezTo>
                  <a:pt x="3504" y="3421"/>
                  <a:pt x="3484" y="3429"/>
                  <a:pt x="3463" y="3437"/>
                </a:cubicBezTo>
                <a:cubicBezTo>
                  <a:pt x="3443" y="3385"/>
                  <a:pt x="3408" y="3374"/>
                  <a:pt x="3355" y="3401"/>
                </a:cubicBezTo>
                <a:cubicBezTo>
                  <a:pt x="3328" y="3415"/>
                  <a:pt x="3302" y="3431"/>
                  <a:pt x="3274" y="3442"/>
                </a:cubicBezTo>
                <a:cubicBezTo>
                  <a:pt x="3327" y="3390"/>
                  <a:pt x="3398" y="3376"/>
                  <a:pt x="3469" y="3354"/>
                </a:cubicBezTo>
                <a:cubicBezTo>
                  <a:pt x="3439" y="3336"/>
                  <a:pt x="3414" y="3345"/>
                  <a:pt x="3391" y="3358"/>
                </a:cubicBezTo>
                <a:cubicBezTo>
                  <a:pt x="3369" y="3370"/>
                  <a:pt x="3352" y="3372"/>
                  <a:pt x="3340" y="3347"/>
                </a:cubicBezTo>
                <a:cubicBezTo>
                  <a:pt x="3330" y="3328"/>
                  <a:pt x="3318" y="3326"/>
                  <a:pt x="3300" y="3335"/>
                </a:cubicBezTo>
                <a:cubicBezTo>
                  <a:pt x="3265" y="3353"/>
                  <a:pt x="3228" y="3367"/>
                  <a:pt x="3194" y="3385"/>
                </a:cubicBezTo>
                <a:cubicBezTo>
                  <a:pt x="3182" y="3391"/>
                  <a:pt x="3176" y="3406"/>
                  <a:pt x="3167" y="3417"/>
                </a:cubicBezTo>
                <a:cubicBezTo>
                  <a:pt x="3152" y="3435"/>
                  <a:pt x="3135" y="3439"/>
                  <a:pt x="3112" y="3419"/>
                </a:cubicBezTo>
                <a:cubicBezTo>
                  <a:pt x="3186" y="3375"/>
                  <a:pt x="3258" y="3332"/>
                  <a:pt x="3330" y="3289"/>
                </a:cubicBezTo>
                <a:cubicBezTo>
                  <a:pt x="3329" y="3288"/>
                  <a:pt x="3329" y="3286"/>
                  <a:pt x="3328" y="3285"/>
                </a:cubicBezTo>
                <a:cubicBezTo>
                  <a:pt x="3315" y="3290"/>
                  <a:pt x="3303" y="3295"/>
                  <a:pt x="3289" y="3301"/>
                </a:cubicBezTo>
                <a:cubicBezTo>
                  <a:pt x="3289" y="3285"/>
                  <a:pt x="3294" y="3265"/>
                  <a:pt x="3288" y="3261"/>
                </a:cubicBezTo>
                <a:cubicBezTo>
                  <a:pt x="3278" y="3254"/>
                  <a:pt x="3260" y="3254"/>
                  <a:pt x="3246" y="3256"/>
                </a:cubicBezTo>
                <a:cubicBezTo>
                  <a:pt x="3215" y="3262"/>
                  <a:pt x="3185" y="3272"/>
                  <a:pt x="3148" y="3281"/>
                </a:cubicBezTo>
                <a:cubicBezTo>
                  <a:pt x="3155" y="3270"/>
                  <a:pt x="3162" y="3259"/>
                  <a:pt x="3171" y="3246"/>
                </a:cubicBezTo>
                <a:cubicBezTo>
                  <a:pt x="3162" y="3220"/>
                  <a:pt x="3157" y="3218"/>
                  <a:pt x="3114" y="3228"/>
                </a:cubicBezTo>
                <a:cubicBezTo>
                  <a:pt x="3113" y="3185"/>
                  <a:pt x="3164" y="3188"/>
                  <a:pt x="3175" y="3155"/>
                </a:cubicBezTo>
                <a:cubicBezTo>
                  <a:pt x="3149" y="3167"/>
                  <a:pt x="3127" y="3177"/>
                  <a:pt x="3106" y="3187"/>
                </a:cubicBezTo>
                <a:cubicBezTo>
                  <a:pt x="3113" y="3170"/>
                  <a:pt x="3120" y="3155"/>
                  <a:pt x="3129" y="3136"/>
                </a:cubicBezTo>
                <a:cubicBezTo>
                  <a:pt x="3107" y="3135"/>
                  <a:pt x="3095" y="3134"/>
                  <a:pt x="3082" y="3133"/>
                </a:cubicBezTo>
                <a:cubicBezTo>
                  <a:pt x="3081" y="3131"/>
                  <a:pt x="3079" y="3129"/>
                  <a:pt x="3078" y="3126"/>
                </a:cubicBezTo>
                <a:cubicBezTo>
                  <a:pt x="3098" y="3112"/>
                  <a:pt x="3118" y="3097"/>
                  <a:pt x="3138" y="3083"/>
                </a:cubicBezTo>
                <a:cubicBezTo>
                  <a:pt x="3055" y="3104"/>
                  <a:pt x="2990" y="3156"/>
                  <a:pt x="2928" y="3201"/>
                </a:cubicBezTo>
                <a:cubicBezTo>
                  <a:pt x="2915" y="3184"/>
                  <a:pt x="2903" y="3171"/>
                  <a:pt x="2890" y="3155"/>
                </a:cubicBezTo>
                <a:cubicBezTo>
                  <a:pt x="2930" y="3123"/>
                  <a:pt x="2981" y="3082"/>
                  <a:pt x="3031" y="3042"/>
                </a:cubicBezTo>
                <a:cubicBezTo>
                  <a:pt x="3029" y="3038"/>
                  <a:pt x="3026" y="3035"/>
                  <a:pt x="3024" y="3032"/>
                </a:cubicBezTo>
                <a:cubicBezTo>
                  <a:pt x="2930" y="3102"/>
                  <a:pt x="2837" y="3172"/>
                  <a:pt x="2744" y="3243"/>
                </a:cubicBezTo>
                <a:cubicBezTo>
                  <a:pt x="2743" y="3242"/>
                  <a:pt x="2742" y="3242"/>
                  <a:pt x="2742" y="3241"/>
                </a:cubicBezTo>
                <a:cubicBezTo>
                  <a:pt x="2766" y="3217"/>
                  <a:pt x="2789" y="3192"/>
                  <a:pt x="2814" y="3168"/>
                </a:cubicBezTo>
                <a:cubicBezTo>
                  <a:pt x="2841" y="3143"/>
                  <a:pt x="2869" y="3118"/>
                  <a:pt x="2897" y="3095"/>
                </a:cubicBezTo>
                <a:cubicBezTo>
                  <a:pt x="2923" y="3072"/>
                  <a:pt x="2947" y="3048"/>
                  <a:pt x="2956" y="3007"/>
                </a:cubicBezTo>
                <a:cubicBezTo>
                  <a:pt x="2928" y="3013"/>
                  <a:pt x="2906" y="3018"/>
                  <a:pt x="2875" y="3025"/>
                </a:cubicBezTo>
                <a:cubicBezTo>
                  <a:pt x="2911" y="3001"/>
                  <a:pt x="2939" y="2982"/>
                  <a:pt x="2968" y="2963"/>
                </a:cubicBezTo>
                <a:cubicBezTo>
                  <a:pt x="2965" y="2960"/>
                  <a:pt x="2963" y="2957"/>
                  <a:pt x="2961" y="2954"/>
                </a:cubicBezTo>
                <a:cubicBezTo>
                  <a:pt x="2817" y="3027"/>
                  <a:pt x="2696" y="3132"/>
                  <a:pt x="2567" y="3228"/>
                </a:cubicBezTo>
                <a:cubicBezTo>
                  <a:pt x="2634" y="3158"/>
                  <a:pt x="2701" y="3088"/>
                  <a:pt x="2772" y="3014"/>
                </a:cubicBezTo>
                <a:cubicBezTo>
                  <a:pt x="2762" y="3010"/>
                  <a:pt x="2757" y="3008"/>
                  <a:pt x="2748" y="3004"/>
                </a:cubicBezTo>
                <a:cubicBezTo>
                  <a:pt x="2803" y="2971"/>
                  <a:pt x="2855" y="2939"/>
                  <a:pt x="2911" y="2904"/>
                </a:cubicBezTo>
                <a:cubicBezTo>
                  <a:pt x="2877" y="2889"/>
                  <a:pt x="2856" y="2913"/>
                  <a:pt x="2836" y="2924"/>
                </a:cubicBezTo>
                <a:cubicBezTo>
                  <a:pt x="2802" y="2943"/>
                  <a:pt x="2772" y="2969"/>
                  <a:pt x="2739" y="2990"/>
                </a:cubicBezTo>
                <a:cubicBezTo>
                  <a:pt x="2727" y="2997"/>
                  <a:pt x="2711" y="2996"/>
                  <a:pt x="2697" y="2999"/>
                </a:cubicBezTo>
                <a:cubicBezTo>
                  <a:pt x="2695" y="2995"/>
                  <a:pt x="2694" y="2991"/>
                  <a:pt x="2692" y="2987"/>
                </a:cubicBezTo>
                <a:cubicBezTo>
                  <a:pt x="2747" y="2949"/>
                  <a:pt x="2802" y="2912"/>
                  <a:pt x="2857" y="2874"/>
                </a:cubicBezTo>
                <a:cubicBezTo>
                  <a:pt x="2738" y="2906"/>
                  <a:pt x="2664" y="3016"/>
                  <a:pt x="2541" y="3041"/>
                </a:cubicBezTo>
                <a:cubicBezTo>
                  <a:pt x="2615" y="2987"/>
                  <a:pt x="2689" y="2933"/>
                  <a:pt x="2763" y="2878"/>
                </a:cubicBezTo>
                <a:cubicBezTo>
                  <a:pt x="2761" y="2875"/>
                  <a:pt x="2759" y="2873"/>
                  <a:pt x="2757" y="2870"/>
                </a:cubicBezTo>
                <a:cubicBezTo>
                  <a:pt x="2669" y="2930"/>
                  <a:pt x="2581" y="2989"/>
                  <a:pt x="2493" y="3049"/>
                </a:cubicBezTo>
                <a:cubicBezTo>
                  <a:pt x="2491" y="3048"/>
                  <a:pt x="2490" y="3047"/>
                  <a:pt x="2489" y="3047"/>
                </a:cubicBezTo>
                <a:cubicBezTo>
                  <a:pt x="2493" y="3041"/>
                  <a:pt x="2496" y="3034"/>
                  <a:pt x="2501" y="3030"/>
                </a:cubicBezTo>
                <a:cubicBezTo>
                  <a:pt x="2574" y="2969"/>
                  <a:pt x="2643" y="2904"/>
                  <a:pt x="2719" y="2846"/>
                </a:cubicBezTo>
                <a:cubicBezTo>
                  <a:pt x="2771" y="2806"/>
                  <a:pt x="2825" y="2780"/>
                  <a:pt x="2881" y="2754"/>
                </a:cubicBezTo>
                <a:cubicBezTo>
                  <a:pt x="2925" y="2733"/>
                  <a:pt x="2970" y="2722"/>
                  <a:pt x="3020" y="2746"/>
                </a:cubicBezTo>
                <a:cubicBezTo>
                  <a:pt x="3062" y="2767"/>
                  <a:pt x="3110" y="2774"/>
                  <a:pt x="3155" y="2789"/>
                </a:cubicBezTo>
                <a:cubicBezTo>
                  <a:pt x="3256" y="2821"/>
                  <a:pt x="3324" y="2897"/>
                  <a:pt x="3393" y="2970"/>
                </a:cubicBezTo>
                <a:cubicBezTo>
                  <a:pt x="3443" y="3024"/>
                  <a:pt x="3493" y="3079"/>
                  <a:pt x="3539" y="3137"/>
                </a:cubicBezTo>
                <a:cubicBezTo>
                  <a:pt x="3587" y="3197"/>
                  <a:pt x="3631" y="3261"/>
                  <a:pt x="3675" y="3325"/>
                </a:cubicBezTo>
                <a:cubicBezTo>
                  <a:pt x="3718" y="3388"/>
                  <a:pt x="3759" y="3454"/>
                  <a:pt x="3801" y="3519"/>
                </a:cubicBezTo>
                <a:cubicBezTo>
                  <a:pt x="3807" y="3527"/>
                  <a:pt x="3814" y="3535"/>
                  <a:pt x="3826" y="3551"/>
                </a:cubicBezTo>
                <a:cubicBezTo>
                  <a:pt x="3821" y="3532"/>
                  <a:pt x="3819" y="3523"/>
                  <a:pt x="3815" y="3505"/>
                </a:cubicBezTo>
                <a:cubicBezTo>
                  <a:pt x="3847" y="3540"/>
                  <a:pt x="3871" y="3569"/>
                  <a:pt x="3851" y="3615"/>
                </a:cubicBezTo>
                <a:cubicBezTo>
                  <a:pt x="3796" y="3611"/>
                  <a:pt x="3762" y="3649"/>
                  <a:pt x="3728" y="3691"/>
                </a:cubicBezTo>
                <a:close/>
                <a:moveTo>
                  <a:pt x="3838" y="3868"/>
                </a:moveTo>
                <a:cubicBezTo>
                  <a:pt x="3840" y="3848"/>
                  <a:pt x="3843" y="3833"/>
                  <a:pt x="3843" y="3817"/>
                </a:cubicBezTo>
                <a:cubicBezTo>
                  <a:pt x="3843" y="3810"/>
                  <a:pt x="3839" y="3802"/>
                  <a:pt x="3835" y="3796"/>
                </a:cubicBezTo>
                <a:cubicBezTo>
                  <a:pt x="3821" y="3776"/>
                  <a:pt x="3807" y="3757"/>
                  <a:pt x="3789" y="3733"/>
                </a:cubicBezTo>
                <a:cubicBezTo>
                  <a:pt x="3815" y="3719"/>
                  <a:pt x="3833" y="3708"/>
                  <a:pt x="3854" y="3696"/>
                </a:cubicBezTo>
                <a:cubicBezTo>
                  <a:pt x="3863" y="3743"/>
                  <a:pt x="3869" y="3781"/>
                  <a:pt x="3878" y="3819"/>
                </a:cubicBezTo>
                <a:cubicBezTo>
                  <a:pt x="3884" y="3846"/>
                  <a:pt x="3868" y="3856"/>
                  <a:pt x="3838" y="3868"/>
                </a:cubicBezTo>
                <a:close/>
                <a:moveTo>
                  <a:pt x="3892" y="3452"/>
                </a:moveTo>
                <a:cubicBezTo>
                  <a:pt x="3851" y="3418"/>
                  <a:pt x="3853" y="3378"/>
                  <a:pt x="3853" y="3342"/>
                </a:cubicBezTo>
                <a:cubicBezTo>
                  <a:pt x="3855" y="3251"/>
                  <a:pt x="3862" y="3160"/>
                  <a:pt x="3893" y="3073"/>
                </a:cubicBezTo>
                <a:cubicBezTo>
                  <a:pt x="3917" y="3006"/>
                  <a:pt x="3945" y="2941"/>
                  <a:pt x="3996" y="2886"/>
                </a:cubicBezTo>
                <a:cubicBezTo>
                  <a:pt x="3926" y="3066"/>
                  <a:pt x="3850" y="3244"/>
                  <a:pt x="3892" y="3452"/>
                </a:cubicBezTo>
                <a:close/>
                <a:moveTo>
                  <a:pt x="3976" y="3533"/>
                </a:moveTo>
                <a:cubicBezTo>
                  <a:pt x="3962" y="3512"/>
                  <a:pt x="3952" y="3498"/>
                  <a:pt x="3942" y="3482"/>
                </a:cubicBezTo>
                <a:cubicBezTo>
                  <a:pt x="3985" y="3473"/>
                  <a:pt x="3991" y="3481"/>
                  <a:pt x="3976" y="3533"/>
                </a:cubicBezTo>
                <a:close/>
                <a:moveTo>
                  <a:pt x="4025" y="3852"/>
                </a:moveTo>
                <a:cubicBezTo>
                  <a:pt x="4011" y="3873"/>
                  <a:pt x="4000" y="3868"/>
                  <a:pt x="3990" y="3851"/>
                </a:cubicBezTo>
                <a:cubicBezTo>
                  <a:pt x="3986" y="3846"/>
                  <a:pt x="3984" y="3840"/>
                  <a:pt x="3983" y="3835"/>
                </a:cubicBezTo>
                <a:cubicBezTo>
                  <a:pt x="3967" y="3763"/>
                  <a:pt x="3951" y="3691"/>
                  <a:pt x="3936" y="3618"/>
                </a:cubicBezTo>
                <a:cubicBezTo>
                  <a:pt x="3932" y="3600"/>
                  <a:pt x="3933" y="3581"/>
                  <a:pt x="3932" y="3562"/>
                </a:cubicBezTo>
                <a:cubicBezTo>
                  <a:pt x="3935" y="3560"/>
                  <a:pt x="3938" y="3559"/>
                  <a:pt x="3942" y="3558"/>
                </a:cubicBezTo>
                <a:cubicBezTo>
                  <a:pt x="3969" y="3604"/>
                  <a:pt x="3996" y="3649"/>
                  <a:pt x="4022" y="3696"/>
                </a:cubicBezTo>
                <a:cubicBezTo>
                  <a:pt x="4029" y="3708"/>
                  <a:pt x="4031" y="3723"/>
                  <a:pt x="4039" y="3733"/>
                </a:cubicBezTo>
                <a:cubicBezTo>
                  <a:pt x="4073" y="3778"/>
                  <a:pt x="4051" y="3815"/>
                  <a:pt x="4025" y="3852"/>
                </a:cubicBezTo>
                <a:close/>
                <a:moveTo>
                  <a:pt x="4214" y="3702"/>
                </a:moveTo>
                <a:cubicBezTo>
                  <a:pt x="4211" y="3701"/>
                  <a:pt x="4208" y="3700"/>
                  <a:pt x="4204" y="3699"/>
                </a:cubicBezTo>
                <a:cubicBezTo>
                  <a:pt x="4214" y="3660"/>
                  <a:pt x="4212" y="3618"/>
                  <a:pt x="4237" y="3585"/>
                </a:cubicBezTo>
                <a:cubicBezTo>
                  <a:pt x="4242" y="3587"/>
                  <a:pt x="4247" y="3589"/>
                  <a:pt x="4252" y="3592"/>
                </a:cubicBezTo>
                <a:cubicBezTo>
                  <a:pt x="4239" y="3628"/>
                  <a:pt x="4226" y="3665"/>
                  <a:pt x="4214" y="3702"/>
                </a:cubicBezTo>
                <a:close/>
                <a:moveTo>
                  <a:pt x="4251" y="3508"/>
                </a:moveTo>
                <a:cubicBezTo>
                  <a:pt x="4243" y="3509"/>
                  <a:pt x="4232" y="3509"/>
                  <a:pt x="4228" y="3513"/>
                </a:cubicBezTo>
                <a:cubicBezTo>
                  <a:pt x="4206" y="3541"/>
                  <a:pt x="4168" y="3552"/>
                  <a:pt x="4155" y="3593"/>
                </a:cubicBezTo>
                <a:cubicBezTo>
                  <a:pt x="4139" y="3642"/>
                  <a:pt x="4110" y="3688"/>
                  <a:pt x="4082" y="3744"/>
                </a:cubicBezTo>
                <a:cubicBezTo>
                  <a:pt x="4050" y="3684"/>
                  <a:pt x="4023" y="3632"/>
                  <a:pt x="3994" y="3578"/>
                </a:cubicBezTo>
                <a:cubicBezTo>
                  <a:pt x="3999" y="3573"/>
                  <a:pt x="4007" y="3567"/>
                  <a:pt x="4015" y="3560"/>
                </a:cubicBezTo>
                <a:cubicBezTo>
                  <a:pt x="4023" y="3586"/>
                  <a:pt x="4027" y="3615"/>
                  <a:pt x="4066" y="3589"/>
                </a:cubicBezTo>
                <a:cubicBezTo>
                  <a:pt x="4067" y="3599"/>
                  <a:pt x="4066" y="3604"/>
                  <a:pt x="4068" y="3608"/>
                </a:cubicBezTo>
                <a:cubicBezTo>
                  <a:pt x="4074" y="3620"/>
                  <a:pt x="4081" y="3631"/>
                  <a:pt x="4087" y="3642"/>
                </a:cubicBezTo>
                <a:cubicBezTo>
                  <a:pt x="4097" y="3634"/>
                  <a:pt x="4113" y="3628"/>
                  <a:pt x="4116" y="3618"/>
                </a:cubicBezTo>
                <a:cubicBezTo>
                  <a:pt x="4127" y="3578"/>
                  <a:pt x="4139" y="3536"/>
                  <a:pt x="4142" y="3494"/>
                </a:cubicBezTo>
                <a:cubicBezTo>
                  <a:pt x="4144" y="3465"/>
                  <a:pt x="4164" y="3461"/>
                  <a:pt x="4182" y="3455"/>
                </a:cubicBezTo>
                <a:cubicBezTo>
                  <a:pt x="4192" y="3451"/>
                  <a:pt x="4209" y="3457"/>
                  <a:pt x="4219" y="3464"/>
                </a:cubicBezTo>
                <a:cubicBezTo>
                  <a:pt x="4258" y="3497"/>
                  <a:pt x="4305" y="3490"/>
                  <a:pt x="4326" y="3449"/>
                </a:cubicBezTo>
                <a:cubicBezTo>
                  <a:pt x="4365" y="3441"/>
                  <a:pt x="4402" y="3434"/>
                  <a:pt x="4439" y="3427"/>
                </a:cubicBezTo>
                <a:cubicBezTo>
                  <a:pt x="4381" y="3465"/>
                  <a:pt x="4323" y="3504"/>
                  <a:pt x="4251" y="3508"/>
                </a:cubicBezTo>
                <a:close/>
                <a:moveTo>
                  <a:pt x="4120" y="2388"/>
                </a:moveTo>
                <a:cubicBezTo>
                  <a:pt x="4120" y="2386"/>
                  <a:pt x="4120" y="2384"/>
                  <a:pt x="4120" y="2382"/>
                </a:cubicBezTo>
                <a:cubicBezTo>
                  <a:pt x="4199" y="2382"/>
                  <a:pt x="4278" y="2382"/>
                  <a:pt x="4357" y="2382"/>
                </a:cubicBezTo>
                <a:cubicBezTo>
                  <a:pt x="4357" y="2378"/>
                  <a:pt x="4357" y="2374"/>
                  <a:pt x="4357" y="2369"/>
                </a:cubicBezTo>
                <a:cubicBezTo>
                  <a:pt x="4183" y="2364"/>
                  <a:pt x="4009" y="2359"/>
                  <a:pt x="3845" y="2354"/>
                </a:cubicBezTo>
                <a:cubicBezTo>
                  <a:pt x="4020" y="2285"/>
                  <a:pt x="4202" y="2334"/>
                  <a:pt x="4384" y="2369"/>
                </a:cubicBezTo>
                <a:cubicBezTo>
                  <a:pt x="4406" y="2373"/>
                  <a:pt x="4425" y="2390"/>
                  <a:pt x="4443" y="2408"/>
                </a:cubicBezTo>
                <a:cubicBezTo>
                  <a:pt x="4335" y="2402"/>
                  <a:pt x="4228" y="2395"/>
                  <a:pt x="4120" y="2388"/>
                </a:cubicBezTo>
                <a:close/>
                <a:moveTo>
                  <a:pt x="4478" y="2152"/>
                </a:moveTo>
                <a:cubicBezTo>
                  <a:pt x="4456" y="2137"/>
                  <a:pt x="4435" y="2116"/>
                  <a:pt x="4409" y="2108"/>
                </a:cubicBezTo>
                <a:cubicBezTo>
                  <a:pt x="4354" y="2089"/>
                  <a:pt x="4304" y="2061"/>
                  <a:pt x="4265" y="2017"/>
                </a:cubicBezTo>
                <a:cubicBezTo>
                  <a:pt x="4229" y="1977"/>
                  <a:pt x="4178" y="1968"/>
                  <a:pt x="4134" y="1944"/>
                </a:cubicBezTo>
                <a:cubicBezTo>
                  <a:pt x="4107" y="1930"/>
                  <a:pt x="4084" y="1910"/>
                  <a:pt x="4059" y="1892"/>
                </a:cubicBezTo>
                <a:cubicBezTo>
                  <a:pt x="4211" y="1934"/>
                  <a:pt x="4471" y="2102"/>
                  <a:pt x="4561" y="2212"/>
                </a:cubicBezTo>
                <a:cubicBezTo>
                  <a:pt x="4533" y="2192"/>
                  <a:pt x="4506" y="2172"/>
                  <a:pt x="4478" y="2152"/>
                </a:cubicBezTo>
                <a:close/>
                <a:moveTo>
                  <a:pt x="4599" y="3166"/>
                </a:moveTo>
                <a:cubicBezTo>
                  <a:pt x="4588" y="3150"/>
                  <a:pt x="4582" y="3142"/>
                  <a:pt x="4575" y="3132"/>
                </a:cubicBezTo>
                <a:cubicBezTo>
                  <a:pt x="4589" y="3122"/>
                  <a:pt x="4602" y="3112"/>
                  <a:pt x="4619" y="3100"/>
                </a:cubicBezTo>
                <a:cubicBezTo>
                  <a:pt x="4612" y="3124"/>
                  <a:pt x="4607" y="3141"/>
                  <a:pt x="4599" y="3166"/>
                </a:cubicBezTo>
                <a:close/>
                <a:moveTo>
                  <a:pt x="4612" y="2211"/>
                </a:moveTo>
                <a:cubicBezTo>
                  <a:pt x="4614" y="2209"/>
                  <a:pt x="4616" y="2207"/>
                  <a:pt x="4619" y="2204"/>
                </a:cubicBezTo>
                <a:cubicBezTo>
                  <a:pt x="4644" y="2231"/>
                  <a:pt x="4669" y="2257"/>
                  <a:pt x="4693" y="2283"/>
                </a:cubicBezTo>
                <a:cubicBezTo>
                  <a:pt x="4691" y="2286"/>
                  <a:pt x="4688" y="2289"/>
                  <a:pt x="4685" y="2292"/>
                </a:cubicBezTo>
                <a:cubicBezTo>
                  <a:pt x="4660" y="2265"/>
                  <a:pt x="4636" y="2238"/>
                  <a:pt x="4612" y="2211"/>
                </a:cubicBezTo>
                <a:close/>
                <a:moveTo>
                  <a:pt x="4693" y="2990"/>
                </a:moveTo>
                <a:cubicBezTo>
                  <a:pt x="4696" y="2991"/>
                  <a:pt x="4699" y="2992"/>
                  <a:pt x="4702" y="2993"/>
                </a:cubicBezTo>
                <a:cubicBezTo>
                  <a:pt x="4693" y="3026"/>
                  <a:pt x="4683" y="3059"/>
                  <a:pt x="4674" y="3093"/>
                </a:cubicBezTo>
                <a:cubicBezTo>
                  <a:pt x="4671" y="3092"/>
                  <a:pt x="4667" y="3090"/>
                  <a:pt x="4664" y="3089"/>
                </a:cubicBezTo>
                <a:cubicBezTo>
                  <a:pt x="4674" y="3056"/>
                  <a:pt x="4683" y="3023"/>
                  <a:pt x="4693" y="2990"/>
                </a:cubicBezTo>
                <a:close/>
                <a:moveTo>
                  <a:pt x="4670" y="3258"/>
                </a:moveTo>
                <a:cubicBezTo>
                  <a:pt x="4675" y="3225"/>
                  <a:pt x="4668" y="3191"/>
                  <a:pt x="4704" y="3173"/>
                </a:cubicBezTo>
                <a:cubicBezTo>
                  <a:pt x="4710" y="3249"/>
                  <a:pt x="4710" y="3249"/>
                  <a:pt x="4670" y="3258"/>
                </a:cubicBezTo>
                <a:close/>
                <a:moveTo>
                  <a:pt x="4708" y="3140"/>
                </a:moveTo>
                <a:cubicBezTo>
                  <a:pt x="4703" y="3139"/>
                  <a:pt x="4698" y="3138"/>
                  <a:pt x="4693" y="3137"/>
                </a:cubicBezTo>
                <a:cubicBezTo>
                  <a:pt x="4706" y="3092"/>
                  <a:pt x="4718" y="3048"/>
                  <a:pt x="4731" y="3003"/>
                </a:cubicBezTo>
                <a:cubicBezTo>
                  <a:pt x="4736" y="3004"/>
                  <a:pt x="4740" y="3006"/>
                  <a:pt x="4745" y="3007"/>
                </a:cubicBezTo>
                <a:cubicBezTo>
                  <a:pt x="4737" y="3028"/>
                  <a:pt x="4727" y="3049"/>
                  <a:pt x="4721" y="3070"/>
                </a:cubicBezTo>
                <a:cubicBezTo>
                  <a:pt x="4715" y="3093"/>
                  <a:pt x="4712" y="3117"/>
                  <a:pt x="4708" y="3140"/>
                </a:cubicBezTo>
                <a:close/>
                <a:moveTo>
                  <a:pt x="4737" y="3183"/>
                </a:moveTo>
                <a:cubicBezTo>
                  <a:pt x="4751" y="3223"/>
                  <a:pt x="4765" y="3262"/>
                  <a:pt x="4727" y="3305"/>
                </a:cubicBezTo>
                <a:cubicBezTo>
                  <a:pt x="4731" y="3260"/>
                  <a:pt x="4734" y="3223"/>
                  <a:pt x="4737" y="3183"/>
                </a:cubicBezTo>
                <a:close/>
                <a:moveTo>
                  <a:pt x="4739" y="3825"/>
                </a:moveTo>
                <a:cubicBezTo>
                  <a:pt x="4729" y="3724"/>
                  <a:pt x="4721" y="3683"/>
                  <a:pt x="4747" y="3618"/>
                </a:cubicBezTo>
                <a:cubicBezTo>
                  <a:pt x="4775" y="3660"/>
                  <a:pt x="4773" y="3779"/>
                  <a:pt x="4739" y="3825"/>
                </a:cubicBezTo>
                <a:close/>
                <a:moveTo>
                  <a:pt x="4807" y="3385"/>
                </a:moveTo>
                <a:cubicBezTo>
                  <a:pt x="4786" y="3378"/>
                  <a:pt x="4773" y="3373"/>
                  <a:pt x="4759" y="3367"/>
                </a:cubicBezTo>
                <a:cubicBezTo>
                  <a:pt x="4758" y="3365"/>
                  <a:pt x="4757" y="3362"/>
                  <a:pt x="4757" y="3360"/>
                </a:cubicBezTo>
                <a:cubicBezTo>
                  <a:pt x="4774" y="3357"/>
                  <a:pt x="4791" y="3354"/>
                  <a:pt x="4807" y="3351"/>
                </a:cubicBezTo>
                <a:cubicBezTo>
                  <a:pt x="4807" y="3362"/>
                  <a:pt x="4807" y="3373"/>
                  <a:pt x="4807" y="3385"/>
                </a:cubicBezTo>
                <a:close/>
                <a:moveTo>
                  <a:pt x="4799" y="2102"/>
                </a:moveTo>
                <a:cubicBezTo>
                  <a:pt x="4852" y="2157"/>
                  <a:pt x="4917" y="2205"/>
                  <a:pt x="4936" y="2286"/>
                </a:cubicBezTo>
                <a:cubicBezTo>
                  <a:pt x="4891" y="2224"/>
                  <a:pt x="4845" y="2163"/>
                  <a:pt x="4799" y="2102"/>
                </a:cubicBezTo>
                <a:close/>
                <a:moveTo>
                  <a:pt x="4856" y="3360"/>
                </a:moveTo>
                <a:cubicBezTo>
                  <a:pt x="4811" y="3293"/>
                  <a:pt x="4830" y="3226"/>
                  <a:pt x="4840" y="3161"/>
                </a:cubicBezTo>
                <a:cubicBezTo>
                  <a:pt x="4852" y="3210"/>
                  <a:pt x="4866" y="3260"/>
                  <a:pt x="4875" y="3310"/>
                </a:cubicBezTo>
                <a:cubicBezTo>
                  <a:pt x="4878" y="3323"/>
                  <a:pt x="4865" y="3339"/>
                  <a:pt x="4856" y="3360"/>
                </a:cubicBezTo>
                <a:close/>
                <a:moveTo>
                  <a:pt x="4893" y="3555"/>
                </a:moveTo>
                <a:cubicBezTo>
                  <a:pt x="4890" y="3553"/>
                  <a:pt x="4888" y="3551"/>
                  <a:pt x="4886" y="3548"/>
                </a:cubicBezTo>
                <a:cubicBezTo>
                  <a:pt x="4902" y="3530"/>
                  <a:pt x="4918" y="3511"/>
                  <a:pt x="4939" y="3486"/>
                </a:cubicBezTo>
                <a:cubicBezTo>
                  <a:pt x="4946" y="3507"/>
                  <a:pt x="4951" y="3519"/>
                  <a:pt x="4957" y="3535"/>
                </a:cubicBezTo>
                <a:cubicBezTo>
                  <a:pt x="4935" y="3542"/>
                  <a:pt x="4914" y="3549"/>
                  <a:pt x="4893" y="3555"/>
                </a:cubicBezTo>
                <a:close/>
                <a:moveTo>
                  <a:pt x="5046" y="3578"/>
                </a:moveTo>
                <a:cubicBezTo>
                  <a:pt x="5042" y="3579"/>
                  <a:pt x="5039" y="3579"/>
                  <a:pt x="5036" y="3580"/>
                </a:cubicBezTo>
                <a:cubicBezTo>
                  <a:pt x="5008" y="3527"/>
                  <a:pt x="4977" y="3477"/>
                  <a:pt x="4979" y="3414"/>
                </a:cubicBezTo>
                <a:cubicBezTo>
                  <a:pt x="4980" y="3407"/>
                  <a:pt x="4981" y="3397"/>
                  <a:pt x="4977" y="3394"/>
                </a:cubicBezTo>
                <a:cubicBezTo>
                  <a:pt x="4924" y="3347"/>
                  <a:pt x="4928" y="3278"/>
                  <a:pt x="4910" y="3219"/>
                </a:cubicBezTo>
                <a:cubicBezTo>
                  <a:pt x="4924" y="3251"/>
                  <a:pt x="4939" y="3283"/>
                  <a:pt x="4954" y="3315"/>
                </a:cubicBezTo>
                <a:cubicBezTo>
                  <a:pt x="4957" y="3314"/>
                  <a:pt x="4960" y="3313"/>
                  <a:pt x="4963" y="3312"/>
                </a:cubicBezTo>
                <a:cubicBezTo>
                  <a:pt x="4940" y="3242"/>
                  <a:pt x="4918" y="3172"/>
                  <a:pt x="4895" y="3102"/>
                </a:cubicBezTo>
                <a:cubicBezTo>
                  <a:pt x="4898" y="3101"/>
                  <a:pt x="4901" y="3100"/>
                  <a:pt x="4905" y="3099"/>
                </a:cubicBezTo>
                <a:cubicBezTo>
                  <a:pt x="4928" y="3163"/>
                  <a:pt x="4949" y="3228"/>
                  <a:pt x="4974" y="3292"/>
                </a:cubicBezTo>
                <a:cubicBezTo>
                  <a:pt x="4997" y="3353"/>
                  <a:pt x="5007" y="3421"/>
                  <a:pt x="5051" y="3481"/>
                </a:cubicBezTo>
                <a:cubicBezTo>
                  <a:pt x="5049" y="3508"/>
                  <a:pt x="5047" y="3543"/>
                  <a:pt x="5046" y="3578"/>
                </a:cubicBezTo>
                <a:close/>
                <a:moveTo>
                  <a:pt x="5042" y="3369"/>
                </a:moveTo>
                <a:cubicBezTo>
                  <a:pt x="5017" y="3273"/>
                  <a:pt x="4991" y="3177"/>
                  <a:pt x="4965" y="3081"/>
                </a:cubicBezTo>
                <a:cubicBezTo>
                  <a:pt x="4969" y="3080"/>
                  <a:pt x="4973" y="3079"/>
                  <a:pt x="4977" y="3078"/>
                </a:cubicBezTo>
                <a:cubicBezTo>
                  <a:pt x="5002" y="3174"/>
                  <a:pt x="5028" y="3270"/>
                  <a:pt x="5054" y="3366"/>
                </a:cubicBezTo>
                <a:cubicBezTo>
                  <a:pt x="5050" y="3367"/>
                  <a:pt x="5046" y="3368"/>
                  <a:pt x="5042" y="3369"/>
                </a:cubicBezTo>
                <a:close/>
                <a:moveTo>
                  <a:pt x="5085" y="4235"/>
                </a:moveTo>
                <a:cubicBezTo>
                  <a:pt x="5113" y="4082"/>
                  <a:pt x="5126" y="3925"/>
                  <a:pt x="5203" y="3784"/>
                </a:cubicBezTo>
                <a:cubicBezTo>
                  <a:pt x="5186" y="3940"/>
                  <a:pt x="5152" y="4092"/>
                  <a:pt x="5085" y="4235"/>
                </a:cubicBezTo>
                <a:close/>
                <a:moveTo>
                  <a:pt x="5141" y="3711"/>
                </a:moveTo>
                <a:cubicBezTo>
                  <a:pt x="5159" y="3676"/>
                  <a:pt x="5127" y="3623"/>
                  <a:pt x="5192" y="3599"/>
                </a:cubicBezTo>
                <a:cubicBezTo>
                  <a:pt x="5178" y="3641"/>
                  <a:pt x="5166" y="3678"/>
                  <a:pt x="5153" y="3715"/>
                </a:cubicBezTo>
                <a:cubicBezTo>
                  <a:pt x="5149" y="3714"/>
                  <a:pt x="5145" y="3713"/>
                  <a:pt x="5141" y="3711"/>
                </a:cubicBezTo>
                <a:close/>
                <a:moveTo>
                  <a:pt x="5256" y="3472"/>
                </a:moveTo>
                <a:cubicBezTo>
                  <a:pt x="5252" y="3502"/>
                  <a:pt x="5234" y="3520"/>
                  <a:pt x="5203" y="3523"/>
                </a:cubicBezTo>
                <a:cubicBezTo>
                  <a:pt x="5157" y="3528"/>
                  <a:pt x="5136" y="3569"/>
                  <a:pt x="5103" y="3593"/>
                </a:cubicBezTo>
                <a:cubicBezTo>
                  <a:pt x="5095" y="3599"/>
                  <a:pt x="5088" y="3606"/>
                  <a:pt x="5081" y="3612"/>
                </a:cubicBezTo>
                <a:cubicBezTo>
                  <a:pt x="5072" y="3538"/>
                  <a:pt x="5064" y="3466"/>
                  <a:pt x="5056" y="3394"/>
                </a:cubicBezTo>
                <a:cubicBezTo>
                  <a:pt x="5057" y="3394"/>
                  <a:pt x="5058" y="3393"/>
                  <a:pt x="5059" y="3393"/>
                </a:cubicBezTo>
                <a:cubicBezTo>
                  <a:pt x="5067" y="3411"/>
                  <a:pt x="5074" y="3429"/>
                  <a:pt x="5081" y="3448"/>
                </a:cubicBezTo>
                <a:cubicBezTo>
                  <a:pt x="5084" y="3448"/>
                  <a:pt x="5088" y="3448"/>
                  <a:pt x="5091" y="3449"/>
                </a:cubicBezTo>
                <a:cubicBezTo>
                  <a:pt x="5093" y="3439"/>
                  <a:pt x="5099" y="3428"/>
                  <a:pt x="5097" y="3420"/>
                </a:cubicBezTo>
                <a:cubicBezTo>
                  <a:pt x="5082" y="3362"/>
                  <a:pt x="5065" y="3305"/>
                  <a:pt x="5049" y="3247"/>
                </a:cubicBezTo>
                <a:cubicBezTo>
                  <a:pt x="5032" y="3186"/>
                  <a:pt x="5016" y="3126"/>
                  <a:pt x="5000" y="3065"/>
                </a:cubicBezTo>
                <a:cubicBezTo>
                  <a:pt x="4985" y="3008"/>
                  <a:pt x="4971" y="2951"/>
                  <a:pt x="4957" y="2894"/>
                </a:cubicBezTo>
                <a:cubicBezTo>
                  <a:pt x="4949" y="2858"/>
                  <a:pt x="4943" y="2821"/>
                  <a:pt x="4935" y="2784"/>
                </a:cubicBezTo>
                <a:cubicBezTo>
                  <a:pt x="4933" y="2772"/>
                  <a:pt x="4928" y="2759"/>
                  <a:pt x="4924" y="2746"/>
                </a:cubicBezTo>
                <a:cubicBezTo>
                  <a:pt x="4921" y="2746"/>
                  <a:pt x="4917" y="2746"/>
                  <a:pt x="4914" y="2746"/>
                </a:cubicBezTo>
                <a:cubicBezTo>
                  <a:pt x="4911" y="2757"/>
                  <a:pt x="4905" y="2768"/>
                  <a:pt x="4906" y="2778"/>
                </a:cubicBezTo>
                <a:cubicBezTo>
                  <a:pt x="4915" y="2862"/>
                  <a:pt x="4926" y="2945"/>
                  <a:pt x="4936" y="3028"/>
                </a:cubicBezTo>
                <a:cubicBezTo>
                  <a:pt x="4937" y="3031"/>
                  <a:pt x="4935" y="3035"/>
                  <a:pt x="4933" y="3049"/>
                </a:cubicBezTo>
                <a:cubicBezTo>
                  <a:pt x="4923" y="3018"/>
                  <a:pt x="4915" y="2997"/>
                  <a:pt x="4910" y="2975"/>
                </a:cubicBezTo>
                <a:cubicBezTo>
                  <a:pt x="4894" y="2908"/>
                  <a:pt x="4875" y="2841"/>
                  <a:pt x="4865" y="2773"/>
                </a:cubicBezTo>
                <a:cubicBezTo>
                  <a:pt x="4862" y="2750"/>
                  <a:pt x="4879" y="2720"/>
                  <a:pt x="4895" y="2699"/>
                </a:cubicBezTo>
                <a:cubicBezTo>
                  <a:pt x="4901" y="2690"/>
                  <a:pt x="4931" y="2692"/>
                  <a:pt x="4946" y="2699"/>
                </a:cubicBezTo>
                <a:cubicBezTo>
                  <a:pt x="4963" y="2707"/>
                  <a:pt x="4974" y="2726"/>
                  <a:pt x="4987" y="2740"/>
                </a:cubicBezTo>
                <a:cubicBezTo>
                  <a:pt x="4977" y="2750"/>
                  <a:pt x="4970" y="2758"/>
                  <a:pt x="4962" y="2766"/>
                </a:cubicBezTo>
                <a:cubicBezTo>
                  <a:pt x="4973" y="2768"/>
                  <a:pt x="4984" y="2770"/>
                  <a:pt x="4995" y="2774"/>
                </a:cubicBezTo>
                <a:cubicBezTo>
                  <a:pt x="5003" y="2778"/>
                  <a:pt x="5013" y="2783"/>
                  <a:pt x="5018" y="2790"/>
                </a:cubicBezTo>
                <a:cubicBezTo>
                  <a:pt x="5038" y="2818"/>
                  <a:pt x="5042" y="2848"/>
                  <a:pt x="5042" y="2883"/>
                </a:cubicBezTo>
                <a:cubicBezTo>
                  <a:pt x="5044" y="2965"/>
                  <a:pt x="5054" y="3048"/>
                  <a:pt x="5065" y="3130"/>
                </a:cubicBezTo>
                <a:cubicBezTo>
                  <a:pt x="5078" y="3227"/>
                  <a:pt x="5094" y="3323"/>
                  <a:pt x="5111" y="3420"/>
                </a:cubicBezTo>
                <a:cubicBezTo>
                  <a:pt x="5115" y="3442"/>
                  <a:pt x="5127" y="3463"/>
                  <a:pt x="5137" y="3483"/>
                </a:cubicBezTo>
                <a:cubicBezTo>
                  <a:pt x="5140" y="3489"/>
                  <a:pt x="5152" y="3490"/>
                  <a:pt x="5160" y="3493"/>
                </a:cubicBezTo>
                <a:cubicBezTo>
                  <a:pt x="5161" y="3486"/>
                  <a:pt x="5166" y="3479"/>
                  <a:pt x="5165" y="3472"/>
                </a:cubicBezTo>
                <a:cubicBezTo>
                  <a:pt x="5133" y="3305"/>
                  <a:pt x="5102" y="3137"/>
                  <a:pt x="5070" y="2970"/>
                </a:cubicBezTo>
                <a:cubicBezTo>
                  <a:pt x="5063" y="2934"/>
                  <a:pt x="5055" y="2899"/>
                  <a:pt x="5047" y="2864"/>
                </a:cubicBezTo>
                <a:cubicBezTo>
                  <a:pt x="5051" y="2862"/>
                  <a:pt x="5055" y="2860"/>
                  <a:pt x="5059" y="2858"/>
                </a:cubicBezTo>
                <a:cubicBezTo>
                  <a:pt x="5088" y="2920"/>
                  <a:pt x="5118" y="2981"/>
                  <a:pt x="5146" y="3042"/>
                </a:cubicBezTo>
                <a:cubicBezTo>
                  <a:pt x="5159" y="3071"/>
                  <a:pt x="5171" y="3100"/>
                  <a:pt x="5180" y="3130"/>
                </a:cubicBezTo>
                <a:cubicBezTo>
                  <a:pt x="5185" y="3144"/>
                  <a:pt x="5184" y="3161"/>
                  <a:pt x="5186" y="3177"/>
                </a:cubicBezTo>
                <a:cubicBezTo>
                  <a:pt x="5187" y="3183"/>
                  <a:pt x="5184" y="3193"/>
                  <a:pt x="5188" y="3196"/>
                </a:cubicBezTo>
                <a:cubicBezTo>
                  <a:pt x="5225" y="3226"/>
                  <a:pt x="5220" y="3268"/>
                  <a:pt x="5219" y="3308"/>
                </a:cubicBezTo>
                <a:cubicBezTo>
                  <a:pt x="5219" y="3333"/>
                  <a:pt x="5224" y="3351"/>
                  <a:pt x="5245" y="3370"/>
                </a:cubicBezTo>
                <a:cubicBezTo>
                  <a:pt x="5273" y="3398"/>
                  <a:pt x="5260" y="3438"/>
                  <a:pt x="5256" y="3472"/>
                </a:cubicBezTo>
                <a:close/>
                <a:moveTo>
                  <a:pt x="5272" y="2410"/>
                </a:moveTo>
                <a:cubicBezTo>
                  <a:pt x="5267" y="2408"/>
                  <a:pt x="5261" y="2406"/>
                  <a:pt x="5256" y="2404"/>
                </a:cubicBezTo>
                <a:cubicBezTo>
                  <a:pt x="5267" y="2378"/>
                  <a:pt x="5279" y="2352"/>
                  <a:pt x="5290" y="2325"/>
                </a:cubicBezTo>
                <a:cubicBezTo>
                  <a:pt x="5294" y="2327"/>
                  <a:pt x="5297" y="2328"/>
                  <a:pt x="5300" y="2329"/>
                </a:cubicBezTo>
                <a:cubicBezTo>
                  <a:pt x="5291" y="2356"/>
                  <a:pt x="5282" y="2383"/>
                  <a:pt x="5272" y="2410"/>
                </a:cubicBezTo>
                <a:close/>
                <a:moveTo>
                  <a:pt x="5328" y="2379"/>
                </a:moveTo>
                <a:cubicBezTo>
                  <a:pt x="5342" y="2363"/>
                  <a:pt x="5351" y="2352"/>
                  <a:pt x="5361" y="2342"/>
                </a:cubicBezTo>
                <a:cubicBezTo>
                  <a:pt x="5365" y="2347"/>
                  <a:pt x="5373" y="2356"/>
                  <a:pt x="5372" y="2358"/>
                </a:cubicBezTo>
                <a:cubicBezTo>
                  <a:pt x="5361" y="2375"/>
                  <a:pt x="5348" y="2390"/>
                  <a:pt x="5330" y="2414"/>
                </a:cubicBezTo>
                <a:cubicBezTo>
                  <a:pt x="5329" y="2392"/>
                  <a:pt x="5328" y="2382"/>
                  <a:pt x="5328" y="2379"/>
                </a:cubicBezTo>
                <a:close/>
                <a:moveTo>
                  <a:pt x="5357" y="3123"/>
                </a:moveTo>
                <a:cubicBezTo>
                  <a:pt x="5369" y="3110"/>
                  <a:pt x="5379" y="3098"/>
                  <a:pt x="5394" y="3081"/>
                </a:cubicBezTo>
                <a:cubicBezTo>
                  <a:pt x="5402" y="3092"/>
                  <a:pt x="5412" y="3106"/>
                  <a:pt x="5425" y="3123"/>
                </a:cubicBezTo>
                <a:cubicBezTo>
                  <a:pt x="5399" y="3123"/>
                  <a:pt x="5379" y="3123"/>
                  <a:pt x="5357" y="3123"/>
                </a:cubicBezTo>
                <a:close/>
                <a:moveTo>
                  <a:pt x="5394" y="2470"/>
                </a:moveTo>
                <a:cubicBezTo>
                  <a:pt x="5387" y="2462"/>
                  <a:pt x="5392" y="2445"/>
                  <a:pt x="5392" y="2432"/>
                </a:cubicBezTo>
                <a:cubicBezTo>
                  <a:pt x="5397" y="2430"/>
                  <a:pt x="5401" y="2428"/>
                  <a:pt x="5405" y="2426"/>
                </a:cubicBezTo>
                <a:cubicBezTo>
                  <a:pt x="5416" y="2442"/>
                  <a:pt x="5427" y="2458"/>
                  <a:pt x="5438" y="2474"/>
                </a:cubicBezTo>
                <a:cubicBezTo>
                  <a:pt x="5435" y="2477"/>
                  <a:pt x="5433" y="2480"/>
                  <a:pt x="5431" y="2483"/>
                </a:cubicBezTo>
                <a:cubicBezTo>
                  <a:pt x="5418" y="2479"/>
                  <a:pt x="5400" y="2479"/>
                  <a:pt x="5394" y="2470"/>
                </a:cubicBezTo>
                <a:close/>
                <a:moveTo>
                  <a:pt x="5592" y="3381"/>
                </a:moveTo>
                <a:cubicBezTo>
                  <a:pt x="5583" y="3370"/>
                  <a:pt x="5573" y="3359"/>
                  <a:pt x="5563" y="3349"/>
                </a:cubicBezTo>
                <a:cubicBezTo>
                  <a:pt x="5540" y="3325"/>
                  <a:pt x="5517" y="3300"/>
                  <a:pt x="5491" y="3279"/>
                </a:cubicBezTo>
                <a:cubicBezTo>
                  <a:pt x="5487" y="3276"/>
                  <a:pt x="5469" y="3290"/>
                  <a:pt x="5458" y="3296"/>
                </a:cubicBezTo>
                <a:cubicBezTo>
                  <a:pt x="5459" y="3300"/>
                  <a:pt x="5460" y="3303"/>
                  <a:pt x="5461" y="3307"/>
                </a:cubicBezTo>
                <a:cubicBezTo>
                  <a:pt x="5453" y="3303"/>
                  <a:pt x="5446" y="3299"/>
                  <a:pt x="5436" y="3294"/>
                </a:cubicBezTo>
                <a:cubicBezTo>
                  <a:pt x="5455" y="3277"/>
                  <a:pt x="5474" y="3261"/>
                  <a:pt x="5438" y="3245"/>
                </a:cubicBezTo>
                <a:cubicBezTo>
                  <a:pt x="5452" y="3232"/>
                  <a:pt x="5463" y="3221"/>
                  <a:pt x="5475" y="3210"/>
                </a:cubicBezTo>
                <a:cubicBezTo>
                  <a:pt x="5468" y="3199"/>
                  <a:pt x="5462" y="3190"/>
                  <a:pt x="5455" y="3180"/>
                </a:cubicBezTo>
                <a:cubicBezTo>
                  <a:pt x="5458" y="3179"/>
                  <a:pt x="5461" y="3177"/>
                  <a:pt x="5463" y="3175"/>
                </a:cubicBezTo>
                <a:cubicBezTo>
                  <a:pt x="5485" y="3208"/>
                  <a:pt x="5526" y="3224"/>
                  <a:pt x="5536" y="3272"/>
                </a:cubicBezTo>
                <a:cubicBezTo>
                  <a:pt x="5542" y="3303"/>
                  <a:pt x="5567" y="3330"/>
                  <a:pt x="5584" y="3359"/>
                </a:cubicBezTo>
                <a:cubicBezTo>
                  <a:pt x="5588" y="3365"/>
                  <a:pt x="5593" y="3371"/>
                  <a:pt x="5597" y="3377"/>
                </a:cubicBezTo>
                <a:cubicBezTo>
                  <a:pt x="5595" y="3378"/>
                  <a:pt x="5594" y="3379"/>
                  <a:pt x="5592" y="3381"/>
                </a:cubicBezTo>
                <a:close/>
                <a:moveTo>
                  <a:pt x="5451" y="3074"/>
                </a:moveTo>
                <a:cubicBezTo>
                  <a:pt x="5454" y="3071"/>
                  <a:pt x="5456" y="3069"/>
                  <a:pt x="5459" y="3067"/>
                </a:cubicBezTo>
                <a:cubicBezTo>
                  <a:pt x="5481" y="3093"/>
                  <a:pt x="5504" y="3120"/>
                  <a:pt x="5526" y="3146"/>
                </a:cubicBezTo>
                <a:cubicBezTo>
                  <a:pt x="5523" y="3149"/>
                  <a:pt x="5519" y="3152"/>
                  <a:pt x="5516" y="3154"/>
                </a:cubicBezTo>
                <a:cubicBezTo>
                  <a:pt x="5494" y="3127"/>
                  <a:pt x="5473" y="3101"/>
                  <a:pt x="5451" y="3074"/>
                </a:cubicBezTo>
                <a:close/>
                <a:moveTo>
                  <a:pt x="5572" y="2634"/>
                </a:moveTo>
                <a:cubicBezTo>
                  <a:pt x="5593" y="2638"/>
                  <a:pt x="5608" y="2641"/>
                  <a:pt x="5619" y="2643"/>
                </a:cubicBezTo>
                <a:cubicBezTo>
                  <a:pt x="5607" y="2659"/>
                  <a:pt x="5597" y="2672"/>
                  <a:pt x="5587" y="2686"/>
                </a:cubicBezTo>
                <a:cubicBezTo>
                  <a:pt x="5583" y="2673"/>
                  <a:pt x="5578" y="2657"/>
                  <a:pt x="5572" y="2634"/>
                </a:cubicBezTo>
                <a:close/>
                <a:moveTo>
                  <a:pt x="5630" y="3250"/>
                </a:moveTo>
                <a:cubicBezTo>
                  <a:pt x="5685" y="3240"/>
                  <a:pt x="5697" y="3202"/>
                  <a:pt x="5697" y="3158"/>
                </a:cubicBezTo>
                <a:cubicBezTo>
                  <a:pt x="5722" y="3147"/>
                  <a:pt x="5746" y="3137"/>
                  <a:pt x="5772" y="3126"/>
                </a:cubicBezTo>
                <a:cubicBezTo>
                  <a:pt x="5738" y="3071"/>
                  <a:pt x="5738" y="3071"/>
                  <a:pt x="5674" y="3078"/>
                </a:cubicBezTo>
                <a:cubicBezTo>
                  <a:pt x="5693" y="3068"/>
                  <a:pt x="5712" y="3058"/>
                  <a:pt x="5730" y="3048"/>
                </a:cubicBezTo>
                <a:cubicBezTo>
                  <a:pt x="5735" y="3050"/>
                  <a:pt x="5739" y="3052"/>
                  <a:pt x="5744" y="3053"/>
                </a:cubicBezTo>
                <a:cubicBezTo>
                  <a:pt x="5741" y="3023"/>
                  <a:pt x="5740" y="2991"/>
                  <a:pt x="5735" y="2961"/>
                </a:cubicBezTo>
                <a:cubicBezTo>
                  <a:pt x="5730" y="2937"/>
                  <a:pt x="5728" y="2919"/>
                  <a:pt x="5744" y="2895"/>
                </a:cubicBezTo>
                <a:cubicBezTo>
                  <a:pt x="5752" y="2883"/>
                  <a:pt x="5738" y="2846"/>
                  <a:pt x="5724" y="2829"/>
                </a:cubicBezTo>
                <a:cubicBezTo>
                  <a:pt x="5697" y="2799"/>
                  <a:pt x="5664" y="2775"/>
                  <a:pt x="5620" y="2772"/>
                </a:cubicBezTo>
                <a:cubicBezTo>
                  <a:pt x="5616" y="2772"/>
                  <a:pt x="5612" y="2769"/>
                  <a:pt x="5608" y="2766"/>
                </a:cubicBezTo>
                <a:cubicBezTo>
                  <a:pt x="5606" y="2764"/>
                  <a:pt x="5606" y="2760"/>
                  <a:pt x="5604" y="2755"/>
                </a:cubicBezTo>
                <a:cubicBezTo>
                  <a:pt x="5640" y="2759"/>
                  <a:pt x="5675" y="2762"/>
                  <a:pt x="5709" y="2766"/>
                </a:cubicBezTo>
                <a:cubicBezTo>
                  <a:pt x="5726" y="2768"/>
                  <a:pt x="5740" y="2763"/>
                  <a:pt x="5735" y="2745"/>
                </a:cubicBezTo>
                <a:cubicBezTo>
                  <a:pt x="5733" y="2738"/>
                  <a:pt x="5715" y="2731"/>
                  <a:pt x="5703" y="2731"/>
                </a:cubicBezTo>
                <a:cubicBezTo>
                  <a:pt x="5691" y="2731"/>
                  <a:pt x="5679" y="2738"/>
                  <a:pt x="5667" y="2742"/>
                </a:cubicBezTo>
                <a:cubicBezTo>
                  <a:pt x="5643" y="2720"/>
                  <a:pt x="5608" y="2702"/>
                  <a:pt x="5644" y="2661"/>
                </a:cubicBezTo>
                <a:cubicBezTo>
                  <a:pt x="5657" y="2665"/>
                  <a:pt x="5672" y="2670"/>
                  <a:pt x="5687" y="2674"/>
                </a:cubicBezTo>
                <a:cubicBezTo>
                  <a:pt x="5699" y="2645"/>
                  <a:pt x="5688" y="2631"/>
                  <a:pt x="5658" y="2624"/>
                </a:cubicBezTo>
                <a:cubicBezTo>
                  <a:pt x="5622" y="2616"/>
                  <a:pt x="5588" y="2602"/>
                  <a:pt x="5550" y="2590"/>
                </a:cubicBezTo>
                <a:cubicBezTo>
                  <a:pt x="5578" y="2560"/>
                  <a:pt x="5577" y="2564"/>
                  <a:pt x="5609" y="2571"/>
                </a:cubicBezTo>
                <a:cubicBezTo>
                  <a:pt x="5629" y="2576"/>
                  <a:pt x="5653" y="2568"/>
                  <a:pt x="5675" y="2564"/>
                </a:cubicBezTo>
                <a:cubicBezTo>
                  <a:pt x="5679" y="2563"/>
                  <a:pt x="5683" y="2547"/>
                  <a:pt x="5681" y="2544"/>
                </a:cubicBezTo>
                <a:cubicBezTo>
                  <a:pt x="5674" y="2537"/>
                  <a:pt x="5663" y="2529"/>
                  <a:pt x="5656" y="2531"/>
                </a:cubicBezTo>
                <a:cubicBezTo>
                  <a:pt x="5642" y="2533"/>
                  <a:pt x="5629" y="2542"/>
                  <a:pt x="5620" y="2545"/>
                </a:cubicBezTo>
                <a:cubicBezTo>
                  <a:pt x="5598" y="2531"/>
                  <a:pt x="5578" y="2516"/>
                  <a:pt x="5556" y="2505"/>
                </a:cubicBezTo>
                <a:cubicBezTo>
                  <a:pt x="5535" y="2494"/>
                  <a:pt x="5511" y="2486"/>
                  <a:pt x="5487" y="2476"/>
                </a:cubicBezTo>
                <a:cubicBezTo>
                  <a:pt x="5497" y="2465"/>
                  <a:pt x="5505" y="2456"/>
                  <a:pt x="5513" y="2448"/>
                </a:cubicBezTo>
                <a:cubicBezTo>
                  <a:pt x="5524" y="2456"/>
                  <a:pt x="5536" y="2464"/>
                  <a:pt x="5556" y="2476"/>
                </a:cubicBezTo>
                <a:cubicBezTo>
                  <a:pt x="5552" y="2454"/>
                  <a:pt x="5549" y="2442"/>
                  <a:pt x="5547" y="2429"/>
                </a:cubicBezTo>
                <a:cubicBezTo>
                  <a:pt x="5548" y="2428"/>
                  <a:pt x="5550" y="2426"/>
                  <a:pt x="5552" y="2425"/>
                </a:cubicBezTo>
                <a:cubicBezTo>
                  <a:pt x="5562" y="2419"/>
                  <a:pt x="5573" y="2415"/>
                  <a:pt x="5583" y="2408"/>
                </a:cubicBezTo>
                <a:cubicBezTo>
                  <a:pt x="5584" y="2407"/>
                  <a:pt x="5578" y="2389"/>
                  <a:pt x="5574" y="2389"/>
                </a:cubicBezTo>
                <a:cubicBezTo>
                  <a:pt x="5561" y="2387"/>
                  <a:pt x="5543" y="2384"/>
                  <a:pt x="5533" y="2390"/>
                </a:cubicBezTo>
                <a:cubicBezTo>
                  <a:pt x="5517" y="2400"/>
                  <a:pt x="5506" y="2400"/>
                  <a:pt x="5489" y="2396"/>
                </a:cubicBezTo>
                <a:cubicBezTo>
                  <a:pt x="5469" y="2391"/>
                  <a:pt x="5447" y="2394"/>
                  <a:pt x="5426" y="2394"/>
                </a:cubicBezTo>
                <a:cubicBezTo>
                  <a:pt x="5425" y="2391"/>
                  <a:pt x="5423" y="2387"/>
                  <a:pt x="5422" y="2384"/>
                </a:cubicBezTo>
                <a:cubicBezTo>
                  <a:pt x="5443" y="2374"/>
                  <a:pt x="5464" y="2364"/>
                  <a:pt x="5485" y="2354"/>
                </a:cubicBezTo>
                <a:cubicBezTo>
                  <a:pt x="5499" y="2347"/>
                  <a:pt x="5521" y="2342"/>
                  <a:pt x="5507" y="2321"/>
                </a:cubicBezTo>
                <a:cubicBezTo>
                  <a:pt x="5495" y="2300"/>
                  <a:pt x="5480" y="2316"/>
                  <a:pt x="5467" y="2325"/>
                </a:cubicBezTo>
                <a:cubicBezTo>
                  <a:pt x="5465" y="2326"/>
                  <a:pt x="5462" y="2326"/>
                  <a:pt x="5460" y="2327"/>
                </a:cubicBezTo>
                <a:cubicBezTo>
                  <a:pt x="5391" y="2286"/>
                  <a:pt x="5381" y="2287"/>
                  <a:pt x="5361" y="2340"/>
                </a:cubicBezTo>
                <a:cubicBezTo>
                  <a:pt x="5356" y="2336"/>
                  <a:pt x="5349" y="2334"/>
                  <a:pt x="5345" y="2329"/>
                </a:cubicBezTo>
                <a:cubicBezTo>
                  <a:pt x="5309" y="2283"/>
                  <a:pt x="5290" y="2280"/>
                  <a:pt x="5244" y="2323"/>
                </a:cubicBezTo>
                <a:cubicBezTo>
                  <a:pt x="5288" y="2235"/>
                  <a:pt x="5346" y="2180"/>
                  <a:pt x="5446" y="2194"/>
                </a:cubicBezTo>
                <a:cubicBezTo>
                  <a:pt x="5453" y="2147"/>
                  <a:pt x="5450" y="2145"/>
                  <a:pt x="5369" y="2142"/>
                </a:cubicBezTo>
                <a:cubicBezTo>
                  <a:pt x="5368" y="2139"/>
                  <a:pt x="5368" y="2136"/>
                  <a:pt x="5368" y="2133"/>
                </a:cubicBezTo>
                <a:cubicBezTo>
                  <a:pt x="5385" y="2132"/>
                  <a:pt x="5402" y="2130"/>
                  <a:pt x="5419" y="2131"/>
                </a:cubicBezTo>
                <a:cubicBezTo>
                  <a:pt x="5453" y="2133"/>
                  <a:pt x="5482" y="2143"/>
                  <a:pt x="5513" y="2164"/>
                </a:cubicBezTo>
                <a:cubicBezTo>
                  <a:pt x="5591" y="2216"/>
                  <a:pt x="5629" y="2297"/>
                  <a:pt x="5680" y="2369"/>
                </a:cubicBezTo>
                <a:cubicBezTo>
                  <a:pt x="5743" y="2456"/>
                  <a:pt x="5772" y="2557"/>
                  <a:pt x="5802" y="2657"/>
                </a:cubicBezTo>
                <a:cubicBezTo>
                  <a:pt x="5807" y="2672"/>
                  <a:pt x="5805" y="2689"/>
                  <a:pt x="5806" y="2700"/>
                </a:cubicBezTo>
                <a:cubicBezTo>
                  <a:pt x="5794" y="2706"/>
                  <a:pt x="5784" y="2709"/>
                  <a:pt x="5777" y="2716"/>
                </a:cubicBezTo>
                <a:cubicBezTo>
                  <a:pt x="5775" y="2719"/>
                  <a:pt x="5780" y="2730"/>
                  <a:pt x="5782" y="2737"/>
                </a:cubicBezTo>
                <a:cubicBezTo>
                  <a:pt x="5793" y="2732"/>
                  <a:pt x="5803" y="2727"/>
                  <a:pt x="5818" y="2720"/>
                </a:cubicBezTo>
                <a:cubicBezTo>
                  <a:pt x="5824" y="2744"/>
                  <a:pt x="5830" y="2771"/>
                  <a:pt x="5836" y="2799"/>
                </a:cubicBezTo>
                <a:cubicBezTo>
                  <a:pt x="5834" y="2798"/>
                  <a:pt x="5831" y="2797"/>
                  <a:pt x="5828" y="2796"/>
                </a:cubicBezTo>
                <a:cubicBezTo>
                  <a:pt x="5820" y="2810"/>
                  <a:pt x="5812" y="2824"/>
                  <a:pt x="5804" y="2838"/>
                </a:cubicBezTo>
                <a:cubicBezTo>
                  <a:pt x="5815" y="2838"/>
                  <a:pt x="5826" y="2838"/>
                  <a:pt x="5841" y="2838"/>
                </a:cubicBezTo>
                <a:cubicBezTo>
                  <a:pt x="5842" y="2847"/>
                  <a:pt x="5844" y="2862"/>
                  <a:pt x="5847" y="2878"/>
                </a:cubicBezTo>
                <a:cubicBezTo>
                  <a:pt x="5844" y="2876"/>
                  <a:pt x="5842" y="2874"/>
                  <a:pt x="5839" y="2872"/>
                </a:cubicBezTo>
                <a:cubicBezTo>
                  <a:pt x="5826" y="2886"/>
                  <a:pt x="5814" y="2900"/>
                  <a:pt x="5801" y="2914"/>
                </a:cubicBezTo>
                <a:cubicBezTo>
                  <a:pt x="5816" y="2914"/>
                  <a:pt x="5832" y="2914"/>
                  <a:pt x="5855" y="2914"/>
                </a:cubicBezTo>
                <a:cubicBezTo>
                  <a:pt x="5855" y="2985"/>
                  <a:pt x="5855" y="3060"/>
                  <a:pt x="5855" y="3137"/>
                </a:cubicBezTo>
                <a:cubicBezTo>
                  <a:pt x="5835" y="3134"/>
                  <a:pt x="5810" y="3098"/>
                  <a:pt x="5782" y="3140"/>
                </a:cubicBezTo>
                <a:cubicBezTo>
                  <a:pt x="5808" y="3150"/>
                  <a:pt x="5831" y="3159"/>
                  <a:pt x="5855" y="3169"/>
                </a:cubicBezTo>
                <a:cubicBezTo>
                  <a:pt x="5850" y="3185"/>
                  <a:pt x="5845" y="3205"/>
                  <a:pt x="5840" y="3225"/>
                </a:cubicBezTo>
                <a:cubicBezTo>
                  <a:pt x="5837" y="3226"/>
                  <a:pt x="5833" y="3227"/>
                  <a:pt x="5830" y="3228"/>
                </a:cubicBezTo>
                <a:cubicBezTo>
                  <a:pt x="5823" y="3217"/>
                  <a:pt x="5817" y="3205"/>
                  <a:pt x="5809" y="3195"/>
                </a:cubicBezTo>
                <a:cubicBezTo>
                  <a:pt x="5798" y="3185"/>
                  <a:pt x="5785" y="3176"/>
                  <a:pt x="5771" y="3169"/>
                </a:cubicBezTo>
                <a:cubicBezTo>
                  <a:pt x="5768" y="3167"/>
                  <a:pt x="5755" y="3174"/>
                  <a:pt x="5753" y="3179"/>
                </a:cubicBezTo>
                <a:cubicBezTo>
                  <a:pt x="5752" y="3185"/>
                  <a:pt x="5759" y="3193"/>
                  <a:pt x="5763" y="3199"/>
                </a:cubicBezTo>
                <a:cubicBezTo>
                  <a:pt x="5772" y="3212"/>
                  <a:pt x="5782" y="3223"/>
                  <a:pt x="5791" y="3235"/>
                </a:cubicBezTo>
                <a:cubicBezTo>
                  <a:pt x="5776" y="3247"/>
                  <a:pt x="5762" y="3264"/>
                  <a:pt x="5745" y="3268"/>
                </a:cubicBezTo>
                <a:cubicBezTo>
                  <a:pt x="5707" y="3276"/>
                  <a:pt x="5669" y="3274"/>
                  <a:pt x="5630" y="3250"/>
                </a:cubicBezTo>
                <a:close/>
                <a:moveTo>
                  <a:pt x="5854" y="3602"/>
                </a:moveTo>
                <a:cubicBezTo>
                  <a:pt x="5815" y="3577"/>
                  <a:pt x="5780" y="3556"/>
                  <a:pt x="5740" y="3532"/>
                </a:cubicBezTo>
                <a:cubicBezTo>
                  <a:pt x="5807" y="3518"/>
                  <a:pt x="5862" y="3549"/>
                  <a:pt x="5854" y="3602"/>
                </a:cubicBezTo>
                <a:close/>
                <a:moveTo>
                  <a:pt x="5887" y="3509"/>
                </a:moveTo>
                <a:cubicBezTo>
                  <a:pt x="5854" y="3485"/>
                  <a:pt x="5812" y="3473"/>
                  <a:pt x="5810" y="3422"/>
                </a:cubicBezTo>
                <a:cubicBezTo>
                  <a:pt x="5876" y="3442"/>
                  <a:pt x="5893" y="3460"/>
                  <a:pt x="5887" y="3509"/>
                </a:cubicBezTo>
                <a:close/>
                <a:moveTo>
                  <a:pt x="5882" y="2745"/>
                </a:moveTo>
                <a:cubicBezTo>
                  <a:pt x="5878" y="2745"/>
                  <a:pt x="5874" y="2746"/>
                  <a:pt x="5870" y="2747"/>
                </a:cubicBezTo>
                <a:cubicBezTo>
                  <a:pt x="5859" y="2710"/>
                  <a:pt x="5848" y="2673"/>
                  <a:pt x="5835" y="2630"/>
                </a:cubicBezTo>
                <a:cubicBezTo>
                  <a:pt x="5853" y="2634"/>
                  <a:pt x="5862" y="2636"/>
                  <a:pt x="5876" y="2638"/>
                </a:cubicBezTo>
                <a:cubicBezTo>
                  <a:pt x="5862" y="2675"/>
                  <a:pt x="5905" y="2708"/>
                  <a:pt x="5882" y="2745"/>
                </a:cubicBezTo>
                <a:close/>
                <a:moveTo>
                  <a:pt x="5954" y="2846"/>
                </a:moveTo>
                <a:cubicBezTo>
                  <a:pt x="5957" y="2827"/>
                  <a:pt x="5959" y="2809"/>
                  <a:pt x="5962" y="2792"/>
                </a:cubicBezTo>
                <a:cubicBezTo>
                  <a:pt x="5965" y="2792"/>
                  <a:pt x="5969" y="2793"/>
                  <a:pt x="5972" y="2793"/>
                </a:cubicBezTo>
                <a:cubicBezTo>
                  <a:pt x="5973" y="2816"/>
                  <a:pt x="5975" y="2838"/>
                  <a:pt x="5976" y="2851"/>
                </a:cubicBezTo>
                <a:cubicBezTo>
                  <a:pt x="5951" y="2864"/>
                  <a:pt x="5932" y="2875"/>
                  <a:pt x="5910" y="2886"/>
                </a:cubicBezTo>
                <a:cubicBezTo>
                  <a:pt x="5906" y="2873"/>
                  <a:pt x="5903" y="2861"/>
                  <a:pt x="5898" y="2846"/>
                </a:cubicBezTo>
                <a:cubicBezTo>
                  <a:pt x="5919" y="2846"/>
                  <a:pt x="5937" y="2846"/>
                  <a:pt x="5954" y="2846"/>
                </a:cubicBezTo>
                <a:close/>
                <a:moveTo>
                  <a:pt x="6119" y="3771"/>
                </a:moveTo>
                <a:cubicBezTo>
                  <a:pt x="6118" y="3771"/>
                  <a:pt x="6117" y="3770"/>
                  <a:pt x="6116" y="3770"/>
                </a:cubicBezTo>
                <a:cubicBezTo>
                  <a:pt x="6101" y="3710"/>
                  <a:pt x="6090" y="3650"/>
                  <a:pt x="6072" y="3592"/>
                </a:cubicBezTo>
                <a:cubicBezTo>
                  <a:pt x="6064" y="3565"/>
                  <a:pt x="6047" y="3540"/>
                  <a:pt x="6029" y="3518"/>
                </a:cubicBezTo>
                <a:cubicBezTo>
                  <a:pt x="6013" y="3498"/>
                  <a:pt x="5991" y="3498"/>
                  <a:pt x="5982" y="3527"/>
                </a:cubicBezTo>
                <a:cubicBezTo>
                  <a:pt x="5975" y="3548"/>
                  <a:pt x="5970" y="3572"/>
                  <a:pt x="5973" y="3593"/>
                </a:cubicBezTo>
                <a:cubicBezTo>
                  <a:pt x="5987" y="3673"/>
                  <a:pt x="6005" y="3751"/>
                  <a:pt x="6020" y="3830"/>
                </a:cubicBezTo>
                <a:cubicBezTo>
                  <a:pt x="6024" y="3848"/>
                  <a:pt x="6024" y="3866"/>
                  <a:pt x="6026" y="3885"/>
                </a:cubicBezTo>
                <a:cubicBezTo>
                  <a:pt x="6022" y="3887"/>
                  <a:pt x="6017" y="3889"/>
                  <a:pt x="6013" y="3891"/>
                </a:cubicBezTo>
                <a:cubicBezTo>
                  <a:pt x="5995" y="3863"/>
                  <a:pt x="5974" y="3836"/>
                  <a:pt x="5960" y="3806"/>
                </a:cubicBezTo>
                <a:cubicBezTo>
                  <a:pt x="5930" y="3744"/>
                  <a:pt x="5898" y="3684"/>
                  <a:pt x="5908" y="3609"/>
                </a:cubicBezTo>
                <a:cubicBezTo>
                  <a:pt x="5911" y="3587"/>
                  <a:pt x="5908" y="3571"/>
                  <a:pt x="5924" y="3552"/>
                </a:cubicBezTo>
                <a:cubicBezTo>
                  <a:pt x="5933" y="3541"/>
                  <a:pt x="5928" y="3517"/>
                  <a:pt x="5929" y="3502"/>
                </a:cubicBezTo>
                <a:cubicBezTo>
                  <a:pt x="5937" y="3505"/>
                  <a:pt x="5950" y="3512"/>
                  <a:pt x="5955" y="3509"/>
                </a:cubicBezTo>
                <a:cubicBezTo>
                  <a:pt x="5962" y="3504"/>
                  <a:pt x="5963" y="3490"/>
                  <a:pt x="5965" y="3480"/>
                </a:cubicBezTo>
                <a:cubicBezTo>
                  <a:pt x="5970" y="3440"/>
                  <a:pt x="5973" y="3400"/>
                  <a:pt x="5981" y="3360"/>
                </a:cubicBezTo>
                <a:cubicBezTo>
                  <a:pt x="5982" y="3354"/>
                  <a:pt x="6001" y="3352"/>
                  <a:pt x="6015" y="3348"/>
                </a:cubicBezTo>
                <a:cubicBezTo>
                  <a:pt x="6016" y="3374"/>
                  <a:pt x="6015" y="3397"/>
                  <a:pt x="6020" y="3419"/>
                </a:cubicBezTo>
                <a:cubicBezTo>
                  <a:pt x="6028" y="3459"/>
                  <a:pt x="6038" y="3463"/>
                  <a:pt x="6083" y="3446"/>
                </a:cubicBezTo>
                <a:cubicBezTo>
                  <a:pt x="6086" y="3455"/>
                  <a:pt x="6088" y="3464"/>
                  <a:pt x="6091" y="3473"/>
                </a:cubicBezTo>
                <a:cubicBezTo>
                  <a:pt x="6094" y="3481"/>
                  <a:pt x="6099" y="3489"/>
                  <a:pt x="6105" y="3503"/>
                </a:cubicBezTo>
                <a:cubicBezTo>
                  <a:pt x="6118" y="3469"/>
                  <a:pt x="6128" y="3440"/>
                  <a:pt x="6139" y="3411"/>
                </a:cubicBezTo>
                <a:cubicBezTo>
                  <a:pt x="6143" y="3413"/>
                  <a:pt x="6146" y="3414"/>
                  <a:pt x="6150" y="3415"/>
                </a:cubicBezTo>
                <a:cubicBezTo>
                  <a:pt x="6140" y="3442"/>
                  <a:pt x="6131" y="3469"/>
                  <a:pt x="6121" y="3496"/>
                </a:cubicBezTo>
                <a:cubicBezTo>
                  <a:pt x="6124" y="3497"/>
                  <a:pt x="6126" y="3498"/>
                  <a:pt x="6129" y="3499"/>
                </a:cubicBezTo>
                <a:cubicBezTo>
                  <a:pt x="6136" y="3484"/>
                  <a:pt x="6144" y="3469"/>
                  <a:pt x="6151" y="3454"/>
                </a:cubicBezTo>
                <a:cubicBezTo>
                  <a:pt x="6153" y="3455"/>
                  <a:pt x="6155" y="3456"/>
                  <a:pt x="6157" y="3457"/>
                </a:cubicBezTo>
                <a:cubicBezTo>
                  <a:pt x="6145" y="3562"/>
                  <a:pt x="6132" y="3666"/>
                  <a:pt x="6119" y="3771"/>
                </a:cubicBezTo>
                <a:close/>
                <a:moveTo>
                  <a:pt x="6182" y="2856"/>
                </a:moveTo>
                <a:cubicBezTo>
                  <a:pt x="6138" y="2801"/>
                  <a:pt x="6138" y="2801"/>
                  <a:pt x="6182" y="2740"/>
                </a:cubicBezTo>
                <a:cubicBezTo>
                  <a:pt x="6182" y="2777"/>
                  <a:pt x="6182" y="2813"/>
                  <a:pt x="6182" y="2856"/>
                </a:cubicBezTo>
                <a:close/>
                <a:moveTo>
                  <a:pt x="6196" y="2844"/>
                </a:moveTo>
                <a:cubicBezTo>
                  <a:pt x="6198" y="2819"/>
                  <a:pt x="6199" y="2794"/>
                  <a:pt x="6201" y="2768"/>
                </a:cubicBezTo>
                <a:cubicBezTo>
                  <a:pt x="6201" y="2764"/>
                  <a:pt x="6204" y="2760"/>
                  <a:pt x="6208" y="2751"/>
                </a:cubicBezTo>
                <a:cubicBezTo>
                  <a:pt x="6211" y="2760"/>
                  <a:pt x="6212" y="2765"/>
                  <a:pt x="6213" y="2770"/>
                </a:cubicBezTo>
                <a:cubicBezTo>
                  <a:pt x="6217" y="2768"/>
                  <a:pt x="6220" y="2766"/>
                  <a:pt x="6224" y="2764"/>
                </a:cubicBezTo>
                <a:cubicBezTo>
                  <a:pt x="6220" y="2730"/>
                  <a:pt x="6215" y="2696"/>
                  <a:pt x="6211" y="2663"/>
                </a:cubicBezTo>
                <a:cubicBezTo>
                  <a:pt x="6208" y="2664"/>
                  <a:pt x="6206" y="2664"/>
                  <a:pt x="6204" y="2665"/>
                </a:cubicBezTo>
                <a:cubicBezTo>
                  <a:pt x="6212" y="2645"/>
                  <a:pt x="6220" y="2625"/>
                  <a:pt x="6229" y="2603"/>
                </a:cubicBezTo>
                <a:cubicBezTo>
                  <a:pt x="6259" y="2706"/>
                  <a:pt x="6265" y="2810"/>
                  <a:pt x="6265" y="2917"/>
                </a:cubicBezTo>
                <a:cubicBezTo>
                  <a:pt x="6212" y="2911"/>
                  <a:pt x="6193" y="2888"/>
                  <a:pt x="6196" y="2844"/>
                </a:cubicBezTo>
                <a:close/>
                <a:moveTo>
                  <a:pt x="6263" y="2470"/>
                </a:moveTo>
                <a:cubicBezTo>
                  <a:pt x="6253" y="2426"/>
                  <a:pt x="6316" y="2326"/>
                  <a:pt x="6389" y="2275"/>
                </a:cubicBezTo>
                <a:cubicBezTo>
                  <a:pt x="6361" y="2355"/>
                  <a:pt x="6323" y="2419"/>
                  <a:pt x="6263" y="2470"/>
                </a:cubicBezTo>
                <a:close/>
                <a:moveTo>
                  <a:pt x="6458" y="2813"/>
                </a:moveTo>
                <a:cubicBezTo>
                  <a:pt x="6457" y="2809"/>
                  <a:pt x="6457" y="2805"/>
                  <a:pt x="6456" y="2801"/>
                </a:cubicBezTo>
                <a:cubicBezTo>
                  <a:pt x="6517" y="2770"/>
                  <a:pt x="6584" y="2762"/>
                  <a:pt x="6652" y="2763"/>
                </a:cubicBezTo>
                <a:cubicBezTo>
                  <a:pt x="6653" y="2767"/>
                  <a:pt x="6653" y="2770"/>
                  <a:pt x="6654" y="2773"/>
                </a:cubicBezTo>
                <a:cubicBezTo>
                  <a:pt x="6588" y="2786"/>
                  <a:pt x="6523" y="2800"/>
                  <a:pt x="6458" y="2813"/>
                </a:cubicBezTo>
                <a:close/>
                <a:moveTo>
                  <a:pt x="6419" y="2762"/>
                </a:moveTo>
                <a:cubicBezTo>
                  <a:pt x="6493" y="2709"/>
                  <a:pt x="6575" y="2716"/>
                  <a:pt x="6657" y="2723"/>
                </a:cubicBezTo>
                <a:cubicBezTo>
                  <a:pt x="6579" y="2736"/>
                  <a:pt x="6502" y="2749"/>
                  <a:pt x="6419" y="2762"/>
                </a:cubicBezTo>
                <a:close/>
                <a:moveTo>
                  <a:pt x="7316" y="3404"/>
                </a:moveTo>
                <a:cubicBezTo>
                  <a:pt x="7336" y="3399"/>
                  <a:pt x="7352" y="3395"/>
                  <a:pt x="7371" y="3391"/>
                </a:cubicBezTo>
                <a:cubicBezTo>
                  <a:pt x="7353" y="3433"/>
                  <a:pt x="7341" y="3436"/>
                  <a:pt x="7316" y="3404"/>
                </a:cubicBezTo>
                <a:close/>
              </a:path>
            </a:pathLst>
          </a:custGeom>
          <a:solidFill>
            <a:srgbClr val="FED7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C4EF3E75-DA6C-46A5-82BF-EA242630A79F}"/>
              </a:ext>
            </a:extLst>
          </p:cNvPr>
          <p:cNvSpPr>
            <a:spLocks/>
          </p:cNvSpPr>
          <p:nvPr/>
        </p:nvSpPr>
        <p:spPr bwMode="auto">
          <a:xfrm>
            <a:off x="2421977" y="1105398"/>
            <a:ext cx="0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0 h 1"/>
              <a:gd name="T6" fmla="*/ 1 w 1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0" y="0"/>
                </a:cubicBezTo>
                <a:lnTo>
                  <a:pt x="1" y="1"/>
                </a:lnTo>
                <a:close/>
              </a:path>
            </a:pathLst>
          </a:custGeom>
          <a:solidFill>
            <a:srgbClr val="FED7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603D88DC-DCB7-4DC7-A54B-2DE6E68A0FB6}"/>
              </a:ext>
            </a:extLst>
          </p:cNvPr>
          <p:cNvSpPr>
            <a:spLocks/>
          </p:cNvSpPr>
          <p:nvPr/>
        </p:nvSpPr>
        <p:spPr bwMode="auto">
          <a:xfrm>
            <a:off x="2604539" y="1578473"/>
            <a:ext cx="3175" cy="1587"/>
          </a:xfrm>
          <a:custGeom>
            <a:avLst/>
            <a:gdLst>
              <a:gd name="T0" fmla="*/ 0 w 4"/>
              <a:gd name="T1" fmla="*/ 0 h 3"/>
              <a:gd name="T2" fmla="*/ 4 w 4"/>
              <a:gd name="T3" fmla="*/ 3 h 3"/>
              <a:gd name="T4" fmla="*/ 0 w 4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3">
                <a:moveTo>
                  <a:pt x="0" y="0"/>
                </a:moveTo>
                <a:cubicBezTo>
                  <a:pt x="1" y="1"/>
                  <a:pt x="3" y="2"/>
                  <a:pt x="4" y="3"/>
                </a:cubicBezTo>
                <a:cubicBezTo>
                  <a:pt x="3" y="2"/>
                  <a:pt x="2" y="1"/>
                  <a:pt x="0" y="0"/>
                </a:cubicBezTo>
                <a:close/>
              </a:path>
            </a:pathLst>
          </a:custGeom>
          <a:solidFill>
            <a:srgbClr val="FED7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6864F98-C6A3-4634-A623-31B8D059EBB1}"/>
              </a:ext>
            </a:extLst>
          </p:cNvPr>
          <p:cNvGrpSpPr/>
          <p:nvPr/>
        </p:nvGrpSpPr>
        <p:grpSpPr>
          <a:xfrm>
            <a:off x="4630359" y="2924767"/>
            <a:ext cx="1786206" cy="1366729"/>
            <a:chOff x="6012015" y="2442132"/>
            <a:chExt cx="1786206" cy="1366729"/>
          </a:xfrm>
        </p:grpSpPr>
        <p:sp>
          <p:nvSpPr>
            <p:cNvPr id="6" name="Hexágono 8">
              <a:extLst>
                <a:ext uri="{FF2B5EF4-FFF2-40B4-BE49-F238E27FC236}">
                  <a16:creationId xmlns:a16="http://schemas.microsoft.com/office/drawing/2014/main" id="{FD4F7F88-1622-4201-BB64-1A0FE47E8ED8}"/>
                </a:ext>
              </a:extLst>
            </p:cNvPr>
            <p:cNvSpPr/>
            <p:nvPr/>
          </p:nvSpPr>
          <p:spPr>
            <a:xfrm rot="5400000">
              <a:off x="5959178" y="2494969"/>
              <a:ext cx="934806" cy="829132"/>
            </a:xfrm>
            <a:custGeom>
              <a:avLst/>
              <a:gdLst>
                <a:gd name="connsiteX0" fmla="*/ 0 w 3053214"/>
                <a:gd name="connsiteY0" fmla="*/ 1316041 h 2632081"/>
                <a:gd name="connsiteX1" fmla="*/ 658020 w 3053214"/>
                <a:gd name="connsiteY1" fmla="*/ 1 h 2632081"/>
                <a:gd name="connsiteX2" fmla="*/ 2395194 w 3053214"/>
                <a:gd name="connsiteY2" fmla="*/ 1 h 2632081"/>
                <a:gd name="connsiteX3" fmla="*/ 3053214 w 3053214"/>
                <a:gd name="connsiteY3" fmla="*/ 1316041 h 2632081"/>
                <a:gd name="connsiteX4" fmla="*/ 2395194 w 3053214"/>
                <a:gd name="connsiteY4" fmla="*/ 2632080 h 2632081"/>
                <a:gd name="connsiteX5" fmla="*/ 658020 w 3053214"/>
                <a:gd name="connsiteY5" fmla="*/ 2632080 h 2632081"/>
                <a:gd name="connsiteX6" fmla="*/ 0 w 3053214"/>
                <a:gd name="connsiteY6" fmla="*/ 1316041 h 2632081"/>
                <a:gd name="connsiteX0" fmla="*/ 0 w 3053214"/>
                <a:gd name="connsiteY0" fmla="*/ 1316040 h 2701527"/>
                <a:gd name="connsiteX1" fmla="*/ 658020 w 3053214"/>
                <a:gd name="connsiteY1" fmla="*/ 0 h 2701527"/>
                <a:gd name="connsiteX2" fmla="*/ 2395194 w 3053214"/>
                <a:gd name="connsiteY2" fmla="*/ 0 h 2701527"/>
                <a:gd name="connsiteX3" fmla="*/ 3053214 w 3053214"/>
                <a:gd name="connsiteY3" fmla="*/ 1316040 h 2701527"/>
                <a:gd name="connsiteX4" fmla="*/ 2395194 w 3053214"/>
                <a:gd name="connsiteY4" fmla="*/ 2632079 h 2701527"/>
                <a:gd name="connsiteX5" fmla="*/ 762194 w 3053214"/>
                <a:gd name="connsiteY5" fmla="*/ 2701527 h 2701527"/>
                <a:gd name="connsiteX6" fmla="*/ 0 w 3053214"/>
                <a:gd name="connsiteY6" fmla="*/ 1316040 h 2701527"/>
                <a:gd name="connsiteX0" fmla="*/ 0 w 3053214"/>
                <a:gd name="connsiteY0" fmla="*/ 1397063 h 2782550"/>
                <a:gd name="connsiteX1" fmla="*/ 785345 w 3053214"/>
                <a:gd name="connsiteY1" fmla="*/ 0 h 2782550"/>
                <a:gd name="connsiteX2" fmla="*/ 2395194 w 3053214"/>
                <a:gd name="connsiteY2" fmla="*/ 81023 h 2782550"/>
                <a:gd name="connsiteX3" fmla="*/ 3053214 w 3053214"/>
                <a:gd name="connsiteY3" fmla="*/ 1397063 h 2782550"/>
                <a:gd name="connsiteX4" fmla="*/ 2395194 w 3053214"/>
                <a:gd name="connsiteY4" fmla="*/ 2713102 h 2782550"/>
                <a:gd name="connsiteX5" fmla="*/ 762194 w 3053214"/>
                <a:gd name="connsiteY5" fmla="*/ 2782550 h 2782550"/>
                <a:gd name="connsiteX6" fmla="*/ 0 w 3053214"/>
                <a:gd name="connsiteY6" fmla="*/ 1397063 h 2782550"/>
                <a:gd name="connsiteX0" fmla="*/ 0 w 2682824"/>
                <a:gd name="connsiteY0" fmla="*/ 1397063 h 2782550"/>
                <a:gd name="connsiteX1" fmla="*/ 785345 w 2682824"/>
                <a:gd name="connsiteY1" fmla="*/ 0 h 2782550"/>
                <a:gd name="connsiteX2" fmla="*/ 2395194 w 2682824"/>
                <a:gd name="connsiteY2" fmla="*/ 81023 h 2782550"/>
                <a:gd name="connsiteX3" fmla="*/ 2682824 w 2682824"/>
                <a:gd name="connsiteY3" fmla="*/ 1362338 h 2782550"/>
                <a:gd name="connsiteX4" fmla="*/ 2395194 w 2682824"/>
                <a:gd name="connsiteY4" fmla="*/ 2713102 h 2782550"/>
                <a:gd name="connsiteX5" fmla="*/ 762194 w 2682824"/>
                <a:gd name="connsiteY5" fmla="*/ 2782550 h 2782550"/>
                <a:gd name="connsiteX6" fmla="*/ 0 w 2682824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95194 w 3111088"/>
                <a:gd name="connsiteY2" fmla="*/ 81023 h 2782550"/>
                <a:gd name="connsiteX3" fmla="*/ 3111088 w 3111088"/>
                <a:gd name="connsiteY3" fmla="*/ 1397063 h 2782550"/>
                <a:gd name="connsiteX4" fmla="*/ 2395194 w 3111088"/>
                <a:gd name="connsiteY4" fmla="*/ 2713102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72044 w 3111088"/>
                <a:gd name="connsiteY2" fmla="*/ 23149 h 2782550"/>
                <a:gd name="connsiteX3" fmla="*/ 3111088 w 3111088"/>
                <a:gd name="connsiteY3" fmla="*/ 1397063 h 2782550"/>
                <a:gd name="connsiteX4" fmla="*/ 2395194 w 3111088"/>
                <a:gd name="connsiteY4" fmla="*/ 2713102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72044 w 3111088"/>
                <a:gd name="connsiteY2" fmla="*/ 23149 h 2782550"/>
                <a:gd name="connsiteX3" fmla="*/ 3111088 w 3111088"/>
                <a:gd name="connsiteY3" fmla="*/ 1397063 h 2782550"/>
                <a:gd name="connsiteX4" fmla="*/ 2360469 w 3111088"/>
                <a:gd name="connsiteY4" fmla="*/ 2770975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31850 w 3111088"/>
                <a:gd name="connsiteY2" fmla="*/ 23149 h 2782550"/>
                <a:gd name="connsiteX3" fmla="*/ 3111088 w 3111088"/>
                <a:gd name="connsiteY3" fmla="*/ 1397063 h 2782550"/>
                <a:gd name="connsiteX4" fmla="*/ 2360469 w 3111088"/>
                <a:gd name="connsiteY4" fmla="*/ 2770975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73914 h 2759401"/>
                <a:gd name="connsiteX1" fmla="*/ 770272 w 3111088"/>
                <a:gd name="connsiteY1" fmla="*/ 6996 h 2759401"/>
                <a:gd name="connsiteX2" fmla="*/ 2331850 w 3111088"/>
                <a:gd name="connsiteY2" fmla="*/ 0 h 2759401"/>
                <a:gd name="connsiteX3" fmla="*/ 3111088 w 3111088"/>
                <a:gd name="connsiteY3" fmla="*/ 1373914 h 2759401"/>
                <a:gd name="connsiteX4" fmla="*/ 2360469 w 3111088"/>
                <a:gd name="connsiteY4" fmla="*/ 2747826 h 2759401"/>
                <a:gd name="connsiteX5" fmla="*/ 762194 w 3111088"/>
                <a:gd name="connsiteY5" fmla="*/ 2759401 h 2759401"/>
                <a:gd name="connsiteX6" fmla="*/ 0 w 3111088"/>
                <a:gd name="connsiteY6" fmla="*/ 1373914 h 2759401"/>
                <a:gd name="connsiteX0" fmla="*/ 0 w 3111088"/>
                <a:gd name="connsiteY0" fmla="*/ 1373914 h 2759401"/>
                <a:gd name="connsiteX1" fmla="*/ 770272 w 3111088"/>
                <a:gd name="connsiteY1" fmla="*/ 6996 h 2759401"/>
                <a:gd name="connsiteX2" fmla="*/ 2331850 w 3111088"/>
                <a:gd name="connsiteY2" fmla="*/ 0 h 2759401"/>
                <a:gd name="connsiteX3" fmla="*/ 3111088 w 3111088"/>
                <a:gd name="connsiteY3" fmla="*/ 1373914 h 2759401"/>
                <a:gd name="connsiteX4" fmla="*/ 2355446 w 3111088"/>
                <a:gd name="connsiteY4" fmla="*/ 2752850 h 2759401"/>
                <a:gd name="connsiteX5" fmla="*/ 762194 w 3111088"/>
                <a:gd name="connsiteY5" fmla="*/ 2759401 h 2759401"/>
                <a:gd name="connsiteX6" fmla="*/ 0 w 3111088"/>
                <a:gd name="connsiteY6" fmla="*/ 1373914 h 2759401"/>
                <a:gd name="connsiteX0" fmla="*/ 0 w 3111088"/>
                <a:gd name="connsiteY0" fmla="*/ 1373914 h 2798068"/>
                <a:gd name="connsiteX1" fmla="*/ 770272 w 3111088"/>
                <a:gd name="connsiteY1" fmla="*/ 6996 h 2798068"/>
                <a:gd name="connsiteX2" fmla="*/ 2331850 w 3111088"/>
                <a:gd name="connsiteY2" fmla="*/ 0 h 2798068"/>
                <a:gd name="connsiteX3" fmla="*/ 3111088 w 3111088"/>
                <a:gd name="connsiteY3" fmla="*/ 1373914 h 2798068"/>
                <a:gd name="connsiteX4" fmla="*/ 2350424 w 3111088"/>
                <a:gd name="connsiteY4" fmla="*/ 2798068 h 2798068"/>
                <a:gd name="connsiteX5" fmla="*/ 762194 w 3111088"/>
                <a:gd name="connsiteY5" fmla="*/ 2759401 h 2798068"/>
                <a:gd name="connsiteX6" fmla="*/ 0 w 3111088"/>
                <a:gd name="connsiteY6" fmla="*/ 1373914 h 2798068"/>
                <a:gd name="connsiteX0" fmla="*/ 0 w 3111088"/>
                <a:gd name="connsiteY0" fmla="*/ 1373914 h 2759401"/>
                <a:gd name="connsiteX1" fmla="*/ 770272 w 3111088"/>
                <a:gd name="connsiteY1" fmla="*/ 6996 h 2759401"/>
                <a:gd name="connsiteX2" fmla="*/ 2331850 w 3111088"/>
                <a:gd name="connsiteY2" fmla="*/ 0 h 2759401"/>
                <a:gd name="connsiteX3" fmla="*/ 3111088 w 3111088"/>
                <a:gd name="connsiteY3" fmla="*/ 1373914 h 2759401"/>
                <a:gd name="connsiteX4" fmla="*/ 2345400 w 3111088"/>
                <a:gd name="connsiteY4" fmla="*/ 2752850 h 2759401"/>
                <a:gd name="connsiteX5" fmla="*/ 762194 w 3111088"/>
                <a:gd name="connsiteY5" fmla="*/ 2759401 h 2759401"/>
                <a:gd name="connsiteX6" fmla="*/ 0 w 3111088"/>
                <a:gd name="connsiteY6" fmla="*/ 1373914 h 275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088" h="2759401">
                  <a:moveTo>
                    <a:pt x="0" y="1373914"/>
                  </a:moveTo>
                  <a:lnTo>
                    <a:pt x="770272" y="6996"/>
                  </a:lnTo>
                  <a:lnTo>
                    <a:pt x="2331850" y="0"/>
                  </a:lnTo>
                  <a:lnTo>
                    <a:pt x="3111088" y="1373914"/>
                  </a:lnTo>
                  <a:lnTo>
                    <a:pt x="2345400" y="2752850"/>
                  </a:lnTo>
                  <a:lnTo>
                    <a:pt x="762194" y="2759401"/>
                  </a:lnTo>
                  <a:lnTo>
                    <a:pt x="0" y="1373914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/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806D7CD4-049C-417D-A2A8-60D590B7C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0434" y="3341869"/>
              <a:ext cx="198411" cy="171795"/>
            </a:xfrm>
            <a:custGeom>
              <a:avLst/>
              <a:gdLst>
                <a:gd name="T0" fmla="*/ 61 w 246"/>
                <a:gd name="T1" fmla="*/ 0 h 213"/>
                <a:gd name="T2" fmla="*/ 0 w 246"/>
                <a:gd name="T3" fmla="*/ 107 h 213"/>
                <a:gd name="T4" fmla="*/ 61 w 246"/>
                <a:gd name="T5" fmla="*/ 213 h 213"/>
                <a:gd name="T6" fmla="*/ 184 w 246"/>
                <a:gd name="T7" fmla="*/ 213 h 213"/>
                <a:gd name="T8" fmla="*/ 246 w 246"/>
                <a:gd name="T9" fmla="*/ 107 h 213"/>
                <a:gd name="T10" fmla="*/ 184 w 246"/>
                <a:gd name="T11" fmla="*/ 0 h 213"/>
                <a:gd name="T12" fmla="*/ 61 w 246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13">
                  <a:moveTo>
                    <a:pt x="61" y="0"/>
                  </a:moveTo>
                  <a:lnTo>
                    <a:pt x="0" y="107"/>
                  </a:lnTo>
                  <a:lnTo>
                    <a:pt x="61" y="213"/>
                  </a:lnTo>
                  <a:lnTo>
                    <a:pt x="184" y="213"/>
                  </a:lnTo>
                  <a:lnTo>
                    <a:pt x="246" y="107"/>
                  </a:lnTo>
                  <a:lnTo>
                    <a:pt x="184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A7E1A9E1-64BA-4F35-A46E-6F1CCB141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0434" y="3131359"/>
              <a:ext cx="198411" cy="170988"/>
            </a:xfrm>
            <a:custGeom>
              <a:avLst/>
              <a:gdLst>
                <a:gd name="T0" fmla="*/ 184 w 246"/>
                <a:gd name="T1" fmla="*/ 212 h 212"/>
                <a:gd name="T2" fmla="*/ 246 w 246"/>
                <a:gd name="T3" fmla="*/ 106 h 212"/>
                <a:gd name="T4" fmla="*/ 184 w 246"/>
                <a:gd name="T5" fmla="*/ 0 h 212"/>
                <a:gd name="T6" fmla="*/ 61 w 246"/>
                <a:gd name="T7" fmla="*/ 0 h 212"/>
                <a:gd name="T8" fmla="*/ 0 w 246"/>
                <a:gd name="T9" fmla="*/ 106 h 212"/>
                <a:gd name="T10" fmla="*/ 61 w 246"/>
                <a:gd name="T11" fmla="*/ 212 h 212"/>
                <a:gd name="T12" fmla="*/ 184 w 246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12">
                  <a:moveTo>
                    <a:pt x="184" y="212"/>
                  </a:moveTo>
                  <a:lnTo>
                    <a:pt x="246" y="106"/>
                  </a:lnTo>
                  <a:lnTo>
                    <a:pt x="184" y="0"/>
                  </a:lnTo>
                  <a:lnTo>
                    <a:pt x="61" y="0"/>
                  </a:lnTo>
                  <a:lnTo>
                    <a:pt x="0" y="106"/>
                  </a:lnTo>
                  <a:lnTo>
                    <a:pt x="61" y="212"/>
                  </a:lnTo>
                  <a:lnTo>
                    <a:pt x="184" y="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64AEDCCA-1715-44BB-A742-49DC0CF99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982" y="3549152"/>
              <a:ext cx="217768" cy="259709"/>
            </a:xfrm>
            <a:custGeom>
              <a:avLst/>
              <a:gdLst>
                <a:gd name="T0" fmla="*/ 125 w 176"/>
                <a:gd name="T1" fmla="*/ 0 h 209"/>
                <a:gd name="T2" fmla="*/ 45 w 176"/>
                <a:gd name="T3" fmla="*/ 0 h 209"/>
                <a:gd name="T4" fmla="*/ 5 w 176"/>
                <a:gd name="T5" fmla="*/ 69 h 209"/>
                <a:gd name="T6" fmla="*/ 18 w 176"/>
                <a:gd name="T7" fmla="*/ 172 h 209"/>
                <a:gd name="T8" fmla="*/ 29 w 176"/>
                <a:gd name="T9" fmla="*/ 138 h 209"/>
                <a:gd name="T10" fmla="*/ 53 w 176"/>
                <a:gd name="T11" fmla="*/ 202 h 209"/>
                <a:gd name="T12" fmla="*/ 85 w 176"/>
                <a:gd name="T13" fmla="*/ 151 h 209"/>
                <a:gd name="T14" fmla="*/ 106 w 176"/>
                <a:gd name="T15" fmla="*/ 181 h 209"/>
                <a:gd name="T16" fmla="*/ 143 w 176"/>
                <a:gd name="T17" fmla="*/ 155 h 209"/>
                <a:gd name="T18" fmla="*/ 143 w 176"/>
                <a:gd name="T19" fmla="*/ 193 h 209"/>
                <a:gd name="T20" fmla="*/ 165 w 176"/>
                <a:gd name="T21" fmla="*/ 69 h 209"/>
                <a:gd name="T22" fmla="*/ 125 w 176"/>
                <a:gd name="T2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09">
                  <a:moveTo>
                    <a:pt x="12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0" y="169"/>
                    <a:pt x="18" y="172"/>
                  </a:cubicBezTo>
                  <a:cubicBezTo>
                    <a:pt x="36" y="174"/>
                    <a:pt x="13" y="138"/>
                    <a:pt x="29" y="138"/>
                  </a:cubicBezTo>
                  <a:cubicBezTo>
                    <a:pt x="45" y="138"/>
                    <a:pt x="26" y="195"/>
                    <a:pt x="53" y="202"/>
                  </a:cubicBezTo>
                  <a:cubicBezTo>
                    <a:pt x="80" y="209"/>
                    <a:pt x="59" y="144"/>
                    <a:pt x="85" y="151"/>
                  </a:cubicBezTo>
                  <a:cubicBezTo>
                    <a:pt x="111" y="158"/>
                    <a:pt x="87" y="179"/>
                    <a:pt x="106" y="181"/>
                  </a:cubicBezTo>
                  <a:cubicBezTo>
                    <a:pt x="125" y="183"/>
                    <a:pt x="133" y="153"/>
                    <a:pt x="143" y="155"/>
                  </a:cubicBezTo>
                  <a:cubicBezTo>
                    <a:pt x="153" y="158"/>
                    <a:pt x="117" y="197"/>
                    <a:pt x="143" y="193"/>
                  </a:cubicBezTo>
                  <a:cubicBezTo>
                    <a:pt x="169" y="188"/>
                    <a:pt x="176" y="134"/>
                    <a:pt x="165" y="69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6AF4F0EC-16B0-4FA6-B6BE-9C47E3F72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961" y="3447526"/>
              <a:ext cx="197605" cy="257289"/>
            </a:xfrm>
            <a:custGeom>
              <a:avLst/>
              <a:gdLst>
                <a:gd name="T0" fmla="*/ 159 w 159"/>
                <a:gd name="T1" fmla="*/ 69 h 207"/>
                <a:gd name="T2" fmla="*/ 119 w 159"/>
                <a:gd name="T3" fmla="*/ 0 h 207"/>
                <a:gd name="T4" fmla="*/ 40 w 159"/>
                <a:gd name="T5" fmla="*/ 0 h 207"/>
                <a:gd name="T6" fmla="*/ 0 w 159"/>
                <a:gd name="T7" fmla="*/ 69 h 207"/>
                <a:gd name="T8" fmla="*/ 19 w 159"/>
                <a:gd name="T9" fmla="*/ 138 h 207"/>
                <a:gd name="T10" fmla="*/ 35 w 159"/>
                <a:gd name="T11" fmla="*/ 203 h 207"/>
                <a:gd name="T12" fmla="*/ 58 w 159"/>
                <a:gd name="T13" fmla="*/ 151 h 207"/>
                <a:gd name="T14" fmla="*/ 79 w 159"/>
                <a:gd name="T15" fmla="*/ 177 h 207"/>
                <a:gd name="T16" fmla="*/ 98 w 159"/>
                <a:gd name="T17" fmla="*/ 151 h 207"/>
                <a:gd name="T18" fmla="*/ 124 w 159"/>
                <a:gd name="T19" fmla="*/ 165 h 207"/>
                <a:gd name="T20" fmla="*/ 141 w 159"/>
                <a:gd name="T21" fmla="*/ 101 h 207"/>
                <a:gd name="T22" fmla="*/ 159 w 159"/>
                <a:gd name="T23" fmla="*/ 6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9" h="207">
                  <a:moveTo>
                    <a:pt x="159" y="69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112"/>
                    <a:pt x="19" y="138"/>
                  </a:cubicBezTo>
                  <a:cubicBezTo>
                    <a:pt x="33" y="163"/>
                    <a:pt x="17" y="198"/>
                    <a:pt x="35" y="203"/>
                  </a:cubicBezTo>
                  <a:cubicBezTo>
                    <a:pt x="54" y="207"/>
                    <a:pt x="42" y="140"/>
                    <a:pt x="58" y="151"/>
                  </a:cubicBezTo>
                  <a:cubicBezTo>
                    <a:pt x="75" y="163"/>
                    <a:pt x="61" y="175"/>
                    <a:pt x="79" y="177"/>
                  </a:cubicBezTo>
                  <a:cubicBezTo>
                    <a:pt x="98" y="179"/>
                    <a:pt x="84" y="147"/>
                    <a:pt x="98" y="151"/>
                  </a:cubicBezTo>
                  <a:cubicBezTo>
                    <a:pt x="112" y="156"/>
                    <a:pt x="101" y="179"/>
                    <a:pt x="124" y="165"/>
                  </a:cubicBezTo>
                  <a:cubicBezTo>
                    <a:pt x="140" y="155"/>
                    <a:pt x="138" y="123"/>
                    <a:pt x="141" y="101"/>
                  </a:cubicBezTo>
                  <a:lnTo>
                    <a:pt x="159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E6285624-2770-4A53-A266-FFC73FA84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961" y="3237017"/>
              <a:ext cx="197605" cy="170988"/>
            </a:xfrm>
            <a:custGeom>
              <a:avLst/>
              <a:gdLst>
                <a:gd name="T0" fmla="*/ 183 w 245"/>
                <a:gd name="T1" fmla="*/ 212 h 212"/>
                <a:gd name="T2" fmla="*/ 245 w 245"/>
                <a:gd name="T3" fmla="*/ 106 h 212"/>
                <a:gd name="T4" fmla="*/ 183 w 245"/>
                <a:gd name="T5" fmla="*/ 0 h 212"/>
                <a:gd name="T6" fmla="*/ 62 w 245"/>
                <a:gd name="T7" fmla="*/ 0 h 212"/>
                <a:gd name="T8" fmla="*/ 0 w 245"/>
                <a:gd name="T9" fmla="*/ 106 h 212"/>
                <a:gd name="T10" fmla="*/ 62 w 245"/>
                <a:gd name="T11" fmla="*/ 212 h 212"/>
                <a:gd name="T12" fmla="*/ 183 w 245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12">
                  <a:moveTo>
                    <a:pt x="183" y="212"/>
                  </a:moveTo>
                  <a:lnTo>
                    <a:pt x="245" y="106"/>
                  </a:lnTo>
                  <a:lnTo>
                    <a:pt x="183" y="0"/>
                  </a:lnTo>
                  <a:lnTo>
                    <a:pt x="62" y="0"/>
                  </a:lnTo>
                  <a:lnTo>
                    <a:pt x="0" y="106"/>
                  </a:lnTo>
                  <a:lnTo>
                    <a:pt x="62" y="212"/>
                  </a:lnTo>
                  <a:lnTo>
                    <a:pt x="183" y="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23D96CCD-A035-4875-8B23-E675C3E2C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1423" y="3447526"/>
              <a:ext cx="196798" cy="291971"/>
            </a:xfrm>
            <a:custGeom>
              <a:avLst/>
              <a:gdLst>
                <a:gd name="T0" fmla="*/ 40 w 159"/>
                <a:gd name="T1" fmla="*/ 0 h 235"/>
                <a:gd name="T2" fmla="*/ 0 w 159"/>
                <a:gd name="T3" fmla="*/ 69 h 235"/>
                <a:gd name="T4" fmla="*/ 40 w 159"/>
                <a:gd name="T5" fmla="*/ 138 h 235"/>
                <a:gd name="T6" fmla="*/ 54 w 159"/>
                <a:gd name="T7" fmla="*/ 186 h 235"/>
                <a:gd name="T8" fmla="*/ 80 w 159"/>
                <a:gd name="T9" fmla="*/ 162 h 235"/>
                <a:gd name="T10" fmla="*/ 98 w 159"/>
                <a:gd name="T11" fmla="*/ 233 h 235"/>
                <a:gd name="T12" fmla="*/ 114 w 159"/>
                <a:gd name="T13" fmla="*/ 151 h 235"/>
                <a:gd name="T14" fmla="*/ 135 w 159"/>
                <a:gd name="T15" fmla="*/ 185 h 235"/>
                <a:gd name="T16" fmla="*/ 159 w 159"/>
                <a:gd name="T17" fmla="*/ 69 h 235"/>
                <a:gd name="T18" fmla="*/ 119 w 159"/>
                <a:gd name="T19" fmla="*/ 0 h 235"/>
                <a:gd name="T20" fmla="*/ 40 w 159"/>
                <a:gd name="T2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235">
                  <a:moveTo>
                    <a:pt x="4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79"/>
                    <a:pt x="54" y="186"/>
                  </a:cubicBezTo>
                  <a:cubicBezTo>
                    <a:pt x="68" y="193"/>
                    <a:pt x="63" y="147"/>
                    <a:pt x="80" y="162"/>
                  </a:cubicBezTo>
                  <a:cubicBezTo>
                    <a:pt x="96" y="177"/>
                    <a:pt x="70" y="235"/>
                    <a:pt x="98" y="233"/>
                  </a:cubicBezTo>
                  <a:cubicBezTo>
                    <a:pt x="126" y="230"/>
                    <a:pt x="91" y="147"/>
                    <a:pt x="114" y="151"/>
                  </a:cubicBezTo>
                  <a:cubicBezTo>
                    <a:pt x="138" y="156"/>
                    <a:pt x="114" y="189"/>
                    <a:pt x="135" y="185"/>
                  </a:cubicBezTo>
                  <a:cubicBezTo>
                    <a:pt x="156" y="182"/>
                    <a:pt x="159" y="69"/>
                    <a:pt x="159" y="69"/>
                  </a:cubicBezTo>
                  <a:cubicBezTo>
                    <a:pt x="119" y="0"/>
                    <a:pt x="119" y="0"/>
                    <a:pt x="119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08F6979C-0F64-4105-8184-DFB7F7B73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1423" y="3237017"/>
              <a:ext cx="196798" cy="170988"/>
            </a:xfrm>
            <a:custGeom>
              <a:avLst/>
              <a:gdLst>
                <a:gd name="T0" fmla="*/ 61 w 244"/>
                <a:gd name="T1" fmla="*/ 212 h 212"/>
                <a:gd name="T2" fmla="*/ 183 w 244"/>
                <a:gd name="T3" fmla="*/ 212 h 212"/>
                <a:gd name="T4" fmla="*/ 244 w 244"/>
                <a:gd name="T5" fmla="*/ 106 h 212"/>
                <a:gd name="T6" fmla="*/ 183 w 244"/>
                <a:gd name="T7" fmla="*/ 0 h 212"/>
                <a:gd name="T8" fmla="*/ 61 w 244"/>
                <a:gd name="T9" fmla="*/ 0 h 212"/>
                <a:gd name="T10" fmla="*/ 0 w 244"/>
                <a:gd name="T11" fmla="*/ 106 h 212"/>
                <a:gd name="T12" fmla="*/ 61 w 244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212">
                  <a:moveTo>
                    <a:pt x="61" y="212"/>
                  </a:moveTo>
                  <a:lnTo>
                    <a:pt x="183" y="212"/>
                  </a:lnTo>
                  <a:lnTo>
                    <a:pt x="244" y="106"/>
                  </a:lnTo>
                  <a:lnTo>
                    <a:pt x="183" y="0"/>
                  </a:lnTo>
                  <a:lnTo>
                    <a:pt x="61" y="0"/>
                  </a:lnTo>
                  <a:lnTo>
                    <a:pt x="0" y="106"/>
                  </a:lnTo>
                  <a:lnTo>
                    <a:pt x="61" y="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851F2E26-4293-467A-BE35-4799295761C5}"/>
              </a:ext>
            </a:extLst>
          </p:cNvPr>
          <p:cNvGrpSpPr/>
          <p:nvPr/>
        </p:nvGrpSpPr>
        <p:grpSpPr>
          <a:xfrm>
            <a:off x="4703830" y="4460234"/>
            <a:ext cx="2140177" cy="1275977"/>
            <a:chOff x="6623482" y="2507881"/>
            <a:chExt cx="2140177" cy="1275977"/>
          </a:xfrm>
        </p:grpSpPr>
        <p:sp>
          <p:nvSpPr>
            <p:cNvPr id="7" name="Hexágono 8">
              <a:extLst>
                <a:ext uri="{FF2B5EF4-FFF2-40B4-BE49-F238E27FC236}">
                  <a16:creationId xmlns:a16="http://schemas.microsoft.com/office/drawing/2014/main" id="{3E5B7165-EFE6-4FB3-9FCB-897BAE839692}"/>
                </a:ext>
              </a:extLst>
            </p:cNvPr>
            <p:cNvSpPr/>
            <p:nvPr/>
          </p:nvSpPr>
          <p:spPr>
            <a:xfrm rot="5400000">
              <a:off x="6570645" y="2560718"/>
              <a:ext cx="934806" cy="829132"/>
            </a:xfrm>
            <a:custGeom>
              <a:avLst/>
              <a:gdLst>
                <a:gd name="connsiteX0" fmla="*/ 0 w 3053214"/>
                <a:gd name="connsiteY0" fmla="*/ 1316041 h 2632081"/>
                <a:gd name="connsiteX1" fmla="*/ 658020 w 3053214"/>
                <a:gd name="connsiteY1" fmla="*/ 1 h 2632081"/>
                <a:gd name="connsiteX2" fmla="*/ 2395194 w 3053214"/>
                <a:gd name="connsiteY2" fmla="*/ 1 h 2632081"/>
                <a:gd name="connsiteX3" fmla="*/ 3053214 w 3053214"/>
                <a:gd name="connsiteY3" fmla="*/ 1316041 h 2632081"/>
                <a:gd name="connsiteX4" fmla="*/ 2395194 w 3053214"/>
                <a:gd name="connsiteY4" fmla="*/ 2632080 h 2632081"/>
                <a:gd name="connsiteX5" fmla="*/ 658020 w 3053214"/>
                <a:gd name="connsiteY5" fmla="*/ 2632080 h 2632081"/>
                <a:gd name="connsiteX6" fmla="*/ 0 w 3053214"/>
                <a:gd name="connsiteY6" fmla="*/ 1316041 h 2632081"/>
                <a:gd name="connsiteX0" fmla="*/ 0 w 3053214"/>
                <a:gd name="connsiteY0" fmla="*/ 1316040 h 2701527"/>
                <a:gd name="connsiteX1" fmla="*/ 658020 w 3053214"/>
                <a:gd name="connsiteY1" fmla="*/ 0 h 2701527"/>
                <a:gd name="connsiteX2" fmla="*/ 2395194 w 3053214"/>
                <a:gd name="connsiteY2" fmla="*/ 0 h 2701527"/>
                <a:gd name="connsiteX3" fmla="*/ 3053214 w 3053214"/>
                <a:gd name="connsiteY3" fmla="*/ 1316040 h 2701527"/>
                <a:gd name="connsiteX4" fmla="*/ 2395194 w 3053214"/>
                <a:gd name="connsiteY4" fmla="*/ 2632079 h 2701527"/>
                <a:gd name="connsiteX5" fmla="*/ 762194 w 3053214"/>
                <a:gd name="connsiteY5" fmla="*/ 2701527 h 2701527"/>
                <a:gd name="connsiteX6" fmla="*/ 0 w 3053214"/>
                <a:gd name="connsiteY6" fmla="*/ 1316040 h 2701527"/>
                <a:gd name="connsiteX0" fmla="*/ 0 w 3053214"/>
                <a:gd name="connsiteY0" fmla="*/ 1397063 h 2782550"/>
                <a:gd name="connsiteX1" fmla="*/ 785345 w 3053214"/>
                <a:gd name="connsiteY1" fmla="*/ 0 h 2782550"/>
                <a:gd name="connsiteX2" fmla="*/ 2395194 w 3053214"/>
                <a:gd name="connsiteY2" fmla="*/ 81023 h 2782550"/>
                <a:gd name="connsiteX3" fmla="*/ 3053214 w 3053214"/>
                <a:gd name="connsiteY3" fmla="*/ 1397063 h 2782550"/>
                <a:gd name="connsiteX4" fmla="*/ 2395194 w 3053214"/>
                <a:gd name="connsiteY4" fmla="*/ 2713102 h 2782550"/>
                <a:gd name="connsiteX5" fmla="*/ 762194 w 3053214"/>
                <a:gd name="connsiteY5" fmla="*/ 2782550 h 2782550"/>
                <a:gd name="connsiteX6" fmla="*/ 0 w 3053214"/>
                <a:gd name="connsiteY6" fmla="*/ 1397063 h 2782550"/>
                <a:gd name="connsiteX0" fmla="*/ 0 w 2682824"/>
                <a:gd name="connsiteY0" fmla="*/ 1397063 h 2782550"/>
                <a:gd name="connsiteX1" fmla="*/ 785345 w 2682824"/>
                <a:gd name="connsiteY1" fmla="*/ 0 h 2782550"/>
                <a:gd name="connsiteX2" fmla="*/ 2395194 w 2682824"/>
                <a:gd name="connsiteY2" fmla="*/ 81023 h 2782550"/>
                <a:gd name="connsiteX3" fmla="*/ 2682824 w 2682824"/>
                <a:gd name="connsiteY3" fmla="*/ 1362338 h 2782550"/>
                <a:gd name="connsiteX4" fmla="*/ 2395194 w 2682824"/>
                <a:gd name="connsiteY4" fmla="*/ 2713102 h 2782550"/>
                <a:gd name="connsiteX5" fmla="*/ 762194 w 2682824"/>
                <a:gd name="connsiteY5" fmla="*/ 2782550 h 2782550"/>
                <a:gd name="connsiteX6" fmla="*/ 0 w 2682824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95194 w 3111088"/>
                <a:gd name="connsiteY2" fmla="*/ 81023 h 2782550"/>
                <a:gd name="connsiteX3" fmla="*/ 3111088 w 3111088"/>
                <a:gd name="connsiteY3" fmla="*/ 1397063 h 2782550"/>
                <a:gd name="connsiteX4" fmla="*/ 2395194 w 3111088"/>
                <a:gd name="connsiteY4" fmla="*/ 2713102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72044 w 3111088"/>
                <a:gd name="connsiteY2" fmla="*/ 23149 h 2782550"/>
                <a:gd name="connsiteX3" fmla="*/ 3111088 w 3111088"/>
                <a:gd name="connsiteY3" fmla="*/ 1397063 h 2782550"/>
                <a:gd name="connsiteX4" fmla="*/ 2395194 w 3111088"/>
                <a:gd name="connsiteY4" fmla="*/ 2713102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72044 w 3111088"/>
                <a:gd name="connsiteY2" fmla="*/ 23149 h 2782550"/>
                <a:gd name="connsiteX3" fmla="*/ 3111088 w 3111088"/>
                <a:gd name="connsiteY3" fmla="*/ 1397063 h 2782550"/>
                <a:gd name="connsiteX4" fmla="*/ 2360469 w 3111088"/>
                <a:gd name="connsiteY4" fmla="*/ 2770975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31850 w 3111088"/>
                <a:gd name="connsiteY2" fmla="*/ 23149 h 2782550"/>
                <a:gd name="connsiteX3" fmla="*/ 3111088 w 3111088"/>
                <a:gd name="connsiteY3" fmla="*/ 1397063 h 2782550"/>
                <a:gd name="connsiteX4" fmla="*/ 2360469 w 3111088"/>
                <a:gd name="connsiteY4" fmla="*/ 2770975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73914 h 2759401"/>
                <a:gd name="connsiteX1" fmla="*/ 770272 w 3111088"/>
                <a:gd name="connsiteY1" fmla="*/ 6996 h 2759401"/>
                <a:gd name="connsiteX2" fmla="*/ 2331850 w 3111088"/>
                <a:gd name="connsiteY2" fmla="*/ 0 h 2759401"/>
                <a:gd name="connsiteX3" fmla="*/ 3111088 w 3111088"/>
                <a:gd name="connsiteY3" fmla="*/ 1373914 h 2759401"/>
                <a:gd name="connsiteX4" fmla="*/ 2360469 w 3111088"/>
                <a:gd name="connsiteY4" fmla="*/ 2747826 h 2759401"/>
                <a:gd name="connsiteX5" fmla="*/ 762194 w 3111088"/>
                <a:gd name="connsiteY5" fmla="*/ 2759401 h 2759401"/>
                <a:gd name="connsiteX6" fmla="*/ 0 w 3111088"/>
                <a:gd name="connsiteY6" fmla="*/ 1373914 h 2759401"/>
                <a:gd name="connsiteX0" fmla="*/ 0 w 3111088"/>
                <a:gd name="connsiteY0" fmla="*/ 1373914 h 2759401"/>
                <a:gd name="connsiteX1" fmla="*/ 770272 w 3111088"/>
                <a:gd name="connsiteY1" fmla="*/ 6996 h 2759401"/>
                <a:gd name="connsiteX2" fmla="*/ 2331850 w 3111088"/>
                <a:gd name="connsiteY2" fmla="*/ 0 h 2759401"/>
                <a:gd name="connsiteX3" fmla="*/ 3111088 w 3111088"/>
                <a:gd name="connsiteY3" fmla="*/ 1373914 h 2759401"/>
                <a:gd name="connsiteX4" fmla="*/ 2355446 w 3111088"/>
                <a:gd name="connsiteY4" fmla="*/ 2752850 h 2759401"/>
                <a:gd name="connsiteX5" fmla="*/ 762194 w 3111088"/>
                <a:gd name="connsiteY5" fmla="*/ 2759401 h 2759401"/>
                <a:gd name="connsiteX6" fmla="*/ 0 w 3111088"/>
                <a:gd name="connsiteY6" fmla="*/ 1373914 h 2759401"/>
                <a:gd name="connsiteX0" fmla="*/ 0 w 3111088"/>
                <a:gd name="connsiteY0" fmla="*/ 1373914 h 2798068"/>
                <a:gd name="connsiteX1" fmla="*/ 770272 w 3111088"/>
                <a:gd name="connsiteY1" fmla="*/ 6996 h 2798068"/>
                <a:gd name="connsiteX2" fmla="*/ 2331850 w 3111088"/>
                <a:gd name="connsiteY2" fmla="*/ 0 h 2798068"/>
                <a:gd name="connsiteX3" fmla="*/ 3111088 w 3111088"/>
                <a:gd name="connsiteY3" fmla="*/ 1373914 h 2798068"/>
                <a:gd name="connsiteX4" fmla="*/ 2350424 w 3111088"/>
                <a:gd name="connsiteY4" fmla="*/ 2798068 h 2798068"/>
                <a:gd name="connsiteX5" fmla="*/ 762194 w 3111088"/>
                <a:gd name="connsiteY5" fmla="*/ 2759401 h 2798068"/>
                <a:gd name="connsiteX6" fmla="*/ 0 w 3111088"/>
                <a:gd name="connsiteY6" fmla="*/ 1373914 h 2798068"/>
                <a:gd name="connsiteX0" fmla="*/ 0 w 3111088"/>
                <a:gd name="connsiteY0" fmla="*/ 1373914 h 2759401"/>
                <a:gd name="connsiteX1" fmla="*/ 770272 w 3111088"/>
                <a:gd name="connsiteY1" fmla="*/ 6996 h 2759401"/>
                <a:gd name="connsiteX2" fmla="*/ 2331850 w 3111088"/>
                <a:gd name="connsiteY2" fmla="*/ 0 h 2759401"/>
                <a:gd name="connsiteX3" fmla="*/ 3111088 w 3111088"/>
                <a:gd name="connsiteY3" fmla="*/ 1373914 h 2759401"/>
                <a:gd name="connsiteX4" fmla="*/ 2345400 w 3111088"/>
                <a:gd name="connsiteY4" fmla="*/ 2752850 h 2759401"/>
                <a:gd name="connsiteX5" fmla="*/ 762194 w 3111088"/>
                <a:gd name="connsiteY5" fmla="*/ 2759401 h 2759401"/>
                <a:gd name="connsiteX6" fmla="*/ 0 w 3111088"/>
                <a:gd name="connsiteY6" fmla="*/ 1373914 h 275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088" h="2759401">
                  <a:moveTo>
                    <a:pt x="0" y="1373914"/>
                  </a:moveTo>
                  <a:lnTo>
                    <a:pt x="770272" y="6996"/>
                  </a:lnTo>
                  <a:lnTo>
                    <a:pt x="2331850" y="0"/>
                  </a:lnTo>
                  <a:lnTo>
                    <a:pt x="3111088" y="1373914"/>
                  </a:lnTo>
                  <a:lnTo>
                    <a:pt x="2345400" y="2752850"/>
                  </a:lnTo>
                  <a:lnTo>
                    <a:pt x="762194" y="2759401"/>
                  </a:lnTo>
                  <a:lnTo>
                    <a:pt x="0" y="1373914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/>
            </a:p>
          </p:txBody>
        </p:sp>
        <p:sp>
          <p:nvSpPr>
            <p:cNvPr id="16" name="Freeform 28">
              <a:extLst>
                <a:ext uri="{FF2B5EF4-FFF2-40B4-BE49-F238E27FC236}">
                  <a16:creationId xmlns:a16="http://schemas.microsoft.com/office/drawing/2014/main" id="{CA1558B4-5073-4FA3-A689-E107BEA0C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834" y="3244276"/>
              <a:ext cx="375851" cy="83881"/>
            </a:xfrm>
            <a:custGeom>
              <a:avLst/>
              <a:gdLst>
                <a:gd name="T0" fmla="*/ 34 w 303"/>
                <a:gd name="T1" fmla="*/ 68 h 68"/>
                <a:gd name="T2" fmla="*/ 269 w 303"/>
                <a:gd name="T3" fmla="*/ 68 h 68"/>
                <a:gd name="T4" fmla="*/ 303 w 303"/>
                <a:gd name="T5" fmla="*/ 34 h 68"/>
                <a:gd name="T6" fmla="*/ 269 w 303"/>
                <a:gd name="T7" fmla="*/ 0 h 68"/>
                <a:gd name="T8" fmla="*/ 34 w 303"/>
                <a:gd name="T9" fmla="*/ 0 h 68"/>
                <a:gd name="T10" fmla="*/ 0 w 303"/>
                <a:gd name="T11" fmla="*/ 34 h 68"/>
                <a:gd name="T12" fmla="*/ 34 w 303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8">
                  <a:moveTo>
                    <a:pt x="34" y="68"/>
                  </a:moveTo>
                  <a:cubicBezTo>
                    <a:pt x="269" y="68"/>
                    <a:pt x="269" y="68"/>
                    <a:pt x="269" y="68"/>
                  </a:cubicBezTo>
                  <a:cubicBezTo>
                    <a:pt x="287" y="68"/>
                    <a:pt x="303" y="52"/>
                    <a:pt x="303" y="34"/>
                  </a:cubicBezTo>
                  <a:cubicBezTo>
                    <a:pt x="303" y="15"/>
                    <a:pt x="287" y="0"/>
                    <a:pt x="26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F6BD0D00-8F7D-435B-BC87-97E2F0304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7959" y="3353160"/>
              <a:ext cx="455700" cy="80655"/>
            </a:xfrm>
            <a:custGeom>
              <a:avLst/>
              <a:gdLst>
                <a:gd name="T0" fmla="*/ 335 w 367"/>
                <a:gd name="T1" fmla="*/ 0 h 65"/>
                <a:gd name="T2" fmla="*/ 33 w 367"/>
                <a:gd name="T3" fmla="*/ 0 h 65"/>
                <a:gd name="T4" fmla="*/ 0 w 367"/>
                <a:gd name="T5" fmla="*/ 33 h 65"/>
                <a:gd name="T6" fmla="*/ 33 w 367"/>
                <a:gd name="T7" fmla="*/ 65 h 65"/>
                <a:gd name="T8" fmla="*/ 335 w 367"/>
                <a:gd name="T9" fmla="*/ 65 h 65"/>
                <a:gd name="T10" fmla="*/ 367 w 367"/>
                <a:gd name="T11" fmla="*/ 33 h 65"/>
                <a:gd name="T12" fmla="*/ 335 w 367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65">
                  <a:moveTo>
                    <a:pt x="33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53" y="65"/>
                    <a:pt x="367" y="50"/>
                    <a:pt x="367" y="33"/>
                  </a:cubicBezTo>
                  <a:cubicBezTo>
                    <a:pt x="367" y="15"/>
                    <a:pt x="353" y="0"/>
                    <a:pt x="3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AC881EA8-9A2D-4D91-992C-DE123FEBA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444" y="3442687"/>
              <a:ext cx="431503" cy="84688"/>
            </a:xfrm>
            <a:custGeom>
              <a:avLst/>
              <a:gdLst>
                <a:gd name="T0" fmla="*/ 314 w 348"/>
                <a:gd name="T1" fmla="*/ 0 h 68"/>
                <a:gd name="T2" fmla="*/ 34 w 348"/>
                <a:gd name="T3" fmla="*/ 0 h 68"/>
                <a:gd name="T4" fmla="*/ 0 w 348"/>
                <a:gd name="T5" fmla="*/ 34 h 68"/>
                <a:gd name="T6" fmla="*/ 34 w 348"/>
                <a:gd name="T7" fmla="*/ 68 h 68"/>
                <a:gd name="T8" fmla="*/ 314 w 348"/>
                <a:gd name="T9" fmla="*/ 68 h 68"/>
                <a:gd name="T10" fmla="*/ 348 w 348"/>
                <a:gd name="T11" fmla="*/ 34 h 68"/>
                <a:gd name="T12" fmla="*/ 314 w 348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68">
                  <a:moveTo>
                    <a:pt x="31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314" y="68"/>
                    <a:pt x="314" y="68"/>
                    <a:pt x="314" y="68"/>
                  </a:cubicBezTo>
                  <a:cubicBezTo>
                    <a:pt x="333" y="68"/>
                    <a:pt x="348" y="53"/>
                    <a:pt x="348" y="34"/>
                  </a:cubicBezTo>
                  <a:cubicBezTo>
                    <a:pt x="348" y="16"/>
                    <a:pt x="333" y="0"/>
                    <a:pt x="3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89F19479-5119-4C13-9C7A-F910D554F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7965" y="3555604"/>
              <a:ext cx="357301" cy="89527"/>
            </a:xfrm>
            <a:custGeom>
              <a:avLst/>
              <a:gdLst>
                <a:gd name="T0" fmla="*/ 252 w 288"/>
                <a:gd name="T1" fmla="*/ 0 h 72"/>
                <a:gd name="T2" fmla="*/ 36 w 288"/>
                <a:gd name="T3" fmla="*/ 0 h 72"/>
                <a:gd name="T4" fmla="*/ 0 w 288"/>
                <a:gd name="T5" fmla="*/ 36 h 72"/>
                <a:gd name="T6" fmla="*/ 36 w 288"/>
                <a:gd name="T7" fmla="*/ 72 h 72"/>
                <a:gd name="T8" fmla="*/ 252 w 288"/>
                <a:gd name="T9" fmla="*/ 72 h 72"/>
                <a:gd name="T10" fmla="*/ 288 w 288"/>
                <a:gd name="T11" fmla="*/ 36 h 72"/>
                <a:gd name="T12" fmla="*/ 252 w 288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72">
                  <a:moveTo>
                    <a:pt x="25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252" y="72"/>
                    <a:pt x="252" y="72"/>
                    <a:pt x="252" y="72"/>
                  </a:cubicBezTo>
                  <a:cubicBezTo>
                    <a:pt x="272" y="72"/>
                    <a:pt x="288" y="56"/>
                    <a:pt x="288" y="36"/>
                  </a:cubicBezTo>
                  <a:cubicBezTo>
                    <a:pt x="288" y="16"/>
                    <a:pt x="272" y="0"/>
                    <a:pt x="2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F2FAEBCF-D09E-4B62-914F-19828D238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2325" y="3173300"/>
              <a:ext cx="253256" cy="55652"/>
            </a:xfrm>
            <a:custGeom>
              <a:avLst/>
              <a:gdLst>
                <a:gd name="T0" fmla="*/ 23 w 204"/>
                <a:gd name="T1" fmla="*/ 45 h 45"/>
                <a:gd name="T2" fmla="*/ 182 w 204"/>
                <a:gd name="T3" fmla="*/ 45 h 45"/>
                <a:gd name="T4" fmla="*/ 204 w 204"/>
                <a:gd name="T5" fmla="*/ 22 h 45"/>
                <a:gd name="T6" fmla="*/ 182 w 204"/>
                <a:gd name="T7" fmla="*/ 0 h 45"/>
                <a:gd name="T8" fmla="*/ 23 w 204"/>
                <a:gd name="T9" fmla="*/ 0 h 45"/>
                <a:gd name="T10" fmla="*/ 0 w 204"/>
                <a:gd name="T11" fmla="*/ 22 h 45"/>
                <a:gd name="T12" fmla="*/ 23 w 204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45">
                  <a:moveTo>
                    <a:pt x="23" y="45"/>
                  </a:moveTo>
                  <a:cubicBezTo>
                    <a:pt x="182" y="45"/>
                    <a:pt x="182" y="45"/>
                    <a:pt x="182" y="45"/>
                  </a:cubicBezTo>
                  <a:cubicBezTo>
                    <a:pt x="194" y="45"/>
                    <a:pt x="204" y="35"/>
                    <a:pt x="204" y="22"/>
                  </a:cubicBezTo>
                  <a:cubicBezTo>
                    <a:pt x="204" y="10"/>
                    <a:pt x="194" y="0"/>
                    <a:pt x="18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3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21" name="Freeform 33">
              <a:extLst>
                <a:ext uri="{FF2B5EF4-FFF2-40B4-BE49-F238E27FC236}">
                  <a16:creationId xmlns:a16="http://schemas.microsoft.com/office/drawing/2014/main" id="{AA42C170-980F-4157-BEA4-E5D95E1E2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6036" y="3657229"/>
              <a:ext cx="235512" cy="66137"/>
            </a:xfrm>
            <a:custGeom>
              <a:avLst/>
              <a:gdLst>
                <a:gd name="T0" fmla="*/ 163 w 190"/>
                <a:gd name="T1" fmla="*/ 0 h 53"/>
                <a:gd name="T2" fmla="*/ 27 w 190"/>
                <a:gd name="T3" fmla="*/ 0 h 53"/>
                <a:gd name="T4" fmla="*/ 0 w 190"/>
                <a:gd name="T5" fmla="*/ 26 h 53"/>
                <a:gd name="T6" fmla="*/ 27 w 190"/>
                <a:gd name="T7" fmla="*/ 53 h 53"/>
                <a:gd name="T8" fmla="*/ 163 w 190"/>
                <a:gd name="T9" fmla="*/ 53 h 53"/>
                <a:gd name="T10" fmla="*/ 190 w 190"/>
                <a:gd name="T11" fmla="*/ 26 h 53"/>
                <a:gd name="T12" fmla="*/ 163 w 19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53">
                  <a:moveTo>
                    <a:pt x="16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78" y="53"/>
                    <a:pt x="190" y="41"/>
                    <a:pt x="190" y="26"/>
                  </a:cubicBezTo>
                  <a:cubicBezTo>
                    <a:pt x="190" y="11"/>
                    <a:pt x="178" y="0"/>
                    <a:pt x="1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22" name="Freeform 34">
              <a:extLst>
                <a:ext uri="{FF2B5EF4-FFF2-40B4-BE49-F238E27FC236}">
                  <a16:creationId xmlns:a16="http://schemas.microsoft.com/office/drawing/2014/main" id="{5012CDCC-A96A-4AC4-9ED6-A4044F323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301" y="3107970"/>
              <a:ext cx="121789" cy="50813"/>
            </a:xfrm>
            <a:custGeom>
              <a:avLst/>
              <a:gdLst>
                <a:gd name="T0" fmla="*/ 21 w 98"/>
                <a:gd name="T1" fmla="*/ 41 h 41"/>
                <a:gd name="T2" fmla="*/ 77 w 98"/>
                <a:gd name="T3" fmla="*/ 41 h 41"/>
                <a:gd name="T4" fmla="*/ 98 w 98"/>
                <a:gd name="T5" fmla="*/ 21 h 41"/>
                <a:gd name="T6" fmla="*/ 77 w 98"/>
                <a:gd name="T7" fmla="*/ 0 h 41"/>
                <a:gd name="T8" fmla="*/ 21 w 98"/>
                <a:gd name="T9" fmla="*/ 0 h 41"/>
                <a:gd name="T10" fmla="*/ 0 w 98"/>
                <a:gd name="T11" fmla="*/ 21 h 41"/>
                <a:gd name="T12" fmla="*/ 21 w 98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41">
                  <a:moveTo>
                    <a:pt x="21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89" y="41"/>
                    <a:pt x="98" y="32"/>
                    <a:pt x="98" y="21"/>
                  </a:cubicBezTo>
                  <a:cubicBezTo>
                    <a:pt x="98" y="9"/>
                    <a:pt x="89" y="0"/>
                    <a:pt x="7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9" y="41"/>
                    <a:pt x="21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D1E5F1E0-DD69-4050-A2E3-19AF18C13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2173" y="3731432"/>
              <a:ext cx="112917" cy="52426"/>
            </a:xfrm>
            <a:custGeom>
              <a:avLst/>
              <a:gdLst>
                <a:gd name="T0" fmla="*/ 70 w 91"/>
                <a:gd name="T1" fmla="*/ 0 h 42"/>
                <a:gd name="T2" fmla="*/ 21 w 91"/>
                <a:gd name="T3" fmla="*/ 0 h 42"/>
                <a:gd name="T4" fmla="*/ 0 w 91"/>
                <a:gd name="T5" fmla="*/ 21 h 42"/>
                <a:gd name="T6" fmla="*/ 21 w 91"/>
                <a:gd name="T7" fmla="*/ 42 h 42"/>
                <a:gd name="T8" fmla="*/ 70 w 91"/>
                <a:gd name="T9" fmla="*/ 42 h 42"/>
                <a:gd name="T10" fmla="*/ 91 w 91"/>
                <a:gd name="T11" fmla="*/ 21 h 42"/>
                <a:gd name="T12" fmla="*/ 70 w 91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42">
                  <a:moveTo>
                    <a:pt x="7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82" y="42"/>
                    <a:pt x="91" y="32"/>
                    <a:pt x="91" y="21"/>
                  </a:cubicBezTo>
                  <a:cubicBezTo>
                    <a:pt x="91" y="9"/>
                    <a:pt x="82" y="0"/>
                    <a:pt x="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400"/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01F76572-462A-43CF-AFA0-357B760F9C14}"/>
              </a:ext>
            </a:extLst>
          </p:cNvPr>
          <p:cNvGrpSpPr/>
          <p:nvPr/>
        </p:nvGrpSpPr>
        <p:grpSpPr>
          <a:xfrm>
            <a:off x="4630359" y="1307886"/>
            <a:ext cx="1835729" cy="1046093"/>
            <a:chOff x="5030078" y="2693218"/>
            <a:chExt cx="1835729" cy="1046093"/>
          </a:xfrm>
        </p:grpSpPr>
        <p:sp>
          <p:nvSpPr>
            <p:cNvPr id="8" name="Hexágono 8">
              <a:extLst>
                <a:ext uri="{FF2B5EF4-FFF2-40B4-BE49-F238E27FC236}">
                  <a16:creationId xmlns:a16="http://schemas.microsoft.com/office/drawing/2014/main" id="{1A6849B9-B0E7-42E6-A6D8-CAB275314F14}"/>
                </a:ext>
              </a:extLst>
            </p:cNvPr>
            <p:cNvSpPr/>
            <p:nvPr/>
          </p:nvSpPr>
          <p:spPr>
            <a:xfrm rot="5400000">
              <a:off x="4977241" y="2746055"/>
              <a:ext cx="934806" cy="829132"/>
            </a:xfrm>
            <a:custGeom>
              <a:avLst/>
              <a:gdLst>
                <a:gd name="connsiteX0" fmla="*/ 0 w 3053214"/>
                <a:gd name="connsiteY0" fmla="*/ 1316041 h 2632081"/>
                <a:gd name="connsiteX1" fmla="*/ 658020 w 3053214"/>
                <a:gd name="connsiteY1" fmla="*/ 1 h 2632081"/>
                <a:gd name="connsiteX2" fmla="*/ 2395194 w 3053214"/>
                <a:gd name="connsiteY2" fmla="*/ 1 h 2632081"/>
                <a:gd name="connsiteX3" fmla="*/ 3053214 w 3053214"/>
                <a:gd name="connsiteY3" fmla="*/ 1316041 h 2632081"/>
                <a:gd name="connsiteX4" fmla="*/ 2395194 w 3053214"/>
                <a:gd name="connsiteY4" fmla="*/ 2632080 h 2632081"/>
                <a:gd name="connsiteX5" fmla="*/ 658020 w 3053214"/>
                <a:gd name="connsiteY5" fmla="*/ 2632080 h 2632081"/>
                <a:gd name="connsiteX6" fmla="*/ 0 w 3053214"/>
                <a:gd name="connsiteY6" fmla="*/ 1316041 h 2632081"/>
                <a:gd name="connsiteX0" fmla="*/ 0 w 3053214"/>
                <a:gd name="connsiteY0" fmla="*/ 1316040 h 2701527"/>
                <a:gd name="connsiteX1" fmla="*/ 658020 w 3053214"/>
                <a:gd name="connsiteY1" fmla="*/ 0 h 2701527"/>
                <a:gd name="connsiteX2" fmla="*/ 2395194 w 3053214"/>
                <a:gd name="connsiteY2" fmla="*/ 0 h 2701527"/>
                <a:gd name="connsiteX3" fmla="*/ 3053214 w 3053214"/>
                <a:gd name="connsiteY3" fmla="*/ 1316040 h 2701527"/>
                <a:gd name="connsiteX4" fmla="*/ 2395194 w 3053214"/>
                <a:gd name="connsiteY4" fmla="*/ 2632079 h 2701527"/>
                <a:gd name="connsiteX5" fmla="*/ 762194 w 3053214"/>
                <a:gd name="connsiteY5" fmla="*/ 2701527 h 2701527"/>
                <a:gd name="connsiteX6" fmla="*/ 0 w 3053214"/>
                <a:gd name="connsiteY6" fmla="*/ 1316040 h 2701527"/>
                <a:gd name="connsiteX0" fmla="*/ 0 w 3053214"/>
                <a:gd name="connsiteY0" fmla="*/ 1397063 h 2782550"/>
                <a:gd name="connsiteX1" fmla="*/ 785345 w 3053214"/>
                <a:gd name="connsiteY1" fmla="*/ 0 h 2782550"/>
                <a:gd name="connsiteX2" fmla="*/ 2395194 w 3053214"/>
                <a:gd name="connsiteY2" fmla="*/ 81023 h 2782550"/>
                <a:gd name="connsiteX3" fmla="*/ 3053214 w 3053214"/>
                <a:gd name="connsiteY3" fmla="*/ 1397063 h 2782550"/>
                <a:gd name="connsiteX4" fmla="*/ 2395194 w 3053214"/>
                <a:gd name="connsiteY4" fmla="*/ 2713102 h 2782550"/>
                <a:gd name="connsiteX5" fmla="*/ 762194 w 3053214"/>
                <a:gd name="connsiteY5" fmla="*/ 2782550 h 2782550"/>
                <a:gd name="connsiteX6" fmla="*/ 0 w 3053214"/>
                <a:gd name="connsiteY6" fmla="*/ 1397063 h 2782550"/>
                <a:gd name="connsiteX0" fmla="*/ 0 w 2682824"/>
                <a:gd name="connsiteY0" fmla="*/ 1397063 h 2782550"/>
                <a:gd name="connsiteX1" fmla="*/ 785345 w 2682824"/>
                <a:gd name="connsiteY1" fmla="*/ 0 h 2782550"/>
                <a:gd name="connsiteX2" fmla="*/ 2395194 w 2682824"/>
                <a:gd name="connsiteY2" fmla="*/ 81023 h 2782550"/>
                <a:gd name="connsiteX3" fmla="*/ 2682824 w 2682824"/>
                <a:gd name="connsiteY3" fmla="*/ 1362338 h 2782550"/>
                <a:gd name="connsiteX4" fmla="*/ 2395194 w 2682824"/>
                <a:gd name="connsiteY4" fmla="*/ 2713102 h 2782550"/>
                <a:gd name="connsiteX5" fmla="*/ 762194 w 2682824"/>
                <a:gd name="connsiteY5" fmla="*/ 2782550 h 2782550"/>
                <a:gd name="connsiteX6" fmla="*/ 0 w 2682824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95194 w 3111088"/>
                <a:gd name="connsiteY2" fmla="*/ 81023 h 2782550"/>
                <a:gd name="connsiteX3" fmla="*/ 3111088 w 3111088"/>
                <a:gd name="connsiteY3" fmla="*/ 1397063 h 2782550"/>
                <a:gd name="connsiteX4" fmla="*/ 2395194 w 3111088"/>
                <a:gd name="connsiteY4" fmla="*/ 2713102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72044 w 3111088"/>
                <a:gd name="connsiteY2" fmla="*/ 23149 h 2782550"/>
                <a:gd name="connsiteX3" fmla="*/ 3111088 w 3111088"/>
                <a:gd name="connsiteY3" fmla="*/ 1397063 h 2782550"/>
                <a:gd name="connsiteX4" fmla="*/ 2395194 w 3111088"/>
                <a:gd name="connsiteY4" fmla="*/ 2713102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72044 w 3111088"/>
                <a:gd name="connsiteY2" fmla="*/ 23149 h 2782550"/>
                <a:gd name="connsiteX3" fmla="*/ 3111088 w 3111088"/>
                <a:gd name="connsiteY3" fmla="*/ 1397063 h 2782550"/>
                <a:gd name="connsiteX4" fmla="*/ 2360469 w 3111088"/>
                <a:gd name="connsiteY4" fmla="*/ 2770975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97063 h 2782550"/>
                <a:gd name="connsiteX1" fmla="*/ 785345 w 3111088"/>
                <a:gd name="connsiteY1" fmla="*/ 0 h 2782550"/>
                <a:gd name="connsiteX2" fmla="*/ 2331850 w 3111088"/>
                <a:gd name="connsiteY2" fmla="*/ 23149 h 2782550"/>
                <a:gd name="connsiteX3" fmla="*/ 3111088 w 3111088"/>
                <a:gd name="connsiteY3" fmla="*/ 1397063 h 2782550"/>
                <a:gd name="connsiteX4" fmla="*/ 2360469 w 3111088"/>
                <a:gd name="connsiteY4" fmla="*/ 2770975 h 2782550"/>
                <a:gd name="connsiteX5" fmla="*/ 762194 w 3111088"/>
                <a:gd name="connsiteY5" fmla="*/ 2782550 h 2782550"/>
                <a:gd name="connsiteX6" fmla="*/ 0 w 3111088"/>
                <a:gd name="connsiteY6" fmla="*/ 1397063 h 2782550"/>
                <a:gd name="connsiteX0" fmla="*/ 0 w 3111088"/>
                <a:gd name="connsiteY0" fmla="*/ 1373914 h 2759401"/>
                <a:gd name="connsiteX1" fmla="*/ 770272 w 3111088"/>
                <a:gd name="connsiteY1" fmla="*/ 6996 h 2759401"/>
                <a:gd name="connsiteX2" fmla="*/ 2331850 w 3111088"/>
                <a:gd name="connsiteY2" fmla="*/ 0 h 2759401"/>
                <a:gd name="connsiteX3" fmla="*/ 3111088 w 3111088"/>
                <a:gd name="connsiteY3" fmla="*/ 1373914 h 2759401"/>
                <a:gd name="connsiteX4" fmla="*/ 2360469 w 3111088"/>
                <a:gd name="connsiteY4" fmla="*/ 2747826 h 2759401"/>
                <a:gd name="connsiteX5" fmla="*/ 762194 w 3111088"/>
                <a:gd name="connsiteY5" fmla="*/ 2759401 h 2759401"/>
                <a:gd name="connsiteX6" fmla="*/ 0 w 3111088"/>
                <a:gd name="connsiteY6" fmla="*/ 1373914 h 2759401"/>
                <a:gd name="connsiteX0" fmla="*/ 0 w 3111088"/>
                <a:gd name="connsiteY0" fmla="*/ 1373914 h 2759401"/>
                <a:gd name="connsiteX1" fmla="*/ 770272 w 3111088"/>
                <a:gd name="connsiteY1" fmla="*/ 6996 h 2759401"/>
                <a:gd name="connsiteX2" fmla="*/ 2331850 w 3111088"/>
                <a:gd name="connsiteY2" fmla="*/ 0 h 2759401"/>
                <a:gd name="connsiteX3" fmla="*/ 3111088 w 3111088"/>
                <a:gd name="connsiteY3" fmla="*/ 1373914 h 2759401"/>
                <a:gd name="connsiteX4" fmla="*/ 2355446 w 3111088"/>
                <a:gd name="connsiteY4" fmla="*/ 2752850 h 2759401"/>
                <a:gd name="connsiteX5" fmla="*/ 762194 w 3111088"/>
                <a:gd name="connsiteY5" fmla="*/ 2759401 h 2759401"/>
                <a:gd name="connsiteX6" fmla="*/ 0 w 3111088"/>
                <a:gd name="connsiteY6" fmla="*/ 1373914 h 2759401"/>
                <a:gd name="connsiteX0" fmla="*/ 0 w 3111088"/>
                <a:gd name="connsiteY0" fmla="*/ 1373914 h 2798068"/>
                <a:gd name="connsiteX1" fmla="*/ 770272 w 3111088"/>
                <a:gd name="connsiteY1" fmla="*/ 6996 h 2798068"/>
                <a:gd name="connsiteX2" fmla="*/ 2331850 w 3111088"/>
                <a:gd name="connsiteY2" fmla="*/ 0 h 2798068"/>
                <a:gd name="connsiteX3" fmla="*/ 3111088 w 3111088"/>
                <a:gd name="connsiteY3" fmla="*/ 1373914 h 2798068"/>
                <a:gd name="connsiteX4" fmla="*/ 2350424 w 3111088"/>
                <a:gd name="connsiteY4" fmla="*/ 2798068 h 2798068"/>
                <a:gd name="connsiteX5" fmla="*/ 762194 w 3111088"/>
                <a:gd name="connsiteY5" fmla="*/ 2759401 h 2798068"/>
                <a:gd name="connsiteX6" fmla="*/ 0 w 3111088"/>
                <a:gd name="connsiteY6" fmla="*/ 1373914 h 2798068"/>
                <a:gd name="connsiteX0" fmla="*/ 0 w 3111088"/>
                <a:gd name="connsiteY0" fmla="*/ 1373914 h 2759401"/>
                <a:gd name="connsiteX1" fmla="*/ 770272 w 3111088"/>
                <a:gd name="connsiteY1" fmla="*/ 6996 h 2759401"/>
                <a:gd name="connsiteX2" fmla="*/ 2331850 w 3111088"/>
                <a:gd name="connsiteY2" fmla="*/ 0 h 2759401"/>
                <a:gd name="connsiteX3" fmla="*/ 3111088 w 3111088"/>
                <a:gd name="connsiteY3" fmla="*/ 1373914 h 2759401"/>
                <a:gd name="connsiteX4" fmla="*/ 2345400 w 3111088"/>
                <a:gd name="connsiteY4" fmla="*/ 2752850 h 2759401"/>
                <a:gd name="connsiteX5" fmla="*/ 762194 w 3111088"/>
                <a:gd name="connsiteY5" fmla="*/ 2759401 h 2759401"/>
                <a:gd name="connsiteX6" fmla="*/ 0 w 3111088"/>
                <a:gd name="connsiteY6" fmla="*/ 1373914 h 275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1088" h="2759401">
                  <a:moveTo>
                    <a:pt x="0" y="1373914"/>
                  </a:moveTo>
                  <a:lnTo>
                    <a:pt x="770272" y="6996"/>
                  </a:lnTo>
                  <a:lnTo>
                    <a:pt x="2331850" y="0"/>
                  </a:lnTo>
                  <a:lnTo>
                    <a:pt x="3111088" y="1373914"/>
                  </a:lnTo>
                  <a:lnTo>
                    <a:pt x="2345400" y="2752850"/>
                  </a:lnTo>
                  <a:lnTo>
                    <a:pt x="762194" y="2759401"/>
                  </a:lnTo>
                  <a:lnTo>
                    <a:pt x="0" y="1373914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1E54545A-4DA3-406C-87C9-A6E74D51DFC1}"/>
                </a:ext>
              </a:extLst>
            </p:cNvPr>
            <p:cNvGrpSpPr/>
            <p:nvPr/>
          </p:nvGrpSpPr>
          <p:grpSpPr>
            <a:xfrm>
              <a:off x="6128722" y="3212125"/>
              <a:ext cx="737085" cy="527186"/>
              <a:chOff x="9580563" y="3981450"/>
              <a:chExt cx="1198563" cy="857250"/>
            </a:xfrm>
            <a:solidFill>
              <a:schemeClr val="bg1"/>
            </a:solidFill>
          </p:grpSpPr>
          <p:sp>
            <p:nvSpPr>
              <p:cNvPr id="25" name="Freeform 103">
                <a:extLst>
                  <a:ext uri="{FF2B5EF4-FFF2-40B4-BE49-F238E27FC236}">
                    <a16:creationId xmlns:a16="http://schemas.microsoft.com/office/drawing/2014/main" id="{9D502B27-AC83-497C-BA5D-DB19C28DD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0563" y="4187825"/>
                <a:ext cx="146050" cy="239713"/>
              </a:xfrm>
              <a:custGeom>
                <a:avLst/>
                <a:gdLst>
                  <a:gd name="T0" fmla="*/ 59 w 60"/>
                  <a:gd name="T1" fmla="*/ 1 h 98"/>
                  <a:gd name="T2" fmla="*/ 34 w 60"/>
                  <a:gd name="T3" fmla="*/ 7 h 98"/>
                  <a:gd name="T4" fmla="*/ 2 w 60"/>
                  <a:gd name="T5" fmla="*/ 88 h 98"/>
                  <a:gd name="T6" fmla="*/ 22 w 60"/>
                  <a:gd name="T7" fmla="*/ 93 h 98"/>
                  <a:gd name="T8" fmla="*/ 40 w 60"/>
                  <a:gd name="T9" fmla="*/ 21 h 98"/>
                  <a:gd name="T10" fmla="*/ 60 w 60"/>
                  <a:gd name="T11" fmla="*/ 15 h 98"/>
                  <a:gd name="T12" fmla="*/ 59 w 60"/>
                  <a:gd name="T13" fmla="*/ 1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98">
                    <a:moveTo>
                      <a:pt x="59" y="1"/>
                    </a:moveTo>
                    <a:cubicBezTo>
                      <a:pt x="59" y="1"/>
                      <a:pt x="45" y="0"/>
                      <a:pt x="34" y="7"/>
                    </a:cubicBezTo>
                    <a:cubicBezTo>
                      <a:pt x="24" y="14"/>
                      <a:pt x="0" y="79"/>
                      <a:pt x="2" y="88"/>
                    </a:cubicBezTo>
                    <a:cubicBezTo>
                      <a:pt x="4" y="97"/>
                      <a:pt x="16" y="98"/>
                      <a:pt x="22" y="93"/>
                    </a:cubicBezTo>
                    <a:cubicBezTo>
                      <a:pt x="28" y="87"/>
                      <a:pt x="36" y="25"/>
                      <a:pt x="40" y="21"/>
                    </a:cubicBezTo>
                    <a:cubicBezTo>
                      <a:pt x="45" y="16"/>
                      <a:pt x="60" y="15"/>
                      <a:pt x="60" y="15"/>
                    </a:cubicBezTo>
                    <a:lnTo>
                      <a:pt x="5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 sz="2400"/>
              </a:p>
            </p:txBody>
          </p:sp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16779760-0108-4796-9FA7-EE8111B86DA7}"/>
                  </a:ext>
                </a:extLst>
              </p:cNvPr>
              <p:cNvGrpSpPr/>
              <p:nvPr/>
            </p:nvGrpSpPr>
            <p:grpSpPr>
              <a:xfrm>
                <a:off x="9723438" y="3981450"/>
                <a:ext cx="1055688" cy="857250"/>
                <a:chOff x="9723438" y="3981450"/>
                <a:chExt cx="1055688" cy="857250"/>
              </a:xfrm>
              <a:grpFill/>
            </p:grpSpPr>
            <p:sp>
              <p:nvSpPr>
                <p:cNvPr id="27" name="Freeform 100">
                  <a:extLst>
                    <a:ext uri="{FF2B5EF4-FFF2-40B4-BE49-F238E27FC236}">
                      <a16:creationId xmlns:a16="http://schemas.microsoft.com/office/drawing/2014/main" id="{26F9F597-A540-445B-931B-D234A6126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39351" y="3981450"/>
                  <a:ext cx="739775" cy="317500"/>
                </a:xfrm>
                <a:custGeom>
                  <a:avLst/>
                  <a:gdLst>
                    <a:gd name="T0" fmla="*/ 4 w 303"/>
                    <a:gd name="T1" fmla="*/ 99 h 130"/>
                    <a:gd name="T2" fmla="*/ 255 w 303"/>
                    <a:gd name="T3" fmla="*/ 13 h 130"/>
                    <a:gd name="T4" fmla="*/ 277 w 303"/>
                    <a:gd name="T5" fmla="*/ 106 h 130"/>
                    <a:gd name="T6" fmla="*/ 4 w 303"/>
                    <a:gd name="T7" fmla="*/ 99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3" h="130">
                      <a:moveTo>
                        <a:pt x="4" y="99"/>
                      </a:moveTo>
                      <a:cubicBezTo>
                        <a:pt x="0" y="87"/>
                        <a:pt x="211" y="0"/>
                        <a:pt x="255" y="13"/>
                      </a:cubicBezTo>
                      <a:cubicBezTo>
                        <a:pt x="299" y="25"/>
                        <a:pt x="303" y="85"/>
                        <a:pt x="277" y="106"/>
                      </a:cubicBezTo>
                      <a:cubicBezTo>
                        <a:pt x="252" y="126"/>
                        <a:pt x="16" y="130"/>
                        <a:pt x="4" y="9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/>
                </a:p>
              </p:txBody>
            </p:sp>
            <p:sp>
              <p:nvSpPr>
                <p:cNvPr id="28" name="Freeform 101">
                  <a:extLst>
                    <a:ext uri="{FF2B5EF4-FFF2-40B4-BE49-F238E27FC236}">
                      <a16:creationId xmlns:a16="http://schemas.microsoft.com/office/drawing/2014/main" id="{36233D89-D686-4999-B4DC-24C5A4497B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5213" y="4173538"/>
                  <a:ext cx="307975" cy="338138"/>
                </a:xfrm>
                <a:custGeom>
                  <a:avLst/>
                  <a:gdLst>
                    <a:gd name="T0" fmla="*/ 43 w 126"/>
                    <a:gd name="T1" fmla="*/ 0 h 138"/>
                    <a:gd name="T2" fmla="*/ 27 w 126"/>
                    <a:gd name="T3" fmla="*/ 32 h 138"/>
                    <a:gd name="T4" fmla="*/ 115 w 126"/>
                    <a:gd name="T5" fmla="*/ 52 h 138"/>
                    <a:gd name="T6" fmla="*/ 76 w 126"/>
                    <a:gd name="T7" fmla="*/ 117 h 138"/>
                    <a:gd name="T8" fmla="*/ 5 w 126"/>
                    <a:gd name="T9" fmla="*/ 54 h 138"/>
                    <a:gd name="T10" fmla="*/ 43 w 126"/>
                    <a:gd name="T11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6" h="138">
                      <a:moveTo>
                        <a:pt x="43" y="0"/>
                      </a:moveTo>
                      <a:cubicBezTo>
                        <a:pt x="43" y="0"/>
                        <a:pt x="13" y="11"/>
                        <a:pt x="27" y="32"/>
                      </a:cubicBezTo>
                      <a:cubicBezTo>
                        <a:pt x="41" y="53"/>
                        <a:pt x="110" y="53"/>
                        <a:pt x="115" y="52"/>
                      </a:cubicBezTo>
                      <a:cubicBezTo>
                        <a:pt x="115" y="52"/>
                        <a:pt x="126" y="96"/>
                        <a:pt x="76" y="117"/>
                      </a:cubicBezTo>
                      <a:cubicBezTo>
                        <a:pt x="26" y="138"/>
                        <a:pt x="9" y="83"/>
                        <a:pt x="5" y="54"/>
                      </a:cubicBezTo>
                      <a:cubicBezTo>
                        <a:pt x="0" y="25"/>
                        <a:pt x="14" y="3"/>
                        <a:pt x="4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/>
                </a:p>
              </p:txBody>
            </p:sp>
            <p:sp>
              <p:nvSpPr>
                <p:cNvPr id="29" name="Freeform 102">
                  <a:extLst>
                    <a:ext uri="{FF2B5EF4-FFF2-40B4-BE49-F238E27FC236}">
                      <a16:creationId xmlns:a16="http://schemas.microsoft.com/office/drawing/2014/main" id="{12E812EA-7CF3-4DB4-8942-838534109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3438" y="4124325"/>
                  <a:ext cx="285750" cy="312738"/>
                </a:xfrm>
                <a:custGeom>
                  <a:avLst/>
                  <a:gdLst>
                    <a:gd name="T0" fmla="*/ 71 w 117"/>
                    <a:gd name="T1" fmla="*/ 2 h 128"/>
                    <a:gd name="T2" fmla="*/ 13 w 117"/>
                    <a:gd name="T3" fmla="*/ 73 h 128"/>
                    <a:gd name="T4" fmla="*/ 57 w 117"/>
                    <a:gd name="T5" fmla="*/ 122 h 128"/>
                    <a:gd name="T6" fmla="*/ 71 w 117"/>
                    <a:gd name="T7" fmla="*/ 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" h="128">
                      <a:moveTo>
                        <a:pt x="71" y="2"/>
                      </a:moveTo>
                      <a:cubicBezTo>
                        <a:pt x="29" y="0"/>
                        <a:pt x="0" y="27"/>
                        <a:pt x="13" y="73"/>
                      </a:cubicBezTo>
                      <a:cubicBezTo>
                        <a:pt x="25" y="120"/>
                        <a:pt x="37" y="128"/>
                        <a:pt x="57" y="122"/>
                      </a:cubicBezTo>
                      <a:cubicBezTo>
                        <a:pt x="77" y="116"/>
                        <a:pt x="117" y="5"/>
                        <a:pt x="7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/>
                </a:p>
              </p:txBody>
            </p:sp>
            <p:sp>
              <p:nvSpPr>
                <p:cNvPr id="30" name="Freeform 104">
                  <a:extLst>
                    <a:ext uri="{FF2B5EF4-FFF2-40B4-BE49-F238E27FC236}">
                      <a16:creationId xmlns:a16="http://schemas.microsoft.com/office/drawing/2014/main" id="{A8F9F07A-7159-4438-AFDB-7E8D349D01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3338" y="4283075"/>
                  <a:ext cx="511175" cy="479425"/>
                </a:xfrm>
                <a:custGeom>
                  <a:avLst/>
                  <a:gdLst>
                    <a:gd name="T0" fmla="*/ 31 w 210"/>
                    <a:gd name="T1" fmla="*/ 20 h 196"/>
                    <a:gd name="T2" fmla="*/ 11 w 210"/>
                    <a:gd name="T3" fmla="*/ 70 h 196"/>
                    <a:gd name="T4" fmla="*/ 63 w 210"/>
                    <a:gd name="T5" fmla="*/ 146 h 196"/>
                    <a:gd name="T6" fmla="*/ 196 w 210"/>
                    <a:gd name="T7" fmla="*/ 180 h 196"/>
                    <a:gd name="T8" fmla="*/ 31 w 210"/>
                    <a:gd name="T9" fmla="*/ 2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0" h="196">
                      <a:moveTo>
                        <a:pt x="31" y="20"/>
                      </a:moveTo>
                      <a:cubicBezTo>
                        <a:pt x="31" y="20"/>
                        <a:pt x="32" y="48"/>
                        <a:pt x="11" y="70"/>
                      </a:cubicBezTo>
                      <a:cubicBezTo>
                        <a:pt x="11" y="70"/>
                        <a:pt x="0" y="114"/>
                        <a:pt x="63" y="146"/>
                      </a:cubicBezTo>
                      <a:cubicBezTo>
                        <a:pt x="127" y="179"/>
                        <a:pt x="182" y="196"/>
                        <a:pt x="196" y="180"/>
                      </a:cubicBezTo>
                      <a:cubicBezTo>
                        <a:pt x="210" y="164"/>
                        <a:pt x="157" y="0"/>
                        <a:pt x="31" y="2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/>
                </a:p>
              </p:txBody>
            </p:sp>
            <p:sp>
              <p:nvSpPr>
                <p:cNvPr id="31" name="Freeform 105">
                  <a:extLst>
                    <a:ext uri="{FF2B5EF4-FFF2-40B4-BE49-F238E27FC236}">
                      <a16:creationId xmlns:a16="http://schemas.microsoft.com/office/drawing/2014/main" id="{6345390C-2043-4F62-9B7E-E8C025063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99638" y="4408488"/>
                  <a:ext cx="176213" cy="280988"/>
                </a:xfrm>
                <a:custGeom>
                  <a:avLst/>
                  <a:gdLst>
                    <a:gd name="T0" fmla="*/ 62 w 72"/>
                    <a:gd name="T1" fmla="*/ 1 h 115"/>
                    <a:gd name="T2" fmla="*/ 25 w 72"/>
                    <a:gd name="T3" fmla="*/ 39 h 115"/>
                    <a:gd name="T4" fmla="*/ 5 w 72"/>
                    <a:gd name="T5" fmla="*/ 87 h 115"/>
                    <a:gd name="T6" fmla="*/ 32 w 72"/>
                    <a:gd name="T7" fmla="*/ 109 h 115"/>
                    <a:gd name="T8" fmla="*/ 18 w 72"/>
                    <a:gd name="T9" fmla="*/ 81 h 115"/>
                    <a:gd name="T10" fmla="*/ 70 w 72"/>
                    <a:gd name="T11" fmla="*/ 15 h 115"/>
                    <a:gd name="T12" fmla="*/ 62 w 72"/>
                    <a:gd name="T13" fmla="*/ 1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115">
                      <a:moveTo>
                        <a:pt x="62" y="1"/>
                      </a:moveTo>
                      <a:cubicBezTo>
                        <a:pt x="62" y="1"/>
                        <a:pt x="46" y="17"/>
                        <a:pt x="25" y="39"/>
                      </a:cubicBezTo>
                      <a:cubicBezTo>
                        <a:pt x="4" y="62"/>
                        <a:pt x="0" y="77"/>
                        <a:pt x="5" y="87"/>
                      </a:cubicBezTo>
                      <a:cubicBezTo>
                        <a:pt x="11" y="96"/>
                        <a:pt x="27" y="115"/>
                        <a:pt x="32" y="109"/>
                      </a:cubicBezTo>
                      <a:cubicBezTo>
                        <a:pt x="36" y="104"/>
                        <a:pt x="17" y="92"/>
                        <a:pt x="18" y="81"/>
                      </a:cubicBezTo>
                      <a:cubicBezTo>
                        <a:pt x="20" y="71"/>
                        <a:pt x="67" y="18"/>
                        <a:pt x="70" y="15"/>
                      </a:cubicBezTo>
                      <a:cubicBezTo>
                        <a:pt x="72" y="11"/>
                        <a:pt x="69" y="0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/>
                </a:p>
              </p:txBody>
            </p:sp>
            <p:sp>
              <p:nvSpPr>
                <p:cNvPr id="32" name="Freeform 106">
                  <a:extLst>
                    <a:ext uri="{FF2B5EF4-FFF2-40B4-BE49-F238E27FC236}">
                      <a16:creationId xmlns:a16="http://schemas.microsoft.com/office/drawing/2014/main" id="{295F8132-015B-4A12-B3C0-95E5682D2D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1401" y="4459288"/>
                  <a:ext cx="95250" cy="307975"/>
                </a:xfrm>
                <a:custGeom>
                  <a:avLst/>
                  <a:gdLst>
                    <a:gd name="T0" fmla="*/ 29 w 39"/>
                    <a:gd name="T1" fmla="*/ 6 h 126"/>
                    <a:gd name="T2" fmla="*/ 0 w 39"/>
                    <a:gd name="T3" fmla="*/ 97 h 126"/>
                    <a:gd name="T4" fmla="*/ 37 w 39"/>
                    <a:gd name="T5" fmla="*/ 121 h 126"/>
                    <a:gd name="T6" fmla="*/ 15 w 39"/>
                    <a:gd name="T7" fmla="*/ 102 h 126"/>
                    <a:gd name="T8" fmla="*/ 38 w 39"/>
                    <a:gd name="T9" fmla="*/ 14 h 126"/>
                    <a:gd name="T10" fmla="*/ 29 w 39"/>
                    <a:gd name="T11" fmla="*/ 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126">
                      <a:moveTo>
                        <a:pt x="29" y="6"/>
                      </a:moveTo>
                      <a:cubicBezTo>
                        <a:pt x="26" y="8"/>
                        <a:pt x="0" y="80"/>
                        <a:pt x="0" y="97"/>
                      </a:cubicBezTo>
                      <a:cubicBezTo>
                        <a:pt x="0" y="113"/>
                        <a:pt x="35" y="126"/>
                        <a:pt x="37" y="121"/>
                      </a:cubicBezTo>
                      <a:cubicBezTo>
                        <a:pt x="39" y="116"/>
                        <a:pt x="18" y="110"/>
                        <a:pt x="15" y="102"/>
                      </a:cubicBezTo>
                      <a:cubicBezTo>
                        <a:pt x="11" y="94"/>
                        <a:pt x="37" y="19"/>
                        <a:pt x="38" y="14"/>
                      </a:cubicBezTo>
                      <a:cubicBezTo>
                        <a:pt x="39" y="9"/>
                        <a:pt x="38" y="0"/>
                        <a:pt x="29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/>
                </a:p>
              </p:txBody>
            </p:sp>
            <p:sp>
              <p:nvSpPr>
                <p:cNvPr id="33" name="Freeform 107">
                  <a:extLst>
                    <a:ext uri="{FF2B5EF4-FFF2-40B4-BE49-F238E27FC236}">
                      <a16:creationId xmlns:a16="http://schemas.microsoft.com/office/drawing/2014/main" id="{8590E374-81EB-466D-B586-4876288D52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9838" y="4476750"/>
                  <a:ext cx="204788" cy="361950"/>
                </a:xfrm>
                <a:custGeom>
                  <a:avLst/>
                  <a:gdLst>
                    <a:gd name="T0" fmla="*/ 0 w 84"/>
                    <a:gd name="T1" fmla="*/ 9 h 148"/>
                    <a:gd name="T2" fmla="*/ 36 w 84"/>
                    <a:gd name="T3" fmla="*/ 136 h 148"/>
                    <a:gd name="T4" fmla="*/ 82 w 84"/>
                    <a:gd name="T5" fmla="*/ 142 h 148"/>
                    <a:gd name="T6" fmla="*/ 73 w 84"/>
                    <a:gd name="T7" fmla="*/ 140 h 148"/>
                    <a:gd name="T8" fmla="*/ 49 w 84"/>
                    <a:gd name="T9" fmla="*/ 134 h 148"/>
                    <a:gd name="T10" fmla="*/ 16 w 84"/>
                    <a:gd name="T11" fmla="*/ 7 h 148"/>
                    <a:gd name="T12" fmla="*/ 0 w 84"/>
                    <a:gd name="T13" fmla="*/ 9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4" h="148">
                      <a:moveTo>
                        <a:pt x="0" y="9"/>
                      </a:moveTo>
                      <a:cubicBezTo>
                        <a:pt x="0" y="9"/>
                        <a:pt x="29" y="124"/>
                        <a:pt x="36" y="136"/>
                      </a:cubicBezTo>
                      <a:cubicBezTo>
                        <a:pt x="43" y="148"/>
                        <a:pt x="79" y="146"/>
                        <a:pt x="82" y="142"/>
                      </a:cubicBezTo>
                      <a:cubicBezTo>
                        <a:pt x="84" y="140"/>
                        <a:pt x="79" y="140"/>
                        <a:pt x="73" y="140"/>
                      </a:cubicBezTo>
                      <a:cubicBezTo>
                        <a:pt x="64" y="140"/>
                        <a:pt x="51" y="140"/>
                        <a:pt x="49" y="134"/>
                      </a:cubicBezTo>
                      <a:cubicBezTo>
                        <a:pt x="45" y="123"/>
                        <a:pt x="21" y="11"/>
                        <a:pt x="16" y="7"/>
                      </a:cubicBezTo>
                      <a:cubicBezTo>
                        <a:pt x="12" y="4"/>
                        <a:pt x="0" y="0"/>
                        <a:pt x="0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/>
                </a:p>
              </p:txBody>
            </p:sp>
            <p:sp>
              <p:nvSpPr>
                <p:cNvPr id="34" name="Freeform 136">
                  <a:extLst>
                    <a:ext uri="{FF2B5EF4-FFF2-40B4-BE49-F238E27FC236}">
                      <a16:creationId xmlns:a16="http://schemas.microsoft.com/office/drawing/2014/main" id="{D80028EF-BEEE-4D58-924F-80B9BB950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9688" y="4008438"/>
                  <a:ext cx="579438" cy="269875"/>
                </a:xfrm>
                <a:custGeom>
                  <a:avLst/>
                  <a:gdLst>
                    <a:gd name="T0" fmla="*/ 178 w 237"/>
                    <a:gd name="T1" fmla="*/ 0 h 111"/>
                    <a:gd name="T2" fmla="*/ 0 w 237"/>
                    <a:gd name="T3" fmla="*/ 53 h 111"/>
                    <a:gd name="T4" fmla="*/ 0 w 237"/>
                    <a:gd name="T5" fmla="*/ 107 h 111"/>
                    <a:gd name="T6" fmla="*/ 76 w 237"/>
                    <a:gd name="T7" fmla="*/ 111 h 111"/>
                    <a:gd name="T8" fmla="*/ 211 w 237"/>
                    <a:gd name="T9" fmla="*/ 95 h 111"/>
                    <a:gd name="T10" fmla="*/ 189 w 237"/>
                    <a:gd name="T11" fmla="*/ 2 h 111"/>
                    <a:gd name="T12" fmla="*/ 178 w 237"/>
                    <a:gd name="T13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7" h="111">
                      <a:moveTo>
                        <a:pt x="178" y="0"/>
                      </a:moveTo>
                      <a:cubicBezTo>
                        <a:pt x="141" y="0"/>
                        <a:pt x="58" y="29"/>
                        <a:pt x="0" y="53"/>
                      </a:cubicBezTo>
                      <a:cubicBezTo>
                        <a:pt x="0" y="107"/>
                        <a:pt x="0" y="107"/>
                        <a:pt x="0" y="107"/>
                      </a:cubicBezTo>
                      <a:cubicBezTo>
                        <a:pt x="23" y="110"/>
                        <a:pt x="50" y="111"/>
                        <a:pt x="76" y="111"/>
                      </a:cubicBezTo>
                      <a:cubicBezTo>
                        <a:pt x="138" y="111"/>
                        <a:pt x="199" y="105"/>
                        <a:pt x="211" y="95"/>
                      </a:cubicBezTo>
                      <a:cubicBezTo>
                        <a:pt x="237" y="74"/>
                        <a:pt x="233" y="14"/>
                        <a:pt x="189" y="2"/>
                      </a:cubicBezTo>
                      <a:cubicBezTo>
                        <a:pt x="186" y="1"/>
                        <a:pt x="183" y="0"/>
                        <a:pt x="17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/>
                </a:p>
              </p:txBody>
            </p:sp>
            <p:sp>
              <p:nvSpPr>
                <p:cNvPr id="35" name="Freeform 137">
                  <a:extLst>
                    <a:ext uri="{FF2B5EF4-FFF2-40B4-BE49-F238E27FC236}">
                      <a16:creationId xmlns:a16="http://schemas.microsoft.com/office/drawing/2014/main" id="{E556A1AB-B409-4031-BBA7-F333F714D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9688" y="4300538"/>
                  <a:ext cx="53975" cy="120650"/>
                </a:xfrm>
                <a:custGeom>
                  <a:avLst/>
                  <a:gdLst>
                    <a:gd name="T0" fmla="*/ 15 w 22"/>
                    <a:gd name="T1" fmla="*/ 0 h 49"/>
                    <a:gd name="T2" fmla="*/ 6 w 22"/>
                    <a:gd name="T3" fmla="*/ 0 h 49"/>
                    <a:gd name="T4" fmla="*/ 0 w 22"/>
                    <a:gd name="T5" fmla="*/ 0 h 49"/>
                    <a:gd name="T6" fmla="*/ 0 w 22"/>
                    <a:gd name="T7" fmla="*/ 49 h 49"/>
                    <a:gd name="T8" fmla="*/ 15 w 22"/>
                    <a:gd name="T9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9">
                      <a:moveTo>
                        <a:pt x="15" y="0"/>
                      </a:moveTo>
                      <a:cubicBezTo>
                        <a:pt x="14" y="0"/>
                        <a:pt x="11" y="0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22" y="27"/>
                        <a:pt x="15" y="0"/>
                        <a:pt x="1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/>
                </a:p>
              </p:txBody>
            </p:sp>
            <p:sp>
              <p:nvSpPr>
                <p:cNvPr id="36" name="Freeform 138">
                  <a:extLst>
                    <a:ext uri="{FF2B5EF4-FFF2-40B4-BE49-F238E27FC236}">
                      <a16:creationId xmlns:a16="http://schemas.microsoft.com/office/drawing/2014/main" id="{039A3DFF-6366-46F8-9F3A-9A5FE7533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3338" y="4327525"/>
                  <a:ext cx="509588" cy="411163"/>
                </a:xfrm>
                <a:custGeom>
                  <a:avLst/>
                  <a:gdLst>
                    <a:gd name="T0" fmla="*/ 52 w 209"/>
                    <a:gd name="T1" fmla="*/ 0 h 168"/>
                    <a:gd name="T2" fmla="*/ 31 w 209"/>
                    <a:gd name="T3" fmla="*/ 2 h 168"/>
                    <a:gd name="T4" fmla="*/ 11 w 209"/>
                    <a:gd name="T5" fmla="*/ 52 h 168"/>
                    <a:gd name="T6" fmla="*/ 63 w 209"/>
                    <a:gd name="T7" fmla="*/ 128 h 168"/>
                    <a:gd name="T8" fmla="*/ 177 w 209"/>
                    <a:gd name="T9" fmla="*/ 168 h 168"/>
                    <a:gd name="T10" fmla="*/ 196 w 209"/>
                    <a:gd name="T11" fmla="*/ 162 h 168"/>
                    <a:gd name="T12" fmla="*/ 52 w 209"/>
                    <a:gd name="T13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9" h="168">
                      <a:moveTo>
                        <a:pt x="52" y="0"/>
                      </a:moveTo>
                      <a:cubicBezTo>
                        <a:pt x="45" y="0"/>
                        <a:pt x="38" y="1"/>
                        <a:pt x="31" y="2"/>
                      </a:cubicBezTo>
                      <a:cubicBezTo>
                        <a:pt x="31" y="2"/>
                        <a:pt x="32" y="30"/>
                        <a:pt x="11" y="52"/>
                      </a:cubicBezTo>
                      <a:cubicBezTo>
                        <a:pt x="11" y="52"/>
                        <a:pt x="0" y="96"/>
                        <a:pt x="63" y="128"/>
                      </a:cubicBezTo>
                      <a:cubicBezTo>
                        <a:pt x="111" y="152"/>
                        <a:pt x="153" y="168"/>
                        <a:pt x="177" y="168"/>
                      </a:cubicBezTo>
                      <a:cubicBezTo>
                        <a:pt x="186" y="168"/>
                        <a:pt x="192" y="166"/>
                        <a:pt x="196" y="162"/>
                      </a:cubicBezTo>
                      <a:cubicBezTo>
                        <a:pt x="209" y="147"/>
                        <a:pt x="163" y="0"/>
                        <a:pt x="5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/>
                </a:p>
              </p:txBody>
            </p:sp>
            <p:sp>
              <p:nvSpPr>
                <p:cNvPr id="37" name="Freeform 139">
                  <a:extLst>
                    <a:ext uri="{FF2B5EF4-FFF2-40B4-BE49-F238E27FC236}">
                      <a16:creationId xmlns:a16="http://schemas.microsoft.com/office/drawing/2014/main" id="{7BA832F8-DE0B-4C43-8A2B-51CA6D2DB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99688" y="4606925"/>
                  <a:ext cx="134938" cy="223838"/>
                </a:xfrm>
                <a:custGeom>
                  <a:avLst/>
                  <a:gdLst>
                    <a:gd name="T0" fmla="*/ 0 w 55"/>
                    <a:gd name="T1" fmla="*/ 0 h 92"/>
                    <a:gd name="T2" fmla="*/ 0 w 55"/>
                    <a:gd name="T3" fmla="*/ 64 h 92"/>
                    <a:gd name="T4" fmla="*/ 7 w 55"/>
                    <a:gd name="T5" fmla="*/ 83 h 92"/>
                    <a:gd name="T6" fmla="*/ 36 w 55"/>
                    <a:gd name="T7" fmla="*/ 92 h 92"/>
                    <a:gd name="T8" fmla="*/ 53 w 55"/>
                    <a:gd name="T9" fmla="*/ 89 h 92"/>
                    <a:gd name="T10" fmla="*/ 44 w 55"/>
                    <a:gd name="T11" fmla="*/ 87 h 92"/>
                    <a:gd name="T12" fmla="*/ 20 w 55"/>
                    <a:gd name="T13" fmla="*/ 81 h 92"/>
                    <a:gd name="T14" fmla="*/ 0 w 55"/>
                    <a:gd name="T15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92">
                      <a:moveTo>
                        <a:pt x="0" y="0"/>
                      </a:move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3" y="74"/>
                        <a:pt x="6" y="81"/>
                        <a:pt x="7" y="83"/>
                      </a:cubicBezTo>
                      <a:cubicBezTo>
                        <a:pt x="11" y="90"/>
                        <a:pt x="25" y="92"/>
                        <a:pt x="36" y="92"/>
                      </a:cubicBezTo>
                      <a:cubicBezTo>
                        <a:pt x="45" y="92"/>
                        <a:pt x="52" y="91"/>
                        <a:pt x="53" y="89"/>
                      </a:cubicBezTo>
                      <a:cubicBezTo>
                        <a:pt x="55" y="87"/>
                        <a:pt x="50" y="87"/>
                        <a:pt x="44" y="87"/>
                      </a:cubicBezTo>
                      <a:cubicBezTo>
                        <a:pt x="35" y="87"/>
                        <a:pt x="22" y="87"/>
                        <a:pt x="20" y="81"/>
                      </a:cubicBezTo>
                      <a:cubicBezTo>
                        <a:pt x="18" y="75"/>
                        <a:pt x="8" y="33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PE" sz="2400"/>
                </a:p>
              </p:txBody>
            </p:sp>
          </p:grpSp>
        </p:grpSp>
      </p:grpSp>
      <p:grpSp>
        <p:nvGrpSpPr>
          <p:cNvPr id="48" name="Group 19">
            <a:extLst>
              <a:ext uri="{FF2B5EF4-FFF2-40B4-BE49-F238E27FC236}">
                <a16:creationId xmlns:a16="http://schemas.microsoft.com/office/drawing/2014/main" id="{A32B9495-83EA-4DD2-95D6-95D5A18111E4}"/>
              </a:ext>
            </a:extLst>
          </p:cNvPr>
          <p:cNvGrpSpPr/>
          <p:nvPr/>
        </p:nvGrpSpPr>
        <p:grpSpPr>
          <a:xfrm>
            <a:off x="5619688" y="2647812"/>
            <a:ext cx="6526867" cy="1950556"/>
            <a:chOff x="395534" y="3522002"/>
            <a:chExt cx="4098867" cy="1950556"/>
          </a:xfrm>
        </p:grpSpPr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D4C269F3-9877-4FCB-9D2D-D45B984F1152}"/>
                </a:ext>
              </a:extLst>
            </p:cNvPr>
            <p:cNvSpPr txBox="1"/>
            <p:nvPr/>
          </p:nvSpPr>
          <p:spPr>
            <a:xfrm>
              <a:off x="395534" y="3522002"/>
              <a:ext cx="397299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sz="2000" b="1"/>
                <a:t>Testes e Desenvolvimento Facilitados</a:t>
              </a:r>
              <a:endPara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018C1EE8-311D-4A96-BDDC-630460AB9481}"/>
                </a:ext>
              </a:extLst>
            </p:cNvPr>
            <p:cNvSpPr txBox="1"/>
            <p:nvPr/>
          </p:nvSpPr>
          <p:spPr>
            <a:xfrm>
              <a:off x="395536" y="3995230"/>
              <a:ext cx="409886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/>
                <a:t>A virtualização permite testar novas funcionalidades do projeto  em ambientes isolados, sem afetar o sistema principal, minimizando riscos e interrupções no monitoramento das colmeias.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22">
            <a:extLst>
              <a:ext uri="{FF2B5EF4-FFF2-40B4-BE49-F238E27FC236}">
                <a16:creationId xmlns:a16="http://schemas.microsoft.com/office/drawing/2014/main" id="{0E67DEE1-B24D-4BAD-81BA-72C3E449FFF4}"/>
              </a:ext>
            </a:extLst>
          </p:cNvPr>
          <p:cNvGrpSpPr/>
          <p:nvPr/>
        </p:nvGrpSpPr>
        <p:grpSpPr>
          <a:xfrm>
            <a:off x="5570285" y="4444289"/>
            <a:ext cx="6326440" cy="2073666"/>
            <a:chOff x="395534" y="3675890"/>
            <a:chExt cx="3972999" cy="2073666"/>
          </a:xfrm>
        </p:grpSpPr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9CDE412D-E438-45D7-B498-15A0F9A27281}"/>
                </a:ext>
              </a:extLst>
            </p:cNvPr>
            <p:cNvSpPr txBox="1"/>
            <p:nvPr/>
          </p:nvSpPr>
          <p:spPr>
            <a:xfrm>
              <a:off x="395534" y="3675890"/>
              <a:ext cx="39729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altLang="ko-KR" sz="2000" b="1">
                  <a:cs typeface="Arial" pitchFamily="34" charset="0"/>
                </a:rPr>
                <a:t>Otimização</a:t>
              </a:r>
              <a:r>
                <a:rPr lang="en-US" altLang="ko-KR" sz="2000" b="1">
                  <a:cs typeface="Arial" pitchFamily="34" charset="0"/>
                </a:rPr>
                <a:t> de </a:t>
              </a:r>
              <a:r>
                <a:rPr lang="pt-BR" altLang="ko-KR" sz="2000" b="1">
                  <a:cs typeface="Arial" pitchFamily="34" charset="0"/>
                </a:rPr>
                <a:t>Recursos</a:t>
              </a:r>
            </a:p>
          </p:txBody>
        </p: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ACC0E8AC-95B3-4A47-9006-75BE29095C0E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Em vez de deixar servidores físicos subutilizados, o sistema virtualizado aproveita ao máximo a capacidade de processamento e armazenamento, o que melhora a eficiência energética e operacional.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B6CBC7F-A010-4CC1-86C1-EBACD76A0930}"/>
              </a:ext>
            </a:extLst>
          </p:cNvPr>
          <p:cNvGrpSpPr/>
          <p:nvPr/>
        </p:nvGrpSpPr>
        <p:grpSpPr>
          <a:xfrm>
            <a:off x="5572686" y="1265486"/>
            <a:ext cx="6326440" cy="1242670"/>
            <a:chOff x="395534" y="3675890"/>
            <a:chExt cx="3972999" cy="1242670"/>
          </a:xfrm>
        </p:grpSpPr>
        <p:sp>
          <p:nvSpPr>
            <p:cNvPr id="61" name="TextBox 21">
              <a:extLst>
                <a:ext uri="{FF2B5EF4-FFF2-40B4-BE49-F238E27FC236}">
                  <a16:creationId xmlns:a16="http://schemas.microsoft.com/office/drawing/2014/main" id="{950A02FC-0DCE-4272-B104-5538C69D2170}"/>
                </a:ext>
              </a:extLst>
            </p:cNvPr>
            <p:cNvSpPr txBox="1"/>
            <p:nvPr/>
          </p:nvSpPr>
          <p:spPr>
            <a:xfrm>
              <a:off x="395534" y="3675890"/>
              <a:ext cx="39729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BR" altLang="ko-KR" sz="2000" b="1">
                  <a:cs typeface="Arial" pitchFamily="34" charset="0"/>
                </a:rPr>
                <a:t>Criação de Ambiente seguro</a:t>
              </a:r>
            </a:p>
          </p:txBody>
        </p:sp>
        <p:sp>
          <p:nvSpPr>
            <p:cNvPr id="62" name="TextBox 22">
              <a:extLst>
                <a:ext uri="{FF2B5EF4-FFF2-40B4-BE49-F238E27FC236}">
                  <a16:creationId xmlns:a16="http://schemas.microsoft.com/office/drawing/2014/main" id="{6EBC87E0-795D-4B82-8EFF-C6B9BEF2A1AB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/>
                <a:t>A virtualização oferece um ambiente isolado para diferentes partes do projeto, como o banco de dados, API e dashboard.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3" name="Text Placeholder 1">
            <a:extLst>
              <a:ext uri="{FF2B5EF4-FFF2-40B4-BE49-F238E27FC236}">
                <a16:creationId xmlns:a16="http://schemas.microsoft.com/office/drawing/2014/main" id="{6C9A1316-BE57-4119-A8EC-16C968B59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388" y="340045"/>
            <a:ext cx="11214337" cy="724247"/>
          </a:xfrm>
        </p:spPr>
        <p:txBody>
          <a:bodyPr/>
          <a:lstStyle/>
          <a:p>
            <a:r>
              <a:rPr lang="pt-BR" b="1">
                <a:latin typeface="Aharoni" panose="02010803020104030203" pitchFamily="2" charset="-79"/>
                <a:cs typeface="Aharoni" panose="02010803020104030203" pitchFamily="2" charset="-79"/>
              </a:rPr>
              <a:t>Importância</a:t>
            </a:r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 da </a:t>
            </a:r>
            <a:r>
              <a:rPr lang="pt-BR" b="1">
                <a:latin typeface="Aharoni" panose="02010803020104030203" pitchFamily="2" charset="-79"/>
                <a:cs typeface="Aharoni" panose="02010803020104030203" pitchFamily="2" charset="-79"/>
              </a:rPr>
              <a:t>Virtualização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DF7486-8198-3D63-428A-7C6F27D06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id="{32DC9708-66D5-CC4F-614D-14D99AA02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9" name="Rectangle 19">
            <a:extLst>
              <a:ext uri="{FF2B5EF4-FFF2-40B4-BE49-F238E27FC236}">
                <a16:creationId xmlns:a16="http://schemas.microsoft.com/office/drawing/2014/main" id="{C0AB3320-FEAD-9363-647E-EB2DD5EA3CDC}"/>
              </a:ext>
            </a:extLst>
          </p:cNvPr>
          <p:cNvSpPr>
            <a:spLocks noChangeAspect="1"/>
          </p:cNvSpPr>
          <p:nvPr/>
        </p:nvSpPr>
        <p:spPr>
          <a:xfrm>
            <a:off x="4857118" y="1525707"/>
            <a:ext cx="375614" cy="483656"/>
          </a:xfrm>
          <a:custGeom>
            <a:avLst/>
            <a:gdLst/>
            <a:ahLst/>
            <a:cxn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Oval 21">
            <a:extLst>
              <a:ext uri="{FF2B5EF4-FFF2-40B4-BE49-F238E27FC236}">
                <a16:creationId xmlns:a16="http://schemas.microsoft.com/office/drawing/2014/main" id="{76D7A934-A054-2182-917A-B64BE4A2EEAB}"/>
              </a:ext>
            </a:extLst>
          </p:cNvPr>
          <p:cNvSpPr>
            <a:spLocks noChangeAspect="1"/>
          </p:cNvSpPr>
          <p:nvPr/>
        </p:nvSpPr>
        <p:spPr>
          <a:xfrm>
            <a:off x="4740611" y="3085779"/>
            <a:ext cx="608627" cy="61370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67" name="Rectangle 14">
            <a:extLst>
              <a:ext uri="{FF2B5EF4-FFF2-40B4-BE49-F238E27FC236}">
                <a16:creationId xmlns:a16="http://schemas.microsoft.com/office/drawing/2014/main" id="{687CB89A-76ED-3E24-7CB8-F6F6540904B0}"/>
              </a:ext>
            </a:extLst>
          </p:cNvPr>
          <p:cNvSpPr/>
          <p:nvPr/>
        </p:nvSpPr>
        <p:spPr>
          <a:xfrm>
            <a:off x="4914449" y="4714190"/>
            <a:ext cx="399286" cy="409183"/>
          </a:xfrm>
          <a:custGeom>
            <a:avLst/>
            <a:gdLst/>
            <a:ahLst/>
            <a:cxnLst/>
            <a:rect l="l" t="t" r="r" b="b"/>
            <a:pathLst>
              <a:path w="3888432" h="3984815">
                <a:moveTo>
                  <a:pt x="3131805" y="2156163"/>
                </a:moveTo>
                <a:lnTo>
                  <a:pt x="3132791" y="2156712"/>
                </a:lnTo>
                <a:lnTo>
                  <a:pt x="3132791" y="3458037"/>
                </a:lnTo>
                <a:lnTo>
                  <a:pt x="2592791" y="3458037"/>
                </a:lnTo>
                <a:lnTo>
                  <a:pt x="2592791" y="2392416"/>
                </a:lnTo>
                <a:lnTo>
                  <a:pt x="3131805" y="2392416"/>
                </a:lnTo>
                <a:close/>
                <a:moveTo>
                  <a:pt x="1894806" y="1447696"/>
                </a:moveTo>
                <a:lnTo>
                  <a:pt x="2434806" y="1447696"/>
                </a:lnTo>
                <a:lnTo>
                  <a:pt x="2434806" y="3067696"/>
                </a:lnTo>
                <a:lnTo>
                  <a:pt x="2425859" y="3067696"/>
                </a:lnTo>
                <a:lnTo>
                  <a:pt x="2425859" y="3458037"/>
                </a:lnTo>
                <a:lnTo>
                  <a:pt x="1885859" y="3458037"/>
                </a:lnTo>
                <a:lnTo>
                  <a:pt x="1885859" y="1462222"/>
                </a:lnTo>
                <a:lnTo>
                  <a:pt x="1894806" y="1467205"/>
                </a:lnTo>
                <a:close/>
                <a:moveTo>
                  <a:pt x="1178927" y="1068489"/>
                </a:moveTo>
                <a:lnTo>
                  <a:pt x="1179306" y="1068700"/>
                </a:lnTo>
                <a:lnTo>
                  <a:pt x="1179306" y="1992407"/>
                </a:lnTo>
                <a:lnTo>
                  <a:pt x="1718927" y="1992407"/>
                </a:lnTo>
                <a:lnTo>
                  <a:pt x="1718927" y="3458037"/>
                </a:lnTo>
                <a:lnTo>
                  <a:pt x="1178927" y="3458037"/>
                </a:lnTo>
                <a:close/>
                <a:moveTo>
                  <a:pt x="471995" y="674757"/>
                </a:moveTo>
                <a:lnTo>
                  <a:pt x="482407" y="680556"/>
                </a:lnTo>
                <a:lnTo>
                  <a:pt x="1022307" y="680556"/>
                </a:lnTo>
                <a:lnTo>
                  <a:pt x="1022307" y="2085638"/>
                </a:lnTo>
                <a:lnTo>
                  <a:pt x="1011995" y="2085638"/>
                </a:lnTo>
                <a:lnTo>
                  <a:pt x="1011995" y="3458037"/>
                </a:lnTo>
                <a:lnTo>
                  <a:pt x="471995" y="3458037"/>
                </a:lnTo>
                <a:close/>
                <a:moveTo>
                  <a:pt x="3301860" y="259154"/>
                </a:moveTo>
                <a:lnTo>
                  <a:pt x="3841860" y="259154"/>
                </a:lnTo>
                <a:lnTo>
                  <a:pt x="3841860" y="2548347"/>
                </a:lnTo>
                <a:lnTo>
                  <a:pt x="3835956" y="2548347"/>
                </a:lnTo>
                <a:lnTo>
                  <a:pt x="3839723" y="2550445"/>
                </a:lnTo>
                <a:lnTo>
                  <a:pt x="3839723" y="3458037"/>
                </a:lnTo>
                <a:lnTo>
                  <a:pt x="3299723" y="3458037"/>
                </a:lnTo>
                <a:lnTo>
                  <a:pt x="3299723" y="2249687"/>
                </a:lnTo>
                <a:lnTo>
                  <a:pt x="3301860" y="2250877"/>
                </a:lnTo>
                <a:close/>
                <a:moveTo>
                  <a:pt x="0" y="0"/>
                </a:moveTo>
                <a:lnTo>
                  <a:pt x="360000" y="0"/>
                </a:lnTo>
                <a:lnTo>
                  <a:pt x="360000" y="3624815"/>
                </a:lnTo>
                <a:lnTo>
                  <a:pt x="3888432" y="3624815"/>
                </a:lnTo>
                <a:lnTo>
                  <a:pt x="3888432" y="3984815"/>
                </a:lnTo>
                <a:lnTo>
                  <a:pt x="0" y="3984815"/>
                </a:lnTo>
                <a:lnTo>
                  <a:pt x="0" y="3888432"/>
                </a:lnTo>
                <a:lnTo>
                  <a:pt x="0" y="3624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93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o criar uma máquina virtual com o VirtualBox [20 passos] • Aplicativos e  Software • Tecnoblog">
            <a:extLst>
              <a:ext uri="{FF2B5EF4-FFF2-40B4-BE49-F238E27FC236}">
                <a16:creationId xmlns:a16="http://schemas.microsoft.com/office/drawing/2014/main" id="{8E1C9248-7BA9-4487-8CEE-FE3CD0339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62" y="704996"/>
            <a:ext cx="8906675" cy="501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8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54">
            <a:extLst>
              <a:ext uri="{FF2B5EF4-FFF2-40B4-BE49-F238E27FC236}">
                <a16:creationId xmlns:a16="http://schemas.microsoft.com/office/drawing/2014/main" id="{2D74E4AA-B2D2-4053-BAFE-CDDFDB4AD663}"/>
              </a:ext>
            </a:extLst>
          </p:cNvPr>
          <p:cNvGrpSpPr/>
          <p:nvPr/>
        </p:nvGrpSpPr>
        <p:grpSpPr>
          <a:xfrm>
            <a:off x="871669" y="1108709"/>
            <a:ext cx="5244908" cy="1250354"/>
            <a:chOff x="491556" y="691657"/>
            <a:chExt cx="4080444" cy="1250354"/>
          </a:xfrm>
        </p:grpSpPr>
        <p:sp>
          <p:nvSpPr>
            <p:cNvPr id="4" name="TextBox 155">
              <a:extLst>
                <a:ext uri="{FF2B5EF4-FFF2-40B4-BE49-F238E27FC236}">
                  <a16:creationId xmlns:a16="http://schemas.microsoft.com/office/drawing/2014/main" id="{0A98AFF0-5395-4E0B-9E02-594794153580}"/>
                </a:ext>
              </a:extLst>
            </p:cNvPr>
            <p:cNvSpPr txBox="1"/>
            <p:nvPr/>
          </p:nvSpPr>
          <p:spPr>
            <a:xfrm>
              <a:off x="491556" y="1634234"/>
              <a:ext cx="408044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156">
              <a:extLst>
                <a:ext uri="{FF2B5EF4-FFF2-40B4-BE49-F238E27FC236}">
                  <a16:creationId xmlns:a16="http://schemas.microsoft.com/office/drawing/2014/main" id="{C23A1EFB-8F22-4408-B1D0-87A712A4B158}"/>
                </a:ext>
              </a:extLst>
            </p:cNvPr>
            <p:cNvSpPr txBox="1"/>
            <p:nvPr/>
          </p:nvSpPr>
          <p:spPr>
            <a:xfrm>
              <a:off x="491556" y="691657"/>
              <a:ext cx="408044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Contexto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| Mercado </a:t>
              </a:r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apicultor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42">
            <a:extLst>
              <a:ext uri="{FF2B5EF4-FFF2-40B4-BE49-F238E27FC236}">
                <a16:creationId xmlns:a16="http://schemas.microsoft.com/office/drawing/2014/main" id="{C47ED3B5-0045-4736-A5E7-14AB3B781B57}"/>
              </a:ext>
            </a:extLst>
          </p:cNvPr>
          <p:cNvGrpSpPr/>
          <p:nvPr/>
        </p:nvGrpSpPr>
        <p:grpSpPr>
          <a:xfrm>
            <a:off x="5852" y="3037272"/>
            <a:ext cx="4289982" cy="1876243"/>
            <a:chOff x="90046" y="4028146"/>
            <a:chExt cx="4372382" cy="1876243"/>
          </a:xfrm>
        </p:grpSpPr>
        <p:sp>
          <p:nvSpPr>
            <p:cNvPr id="10" name="TextBox 163">
              <a:extLst>
                <a:ext uri="{FF2B5EF4-FFF2-40B4-BE49-F238E27FC236}">
                  <a16:creationId xmlns:a16="http://schemas.microsoft.com/office/drawing/2014/main" id="{468B2378-6DAA-4A64-B32E-FD233517F02F}"/>
                </a:ext>
              </a:extLst>
            </p:cNvPr>
            <p:cNvSpPr txBox="1"/>
            <p:nvPr/>
          </p:nvSpPr>
          <p:spPr>
            <a:xfrm>
              <a:off x="360506" y="4427061"/>
              <a:ext cx="4101922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Em 2021, o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país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atingiu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um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recorde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na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produção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de 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mel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com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aproximadamente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55,8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milhões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toneladas,um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aumento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de 6,4% </a:t>
              </a:r>
              <a:br>
                <a:rPr lang="en-US">
                  <a:ea typeface="+mn-lt"/>
                  <a:cs typeface="+mn-lt"/>
                </a:rPr>
              </a:b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1" name="TextBox 164">
              <a:extLst>
                <a:ext uri="{FF2B5EF4-FFF2-40B4-BE49-F238E27FC236}">
                  <a16:creationId xmlns:a16="http://schemas.microsoft.com/office/drawing/2014/main" id="{F80C4833-C477-4CF2-A1BD-178887CC6ADC}"/>
                </a:ext>
              </a:extLst>
            </p:cNvPr>
            <p:cNvSpPr txBox="1"/>
            <p:nvPr/>
          </p:nvSpPr>
          <p:spPr>
            <a:xfrm>
              <a:off x="90046" y="4028146"/>
              <a:ext cx="3185104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Apicultura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no </a:t>
              </a:r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Brasil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algn="ctr"/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12" name="Group 46">
            <a:extLst>
              <a:ext uri="{FF2B5EF4-FFF2-40B4-BE49-F238E27FC236}">
                <a16:creationId xmlns:a16="http://schemas.microsoft.com/office/drawing/2014/main" id="{49C32FAD-25B6-4A2B-BEC4-FF7C3BE1C8E0}"/>
              </a:ext>
            </a:extLst>
          </p:cNvPr>
          <p:cNvGrpSpPr/>
          <p:nvPr/>
        </p:nvGrpSpPr>
        <p:grpSpPr>
          <a:xfrm>
            <a:off x="5548511" y="4578923"/>
            <a:ext cx="3891927" cy="1615286"/>
            <a:chOff x="1191419" y="3394992"/>
            <a:chExt cx="3994574" cy="1656548"/>
          </a:xfrm>
        </p:grpSpPr>
        <p:sp>
          <p:nvSpPr>
            <p:cNvPr id="13" name="TextBox 166">
              <a:extLst>
                <a:ext uri="{FF2B5EF4-FFF2-40B4-BE49-F238E27FC236}">
                  <a16:creationId xmlns:a16="http://schemas.microsoft.com/office/drawing/2014/main" id="{06B4B5EA-536C-4CF4-8CCA-CD172AA9C6D3}"/>
                </a:ext>
              </a:extLst>
            </p:cNvPr>
            <p:cNvSpPr txBox="1"/>
            <p:nvPr/>
          </p:nvSpPr>
          <p:spPr>
            <a:xfrm>
              <a:off x="1191419" y="3820549"/>
              <a:ext cx="3386927" cy="123099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Cresceu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de US$ 98,5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milhões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para US$ 163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milhões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entre 2020 e 2021 — 76% a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mais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b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</a:b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4" name="TextBox 167">
              <a:extLst>
                <a:ext uri="{FF2B5EF4-FFF2-40B4-BE49-F238E27FC236}">
                  <a16:creationId xmlns:a16="http://schemas.microsoft.com/office/drawing/2014/main" id="{4758A5BF-52D0-44C8-B21C-834745E7A9C1}"/>
                </a:ext>
              </a:extLst>
            </p:cNvPr>
            <p:cNvSpPr txBox="1"/>
            <p:nvPr/>
          </p:nvSpPr>
          <p:spPr>
            <a:xfrm>
              <a:off x="1191419" y="3394992"/>
              <a:ext cx="3994574" cy="410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Exportação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de Mel no </a:t>
              </a:r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Brasil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15" name="Group 53">
            <a:extLst>
              <a:ext uri="{FF2B5EF4-FFF2-40B4-BE49-F238E27FC236}">
                <a16:creationId xmlns:a16="http://schemas.microsoft.com/office/drawing/2014/main" id="{EF5891C1-4EA0-4A0B-9EF9-85AA5D87D836}"/>
              </a:ext>
            </a:extLst>
          </p:cNvPr>
          <p:cNvGrpSpPr/>
          <p:nvPr/>
        </p:nvGrpSpPr>
        <p:grpSpPr>
          <a:xfrm>
            <a:off x="4975158" y="1732205"/>
            <a:ext cx="3947791" cy="1666257"/>
            <a:chOff x="4795812" y="527323"/>
            <a:chExt cx="4023618" cy="1666257"/>
          </a:xfrm>
        </p:grpSpPr>
        <p:sp>
          <p:nvSpPr>
            <p:cNvPr id="16" name="TextBox 171">
              <a:extLst>
                <a:ext uri="{FF2B5EF4-FFF2-40B4-BE49-F238E27FC236}">
                  <a16:creationId xmlns:a16="http://schemas.microsoft.com/office/drawing/2014/main" id="{6A8DDCFD-E34F-4B78-9E40-1E78E0C4CDBF}"/>
                </a:ext>
              </a:extLst>
            </p:cNvPr>
            <p:cNvSpPr txBox="1"/>
            <p:nvPr/>
          </p:nvSpPr>
          <p:spPr>
            <a:xfrm>
              <a:off x="5205615" y="993251"/>
              <a:ext cx="3613815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Atualmente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ocupa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a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décima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posição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entre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os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maiores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produtores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de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mel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do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mundo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. </a:t>
              </a:r>
              <a:b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</a:b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17" name="TextBox 172">
              <a:extLst>
                <a:ext uri="{FF2B5EF4-FFF2-40B4-BE49-F238E27FC236}">
                  <a16:creationId xmlns:a16="http://schemas.microsoft.com/office/drawing/2014/main" id="{31E44D30-4508-4111-B742-30DE37285416}"/>
                </a:ext>
              </a:extLst>
            </p:cNvPr>
            <p:cNvSpPr txBox="1"/>
            <p:nvPr/>
          </p:nvSpPr>
          <p:spPr>
            <a:xfrm>
              <a:off x="4795812" y="527323"/>
              <a:ext cx="2059657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Ranking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63B84A4-359F-4769-916A-25770CD6A9DD}"/>
              </a:ext>
            </a:extLst>
          </p:cNvPr>
          <p:cNvGrpSpPr/>
          <p:nvPr/>
        </p:nvGrpSpPr>
        <p:grpSpPr>
          <a:xfrm>
            <a:off x="6280210" y="1049622"/>
            <a:ext cx="879475" cy="579438"/>
            <a:chOff x="7126259" y="2013727"/>
            <a:chExt cx="879475" cy="579438"/>
          </a:xfrm>
          <a:solidFill>
            <a:srgbClr val="454545"/>
          </a:solidFill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6BBD9DD9-C8B7-47BD-899E-0CD01F9BF7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6259" y="2013727"/>
              <a:ext cx="879475" cy="579438"/>
            </a:xfrm>
            <a:custGeom>
              <a:avLst/>
              <a:gdLst>
                <a:gd name="T0" fmla="*/ 1112 w 1452"/>
                <a:gd name="T1" fmla="*/ 616 h 951"/>
                <a:gd name="T2" fmla="*/ 929 w 1452"/>
                <a:gd name="T3" fmla="*/ 460 h 951"/>
                <a:gd name="T4" fmla="*/ 872 w 1452"/>
                <a:gd name="T5" fmla="*/ 524 h 951"/>
                <a:gd name="T6" fmla="*/ 1028 w 1452"/>
                <a:gd name="T7" fmla="*/ 657 h 951"/>
                <a:gd name="T8" fmla="*/ 1035 w 1452"/>
                <a:gd name="T9" fmla="*/ 825 h 951"/>
                <a:gd name="T10" fmla="*/ 985 w 1452"/>
                <a:gd name="T11" fmla="*/ 847 h 951"/>
                <a:gd name="T12" fmla="*/ 926 w 1452"/>
                <a:gd name="T13" fmla="*/ 599 h 951"/>
                <a:gd name="T14" fmla="*/ 853 w 1452"/>
                <a:gd name="T15" fmla="*/ 794 h 951"/>
                <a:gd name="T16" fmla="*/ 726 w 1452"/>
                <a:gd name="T17" fmla="*/ 747 h 951"/>
                <a:gd name="T18" fmla="*/ 696 w 1452"/>
                <a:gd name="T19" fmla="*/ 678 h 951"/>
                <a:gd name="T20" fmla="*/ 644 w 1452"/>
                <a:gd name="T21" fmla="*/ 644 h 951"/>
                <a:gd name="T22" fmla="*/ 592 w 1452"/>
                <a:gd name="T23" fmla="*/ 727 h 951"/>
                <a:gd name="T24" fmla="*/ 514 w 1452"/>
                <a:gd name="T25" fmla="*/ 688 h 951"/>
                <a:gd name="T26" fmla="*/ 465 w 1452"/>
                <a:gd name="T27" fmla="*/ 868 h 951"/>
                <a:gd name="T28" fmla="*/ 421 w 1452"/>
                <a:gd name="T29" fmla="*/ 752 h 951"/>
                <a:gd name="T30" fmla="*/ 524 w 1452"/>
                <a:gd name="T31" fmla="*/ 557 h 951"/>
                <a:gd name="T32" fmla="*/ 572 w 1452"/>
                <a:gd name="T33" fmla="*/ 429 h 951"/>
                <a:gd name="T34" fmla="*/ 345 w 1452"/>
                <a:gd name="T35" fmla="*/ 634 h 951"/>
                <a:gd name="T36" fmla="*/ 380 w 1452"/>
                <a:gd name="T37" fmla="*/ 509 h 951"/>
                <a:gd name="T38" fmla="*/ 140 w 1452"/>
                <a:gd name="T39" fmla="*/ 109 h 951"/>
                <a:gd name="T40" fmla="*/ 455 w 1452"/>
                <a:gd name="T41" fmla="*/ 158 h 951"/>
                <a:gd name="T42" fmla="*/ 439 w 1452"/>
                <a:gd name="T43" fmla="*/ 35 h 951"/>
                <a:gd name="T44" fmla="*/ 570 w 1452"/>
                <a:gd name="T45" fmla="*/ 235 h 951"/>
                <a:gd name="T46" fmla="*/ 509 w 1452"/>
                <a:gd name="T47" fmla="*/ 102 h 951"/>
                <a:gd name="T48" fmla="*/ 918 w 1452"/>
                <a:gd name="T49" fmla="*/ 93 h 951"/>
                <a:gd name="T50" fmla="*/ 896 w 1452"/>
                <a:gd name="T51" fmla="*/ 240 h 951"/>
                <a:gd name="T52" fmla="*/ 1053 w 1452"/>
                <a:gd name="T53" fmla="*/ 23 h 951"/>
                <a:gd name="T54" fmla="*/ 1027 w 1452"/>
                <a:gd name="T55" fmla="*/ 116 h 951"/>
                <a:gd name="T56" fmla="*/ 1018 w 1452"/>
                <a:gd name="T57" fmla="*/ 237 h 951"/>
                <a:gd name="T58" fmla="*/ 1123 w 1452"/>
                <a:gd name="T59" fmla="*/ 370 h 951"/>
                <a:gd name="T60" fmla="*/ 763 w 1452"/>
                <a:gd name="T61" fmla="*/ 445 h 951"/>
                <a:gd name="T62" fmla="*/ 846 w 1452"/>
                <a:gd name="T63" fmla="*/ 404 h 951"/>
                <a:gd name="T64" fmla="*/ 857 w 1452"/>
                <a:gd name="T65" fmla="*/ 255 h 951"/>
                <a:gd name="T66" fmla="*/ 634 w 1452"/>
                <a:gd name="T67" fmla="*/ 325 h 951"/>
                <a:gd name="T68" fmla="*/ 635 w 1452"/>
                <a:gd name="T69" fmla="*/ 429 h 951"/>
                <a:gd name="T70" fmla="*/ 683 w 1452"/>
                <a:gd name="T71" fmla="*/ 452 h 951"/>
                <a:gd name="T72" fmla="*/ 101 w 1452"/>
                <a:gd name="T73" fmla="*/ 118 h 951"/>
                <a:gd name="T74" fmla="*/ 286 w 1452"/>
                <a:gd name="T75" fmla="*/ 302 h 951"/>
                <a:gd name="T76" fmla="*/ 544 w 1452"/>
                <a:gd name="T77" fmla="*/ 314 h 951"/>
                <a:gd name="T78" fmla="*/ 1276 w 1452"/>
                <a:gd name="T79" fmla="*/ 262 h 951"/>
                <a:gd name="T80" fmla="*/ 1333 w 1452"/>
                <a:gd name="T81" fmla="*/ 137 h 951"/>
                <a:gd name="T82" fmla="*/ 1362 w 1452"/>
                <a:gd name="T83" fmla="*/ 155 h 951"/>
                <a:gd name="T84" fmla="*/ 1270 w 1452"/>
                <a:gd name="T85" fmla="*/ 230 h 951"/>
                <a:gd name="T86" fmla="*/ 558 w 1452"/>
                <a:gd name="T87" fmla="*/ 419 h 951"/>
                <a:gd name="T88" fmla="*/ 417 w 1452"/>
                <a:gd name="T89" fmla="*/ 443 h 951"/>
                <a:gd name="T90" fmla="*/ 371 w 1452"/>
                <a:gd name="T91" fmla="*/ 410 h 951"/>
                <a:gd name="T92" fmla="*/ 1054 w 1452"/>
                <a:gd name="T93" fmla="*/ 391 h 951"/>
                <a:gd name="T94" fmla="*/ 607 w 1452"/>
                <a:gd name="T95" fmla="*/ 516 h 951"/>
                <a:gd name="T96" fmla="*/ 737 w 1452"/>
                <a:gd name="T97" fmla="*/ 585 h 951"/>
                <a:gd name="T98" fmla="*/ 858 w 1452"/>
                <a:gd name="T99" fmla="*/ 543 h 951"/>
                <a:gd name="T100" fmla="*/ 669 w 1452"/>
                <a:gd name="T101" fmla="*/ 522 h 951"/>
                <a:gd name="T102" fmla="*/ 966 w 1452"/>
                <a:gd name="T103" fmla="*/ 287 h 951"/>
                <a:gd name="T104" fmla="*/ 373 w 1452"/>
                <a:gd name="T105" fmla="*/ 340 h 951"/>
                <a:gd name="T106" fmla="*/ 395 w 1452"/>
                <a:gd name="T107" fmla="*/ 329 h 951"/>
                <a:gd name="T108" fmla="*/ 1092 w 1452"/>
                <a:gd name="T109" fmla="*/ 351 h 951"/>
                <a:gd name="T110" fmla="*/ 1104 w 1452"/>
                <a:gd name="T111" fmla="*/ 284 h 951"/>
                <a:gd name="T112" fmla="*/ 1104 w 1452"/>
                <a:gd name="T113" fmla="*/ 284 h 951"/>
                <a:gd name="T114" fmla="*/ 575 w 1452"/>
                <a:gd name="T115" fmla="*/ 365 h 951"/>
                <a:gd name="T116" fmla="*/ 1062 w 1452"/>
                <a:gd name="T117" fmla="*/ 321 h 951"/>
                <a:gd name="T118" fmla="*/ 858 w 1452"/>
                <a:gd name="T119" fmla="*/ 344 h 951"/>
                <a:gd name="T120" fmla="*/ 791 w 1452"/>
                <a:gd name="T121" fmla="*/ 669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2" h="951">
                  <a:moveTo>
                    <a:pt x="1079" y="377"/>
                  </a:moveTo>
                  <a:cubicBezTo>
                    <a:pt x="1081" y="378"/>
                    <a:pt x="1082" y="380"/>
                    <a:pt x="1083" y="380"/>
                  </a:cubicBezTo>
                  <a:cubicBezTo>
                    <a:pt x="1087" y="380"/>
                    <a:pt x="1091" y="379"/>
                    <a:pt x="1095" y="380"/>
                  </a:cubicBezTo>
                  <a:cubicBezTo>
                    <a:pt x="1116" y="385"/>
                    <a:pt x="1137" y="390"/>
                    <a:pt x="1157" y="396"/>
                  </a:cubicBezTo>
                  <a:cubicBezTo>
                    <a:pt x="1180" y="401"/>
                    <a:pt x="1196" y="415"/>
                    <a:pt x="1210" y="432"/>
                  </a:cubicBezTo>
                  <a:cubicBezTo>
                    <a:pt x="1220" y="445"/>
                    <a:pt x="1224" y="460"/>
                    <a:pt x="1218" y="475"/>
                  </a:cubicBezTo>
                  <a:cubicBezTo>
                    <a:pt x="1215" y="483"/>
                    <a:pt x="1208" y="493"/>
                    <a:pt x="1200" y="496"/>
                  </a:cubicBezTo>
                  <a:cubicBezTo>
                    <a:pt x="1168" y="508"/>
                    <a:pt x="1134" y="518"/>
                    <a:pt x="1101" y="528"/>
                  </a:cubicBezTo>
                  <a:cubicBezTo>
                    <a:pt x="1097" y="529"/>
                    <a:pt x="1091" y="530"/>
                    <a:pt x="1087" y="531"/>
                  </a:cubicBezTo>
                  <a:cubicBezTo>
                    <a:pt x="1089" y="536"/>
                    <a:pt x="1093" y="542"/>
                    <a:pt x="1094" y="547"/>
                  </a:cubicBezTo>
                  <a:cubicBezTo>
                    <a:pt x="1095" y="556"/>
                    <a:pt x="1088" y="557"/>
                    <a:pt x="1081" y="559"/>
                  </a:cubicBezTo>
                  <a:cubicBezTo>
                    <a:pt x="1083" y="565"/>
                    <a:pt x="1085" y="570"/>
                    <a:pt x="1087" y="575"/>
                  </a:cubicBezTo>
                  <a:cubicBezTo>
                    <a:pt x="1088" y="580"/>
                    <a:pt x="1091" y="586"/>
                    <a:pt x="1092" y="591"/>
                  </a:cubicBezTo>
                  <a:cubicBezTo>
                    <a:pt x="1095" y="602"/>
                    <a:pt x="1100" y="611"/>
                    <a:pt x="1112" y="616"/>
                  </a:cubicBezTo>
                  <a:cubicBezTo>
                    <a:pt x="1121" y="619"/>
                    <a:pt x="1128" y="630"/>
                    <a:pt x="1135" y="637"/>
                  </a:cubicBezTo>
                  <a:cubicBezTo>
                    <a:pt x="1132" y="641"/>
                    <a:pt x="1129" y="643"/>
                    <a:pt x="1127" y="646"/>
                  </a:cubicBezTo>
                  <a:cubicBezTo>
                    <a:pt x="1119" y="643"/>
                    <a:pt x="1112" y="639"/>
                    <a:pt x="1102" y="634"/>
                  </a:cubicBezTo>
                  <a:cubicBezTo>
                    <a:pt x="1102" y="642"/>
                    <a:pt x="1101" y="648"/>
                    <a:pt x="1101" y="654"/>
                  </a:cubicBezTo>
                  <a:cubicBezTo>
                    <a:pt x="1101" y="658"/>
                    <a:pt x="1103" y="663"/>
                    <a:pt x="1097" y="664"/>
                  </a:cubicBezTo>
                  <a:cubicBezTo>
                    <a:pt x="1091" y="664"/>
                    <a:pt x="1085" y="666"/>
                    <a:pt x="1082" y="658"/>
                  </a:cubicBezTo>
                  <a:cubicBezTo>
                    <a:pt x="1084" y="657"/>
                    <a:pt x="1085" y="657"/>
                    <a:pt x="1087" y="656"/>
                  </a:cubicBezTo>
                  <a:cubicBezTo>
                    <a:pt x="1086" y="656"/>
                    <a:pt x="1085" y="655"/>
                    <a:pt x="1084" y="655"/>
                  </a:cubicBezTo>
                  <a:cubicBezTo>
                    <a:pt x="1085" y="651"/>
                    <a:pt x="1084" y="647"/>
                    <a:pt x="1085" y="644"/>
                  </a:cubicBezTo>
                  <a:cubicBezTo>
                    <a:pt x="1090" y="630"/>
                    <a:pt x="1092" y="618"/>
                    <a:pt x="1082" y="605"/>
                  </a:cubicBezTo>
                  <a:cubicBezTo>
                    <a:pt x="1075" y="596"/>
                    <a:pt x="1071" y="585"/>
                    <a:pt x="1066" y="575"/>
                  </a:cubicBezTo>
                  <a:cubicBezTo>
                    <a:pt x="1042" y="578"/>
                    <a:pt x="1023" y="556"/>
                    <a:pt x="1024" y="530"/>
                  </a:cubicBezTo>
                  <a:cubicBezTo>
                    <a:pt x="1008" y="521"/>
                    <a:pt x="991" y="515"/>
                    <a:pt x="977" y="504"/>
                  </a:cubicBezTo>
                  <a:cubicBezTo>
                    <a:pt x="960" y="491"/>
                    <a:pt x="945" y="475"/>
                    <a:pt x="929" y="460"/>
                  </a:cubicBezTo>
                  <a:cubicBezTo>
                    <a:pt x="915" y="446"/>
                    <a:pt x="902" y="431"/>
                    <a:pt x="888" y="417"/>
                  </a:cubicBezTo>
                  <a:cubicBezTo>
                    <a:pt x="879" y="409"/>
                    <a:pt x="879" y="409"/>
                    <a:pt x="872" y="418"/>
                  </a:cubicBezTo>
                  <a:cubicBezTo>
                    <a:pt x="870" y="420"/>
                    <a:pt x="867" y="422"/>
                    <a:pt x="866" y="424"/>
                  </a:cubicBezTo>
                  <a:cubicBezTo>
                    <a:pt x="864" y="427"/>
                    <a:pt x="861" y="430"/>
                    <a:pt x="862" y="432"/>
                  </a:cubicBezTo>
                  <a:cubicBezTo>
                    <a:pt x="863" y="440"/>
                    <a:pt x="859" y="441"/>
                    <a:pt x="852" y="439"/>
                  </a:cubicBezTo>
                  <a:cubicBezTo>
                    <a:pt x="854" y="448"/>
                    <a:pt x="849" y="449"/>
                    <a:pt x="844" y="448"/>
                  </a:cubicBezTo>
                  <a:cubicBezTo>
                    <a:pt x="841" y="453"/>
                    <a:pt x="839" y="458"/>
                    <a:pt x="836" y="462"/>
                  </a:cubicBezTo>
                  <a:cubicBezTo>
                    <a:pt x="843" y="469"/>
                    <a:pt x="850" y="476"/>
                    <a:pt x="857" y="484"/>
                  </a:cubicBezTo>
                  <a:cubicBezTo>
                    <a:pt x="858" y="486"/>
                    <a:pt x="859" y="490"/>
                    <a:pt x="859" y="492"/>
                  </a:cubicBezTo>
                  <a:cubicBezTo>
                    <a:pt x="859" y="493"/>
                    <a:pt x="855" y="494"/>
                    <a:pt x="852" y="495"/>
                  </a:cubicBezTo>
                  <a:cubicBezTo>
                    <a:pt x="851" y="495"/>
                    <a:pt x="849" y="495"/>
                    <a:pt x="845" y="495"/>
                  </a:cubicBezTo>
                  <a:cubicBezTo>
                    <a:pt x="849" y="499"/>
                    <a:pt x="852" y="502"/>
                    <a:pt x="855" y="504"/>
                  </a:cubicBezTo>
                  <a:cubicBezTo>
                    <a:pt x="859" y="507"/>
                    <a:pt x="864" y="510"/>
                    <a:pt x="868" y="513"/>
                  </a:cubicBezTo>
                  <a:cubicBezTo>
                    <a:pt x="872" y="516"/>
                    <a:pt x="876" y="518"/>
                    <a:pt x="872" y="524"/>
                  </a:cubicBezTo>
                  <a:cubicBezTo>
                    <a:pt x="872" y="525"/>
                    <a:pt x="873" y="528"/>
                    <a:pt x="873" y="529"/>
                  </a:cubicBezTo>
                  <a:cubicBezTo>
                    <a:pt x="876" y="527"/>
                    <a:pt x="879" y="525"/>
                    <a:pt x="881" y="524"/>
                  </a:cubicBezTo>
                  <a:cubicBezTo>
                    <a:pt x="885" y="521"/>
                    <a:pt x="889" y="519"/>
                    <a:pt x="893" y="517"/>
                  </a:cubicBezTo>
                  <a:cubicBezTo>
                    <a:pt x="898" y="514"/>
                    <a:pt x="903" y="513"/>
                    <a:pt x="908" y="518"/>
                  </a:cubicBezTo>
                  <a:cubicBezTo>
                    <a:pt x="909" y="519"/>
                    <a:pt x="909" y="520"/>
                    <a:pt x="910" y="520"/>
                  </a:cubicBezTo>
                  <a:cubicBezTo>
                    <a:pt x="917" y="520"/>
                    <a:pt x="924" y="519"/>
                    <a:pt x="922" y="530"/>
                  </a:cubicBezTo>
                  <a:cubicBezTo>
                    <a:pt x="922" y="530"/>
                    <a:pt x="924" y="530"/>
                    <a:pt x="925" y="531"/>
                  </a:cubicBezTo>
                  <a:cubicBezTo>
                    <a:pt x="931" y="533"/>
                    <a:pt x="935" y="536"/>
                    <a:pt x="934" y="543"/>
                  </a:cubicBezTo>
                  <a:cubicBezTo>
                    <a:pt x="932" y="549"/>
                    <a:pt x="936" y="552"/>
                    <a:pt x="941" y="554"/>
                  </a:cubicBezTo>
                  <a:cubicBezTo>
                    <a:pt x="952" y="559"/>
                    <a:pt x="962" y="563"/>
                    <a:pt x="973" y="567"/>
                  </a:cubicBezTo>
                  <a:cubicBezTo>
                    <a:pt x="982" y="570"/>
                    <a:pt x="987" y="576"/>
                    <a:pt x="986" y="587"/>
                  </a:cubicBezTo>
                  <a:cubicBezTo>
                    <a:pt x="986" y="590"/>
                    <a:pt x="989" y="593"/>
                    <a:pt x="991" y="595"/>
                  </a:cubicBezTo>
                  <a:cubicBezTo>
                    <a:pt x="997" y="600"/>
                    <a:pt x="1001" y="604"/>
                    <a:pt x="992" y="610"/>
                  </a:cubicBezTo>
                  <a:cubicBezTo>
                    <a:pt x="1004" y="626"/>
                    <a:pt x="1016" y="641"/>
                    <a:pt x="1028" y="657"/>
                  </a:cubicBezTo>
                  <a:cubicBezTo>
                    <a:pt x="1031" y="661"/>
                    <a:pt x="1029" y="663"/>
                    <a:pt x="1025" y="664"/>
                  </a:cubicBezTo>
                  <a:cubicBezTo>
                    <a:pt x="1021" y="665"/>
                    <a:pt x="1018" y="664"/>
                    <a:pt x="1014" y="664"/>
                  </a:cubicBezTo>
                  <a:cubicBezTo>
                    <a:pt x="1015" y="668"/>
                    <a:pt x="1016" y="672"/>
                    <a:pt x="1017" y="676"/>
                  </a:cubicBezTo>
                  <a:cubicBezTo>
                    <a:pt x="1014" y="677"/>
                    <a:pt x="1011" y="678"/>
                    <a:pt x="1008" y="679"/>
                  </a:cubicBezTo>
                  <a:cubicBezTo>
                    <a:pt x="1009" y="686"/>
                    <a:pt x="1009" y="692"/>
                    <a:pt x="1017" y="697"/>
                  </a:cubicBezTo>
                  <a:cubicBezTo>
                    <a:pt x="1026" y="703"/>
                    <a:pt x="1033" y="711"/>
                    <a:pt x="1041" y="719"/>
                  </a:cubicBezTo>
                  <a:cubicBezTo>
                    <a:pt x="1042" y="719"/>
                    <a:pt x="1041" y="721"/>
                    <a:pt x="1042" y="722"/>
                  </a:cubicBezTo>
                  <a:cubicBezTo>
                    <a:pt x="1045" y="728"/>
                    <a:pt x="1047" y="734"/>
                    <a:pt x="1050" y="740"/>
                  </a:cubicBezTo>
                  <a:cubicBezTo>
                    <a:pt x="1053" y="746"/>
                    <a:pt x="1056" y="752"/>
                    <a:pt x="1060" y="759"/>
                  </a:cubicBezTo>
                  <a:cubicBezTo>
                    <a:pt x="1054" y="760"/>
                    <a:pt x="1051" y="760"/>
                    <a:pt x="1048" y="761"/>
                  </a:cubicBezTo>
                  <a:cubicBezTo>
                    <a:pt x="1049" y="764"/>
                    <a:pt x="1052" y="768"/>
                    <a:pt x="1052" y="772"/>
                  </a:cubicBezTo>
                  <a:cubicBezTo>
                    <a:pt x="1052" y="774"/>
                    <a:pt x="1046" y="775"/>
                    <a:pt x="1044" y="777"/>
                  </a:cubicBezTo>
                  <a:cubicBezTo>
                    <a:pt x="1046" y="785"/>
                    <a:pt x="1051" y="796"/>
                    <a:pt x="1050" y="805"/>
                  </a:cubicBezTo>
                  <a:cubicBezTo>
                    <a:pt x="1049" y="813"/>
                    <a:pt x="1039" y="820"/>
                    <a:pt x="1035" y="825"/>
                  </a:cubicBezTo>
                  <a:cubicBezTo>
                    <a:pt x="1033" y="840"/>
                    <a:pt x="1032" y="855"/>
                    <a:pt x="1030" y="870"/>
                  </a:cubicBezTo>
                  <a:cubicBezTo>
                    <a:pt x="1025" y="869"/>
                    <a:pt x="1021" y="869"/>
                    <a:pt x="1016" y="868"/>
                  </a:cubicBezTo>
                  <a:cubicBezTo>
                    <a:pt x="1010" y="884"/>
                    <a:pt x="1002" y="899"/>
                    <a:pt x="1013" y="917"/>
                  </a:cubicBezTo>
                  <a:cubicBezTo>
                    <a:pt x="1018" y="924"/>
                    <a:pt x="1015" y="936"/>
                    <a:pt x="1016" y="946"/>
                  </a:cubicBezTo>
                  <a:cubicBezTo>
                    <a:pt x="1016" y="947"/>
                    <a:pt x="1010" y="951"/>
                    <a:pt x="1009" y="950"/>
                  </a:cubicBezTo>
                  <a:cubicBezTo>
                    <a:pt x="1005" y="949"/>
                    <a:pt x="1001" y="946"/>
                    <a:pt x="1001" y="943"/>
                  </a:cubicBezTo>
                  <a:cubicBezTo>
                    <a:pt x="999" y="936"/>
                    <a:pt x="1000" y="930"/>
                    <a:pt x="1000" y="923"/>
                  </a:cubicBezTo>
                  <a:cubicBezTo>
                    <a:pt x="986" y="921"/>
                    <a:pt x="979" y="925"/>
                    <a:pt x="975" y="937"/>
                  </a:cubicBezTo>
                  <a:cubicBezTo>
                    <a:pt x="974" y="941"/>
                    <a:pt x="972" y="945"/>
                    <a:pt x="966" y="943"/>
                  </a:cubicBezTo>
                  <a:cubicBezTo>
                    <a:pt x="960" y="941"/>
                    <a:pt x="959" y="937"/>
                    <a:pt x="962" y="932"/>
                  </a:cubicBezTo>
                  <a:cubicBezTo>
                    <a:pt x="964" y="926"/>
                    <a:pt x="966" y="919"/>
                    <a:pt x="969" y="913"/>
                  </a:cubicBezTo>
                  <a:cubicBezTo>
                    <a:pt x="972" y="906"/>
                    <a:pt x="977" y="900"/>
                    <a:pt x="988" y="905"/>
                  </a:cubicBezTo>
                  <a:cubicBezTo>
                    <a:pt x="991" y="889"/>
                    <a:pt x="994" y="875"/>
                    <a:pt x="997" y="860"/>
                  </a:cubicBezTo>
                  <a:cubicBezTo>
                    <a:pt x="989" y="860"/>
                    <a:pt x="984" y="857"/>
                    <a:pt x="985" y="847"/>
                  </a:cubicBezTo>
                  <a:cubicBezTo>
                    <a:pt x="985" y="845"/>
                    <a:pt x="984" y="843"/>
                    <a:pt x="983" y="841"/>
                  </a:cubicBezTo>
                  <a:cubicBezTo>
                    <a:pt x="978" y="831"/>
                    <a:pt x="972" y="821"/>
                    <a:pt x="969" y="810"/>
                  </a:cubicBezTo>
                  <a:cubicBezTo>
                    <a:pt x="967" y="803"/>
                    <a:pt x="968" y="794"/>
                    <a:pt x="963" y="788"/>
                  </a:cubicBezTo>
                  <a:cubicBezTo>
                    <a:pt x="956" y="781"/>
                    <a:pt x="954" y="774"/>
                    <a:pt x="960" y="765"/>
                  </a:cubicBezTo>
                  <a:cubicBezTo>
                    <a:pt x="961" y="764"/>
                    <a:pt x="960" y="761"/>
                    <a:pt x="961" y="760"/>
                  </a:cubicBezTo>
                  <a:cubicBezTo>
                    <a:pt x="948" y="755"/>
                    <a:pt x="947" y="754"/>
                    <a:pt x="953" y="741"/>
                  </a:cubicBezTo>
                  <a:cubicBezTo>
                    <a:pt x="958" y="730"/>
                    <a:pt x="963" y="720"/>
                    <a:pt x="968" y="710"/>
                  </a:cubicBezTo>
                  <a:cubicBezTo>
                    <a:pt x="970" y="705"/>
                    <a:pt x="972" y="701"/>
                    <a:pt x="967" y="696"/>
                  </a:cubicBezTo>
                  <a:cubicBezTo>
                    <a:pt x="964" y="694"/>
                    <a:pt x="964" y="690"/>
                    <a:pt x="963" y="687"/>
                  </a:cubicBezTo>
                  <a:cubicBezTo>
                    <a:pt x="961" y="681"/>
                    <a:pt x="959" y="677"/>
                    <a:pt x="952" y="676"/>
                  </a:cubicBezTo>
                  <a:cubicBezTo>
                    <a:pt x="949" y="675"/>
                    <a:pt x="947" y="671"/>
                    <a:pt x="944" y="668"/>
                  </a:cubicBezTo>
                  <a:cubicBezTo>
                    <a:pt x="942" y="669"/>
                    <a:pt x="940" y="671"/>
                    <a:pt x="937" y="673"/>
                  </a:cubicBezTo>
                  <a:cubicBezTo>
                    <a:pt x="929" y="664"/>
                    <a:pt x="927" y="652"/>
                    <a:pt x="927" y="641"/>
                  </a:cubicBezTo>
                  <a:cubicBezTo>
                    <a:pt x="926" y="627"/>
                    <a:pt x="926" y="613"/>
                    <a:pt x="926" y="599"/>
                  </a:cubicBezTo>
                  <a:cubicBezTo>
                    <a:pt x="926" y="597"/>
                    <a:pt x="927" y="595"/>
                    <a:pt x="928" y="593"/>
                  </a:cubicBezTo>
                  <a:cubicBezTo>
                    <a:pt x="929" y="588"/>
                    <a:pt x="931" y="582"/>
                    <a:pt x="934" y="575"/>
                  </a:cubicBezTo>
                  <a:cubicBezTo>
                    <a:pt x="927" y="576"/>
                    <a:pt x="923" y="577"/>
                    <a:pt x="921" y="578"/>
                  </a:cubicBezTo>
                  <a:cubicBezTo>
                    <a:pt x="920" y="582"/>
                    <a:pt x="920" y="587"/>
                    <a:pt x="918" y="588"/>
                  </a:cubicBezTo>
                  <a:cubicBezTo>
                    <a:pt x="912" y="591"/>
                    <a:pt x="907" y="604"/>
                    <a:pt x="895" y="593"/>
                  </a:cubicBezTo>
                  <a:cubicBezTo>
                    <a:pt x="895" y="597"/>
                    <a:pt x="896" y="601"/>
                    <a:pt x="896" y="604"/>
                  </a:cubicBezTo>
                  <a:cubicBezTo>
                    <a:pt x="897" y="607"/>
                    <a:pt x="898" y="610"/>
                    <a:pt x="899" y="613"/>
                  </a:cubicBezTo>
                  <a:cubicBezTo>
                    <a:pt x="902" y="627"/>
                    <a:pt x="898" y="631"/>
                    <a:pt x="884" y="627"/>
                  </a:cubicBezTo>
                  <a:cubicBezTo>
                    <a:pt x="882" y="634"/>
                    <a:pt x="883" y="639"/>
                    <a:pt x="891" y="641"/>
                  </a:cubicBezTo>
                  <a:cubicBezTo>
                    <a:pt x="893" y="642"/>
                    <a:pt x="895" y="645"/>
                    <a:pt x="896" y="647"/>
                  </a:cubicBezTo>
                  <a:cubicBezTo>
                    <a:pt x="899" y="668"/>
                    <a:pt x="900" y="689"/>
                    <a:pt x="890" y="708"/>
                  </a:cubicBezTo>
                  <a:cubicBezTo>
                    <a:pt x="885" y="719"/>
                    <a:pt x="883" y="728"/>
                    <a:pt x="882" y="740"/>
                  </a:cubicBezTo>
                  <a:cubicBezTo>
                    <a:pt x="882" y="758"/>
                    <a:pt x="877" y="775"/>
                    <a:pt x="864" y="789"/>
                  </a:cubicBezTo>
                  <a:cubicBezTo>
                    <a:pt x="861" y="792"/>
                    <a:pt x="857" y="793"/>
                    <a:pt x="853" y="794"/>
                  </a:cubicBezTo>
                  <a:cubicBezTo>
                    <a:pt x="848" y="796"/>
                    <a:pt x="843" y="796"/>
                    <a:pt x="838" y="798"/>
                  </a:cubicBezTo>
                  <a:cubicBezTo>
                    <a:pt x="813" y="810"/>
                    <a:pt x="785" y="809"/>
                    <a:pt x="758" y="814"/>
                  </a:cubicBezTo>
                  <a:cubicBezTo>
                    <a:pt x="750" y="816"/>
                    <a:pt x="740" y="813"/>
                    <a:pt x="732" y="811"/>
                  </a:cubicBezTo>
                  <a:cubicBezTo>
                    <a:pt x="721" y="810"/>
                    <a:pt x="710" y="808"/>
                    <a:pt x="699" y="806"/>
                  </a:cubicBezTo>
                  <a:cubicBezTo>
                    <a:pt x="696" y="802"/>
                    <a:pt x="693" y="797"/>
                    <a:pt x="689" y="792"/>
                  </a:cubicBezTo>
                  <a:cubicBezTo>
                    <a:pt x="688" y="792"/>
                    <a:pt x="687" y="793"/>
                    <a:pt x="686" y="793"/>
                  </a:cubicBezTo>
                  <a:cubicBezTo>
                    <a:pt x="687" y="790"/>
                    <a:pt x="688" y="786"/>
                    <a:pt x="689" y="782"/>
                  </a:cubicBezTo>
                  <a:cubicBezTo>
                    <a:pt x="694" y="783"/>
                    <a:pt x="698" y="784"/>
                    <a:pt x="703" y="785"/>
                  </a:cubicBezTo>
                  <a:cubicBezTo>
                    <a:pt x="704" y="783"/>
                    <a:pt x="706" y="781"/>
                    <a:pt x="709" y="778"/>
                  </a:cubicBezTo>
                  <a:cubicBezTo>
                    <a:pt x="704" y="776"/>
                    <a:pt x="700" y="773"/>
                    <a:pt x="696" y="772"/>
                  </a:cubicBezTo>
                  <a:cubicBezTo>
                    <a:pt x="695" y="765"/>
                    <a:pt x="693" y="758"/>
                    <a:pt x="692" y="751"/>
                  </a:cubicBezTo>
                  <a:cubicBezTo>
                    <a:pt x="691" y="748"/>
                    <a:pt x="692" y="744"/>
                    <a:pt x="694" y="741"/>
                  </a:cubicBezTo>
                  <a:cubicBezTo>
                    <a:pt x="694" y="740"/>
                    <a:pt x="699" y="742"/>
                    <a:pt x="702" y="743"/>
                  </a:cubicBezTo>
                  <a:cubicBezTo>
                    <a:pt x="710" y="744"/>
                    <a:pt x="718" y="746"/>
                    <a:pt x="726" y="747"/>
                  </a:cubicBezTo>
                  <a:cubicBezTo>
                    <a:pt x="765" y="748"/>
                    <a:pt x="804" y="749"/>
                    <a:pt x="842" y="738"/>
                  </a:cubicBezTo>
                  <a:cubicBezTo>
                    <a:pt x="846" y="737"/>
                    <a:pt x="850" y="735"/>
                    <a:pt x="855" y="734"/>
                  </a:cubicBezTo>
                  <a:cubicBezTo>
                    <a:pt x="859" y="733"/>
                    <a:pt x="863" y="733"/>
                    <a:pt x="867" y="732"/>
                  </a:cubicBezTo>
                  <a:cubicBezTo>
                    <a:pt x="870" y="729"/>
                    <a:pt x="873" y="725"/>
                    <a:pt x="877" y="721"/>
                  </a:cubicBezTo>
                  <a:cubicBezTo>
                    <a:pt x="876" y="719"/>
                    <a:pt x="874" y="716"/>
                    <a:pt x="872" y="713"/>
                  </a:cubicBezTo>
                  <a:cubicBezTo>
                    <a:pt x="835" y="734"/>
                    <a:pt x="794" y="734"/>
                    <a:pt x="754" y="735"/>
                  </a:cubicBezTo>
                  <a:cubicBezTo>
                    <a:pt x="744" y="735"/>
                    <a:pt x="734" y="738"/>
                    <a:pt x="724" y="738"/>
                  </a:cubicBezTo>
                  <a:cubicBezTo>
                    <a:pt x="720" y="739"/>
                    <a:pt x="716" y="737"/>
                    <a:pt x="711" y="736"/>
                  </a:cubicBezTo>
                  <a:cubicBezTo>
                    <a:pt x="710" y="736"/>
                    <a:pt x="709" y="735"/>
                    <a:pt x="708" y="735"/>
                  </a:cubicBezTo>
                  <a:cubicBezTo>
                    <a:pt x="701" y="733"/>
                    <a:pt x="694" y="732"/>
                    <a:pt x="695" y="721"/>
                  </a:cubicBezTo>
                  <a:cubicBezTo>
                    <a:pt x="695" y="714"/>
                    <a:pt x="693" y="707"/>
                    <a:pt x="693" y="700"/>
                  </a:cubicBezTo>
                  <a:cubicBezTo>
                    <a:pt x="693" y="700"/>
                    <a:pt x="694" y="699"/>
                    <a:pt x="695" y="699"/>
                  </a:cubicBezTo>
                  <a:cubicBezTo>
                    <a:pt x="691" y="699"/>
                    <a:pt x="687" y="698"/>
                    <a:pt x="681" y="698"/>
                  </a:cubicBezTo>
                  <a:cubicBezTo>
                    <a:pt x="686" y="691"/>
                    <a:pt x="690" y="685"/>
                    <a:pt x="696" y="678"/>
                  </a:cubicBezTo>
                  <a:cubicBezTo>
                    <a:pt x="708" y="678"/>
                    <a:pt x="723" y="678"/>
                    <a:pt x="738" y="678"/>
                  </a:cubicBezTo>
                  <a:cubicBezTo>
                    <a:pt x="738" y="677"/>
                    <a:pt x="738" y="677"/>
                    <a:pt x="738" y="676"/>
                  </a:cubicBezTo>
                  <a:cubicBezTo>
                    <a:pt x="726" y="675"/>
                    <a:pt x="715" y="674"/>
                    <a:pt x="704" y="672"/>
                  </a:cubicBezTo>
                  <a:cubicBezTo>
                    <a:pt x="691" y="670"/>
                    <a:pt x="691" y="668"/>
                    <a:pt x="697" y="660"/>
                  </a:cubicBezTo>
                  <a:cubicBezTo>
                    <a:pt x="694" y="656"/>
                    <a:pt x="690" y="652"/>
                    <a:pt x="688" y="648"/>
                  </a:cubicBezTo>
                  <a:cubicBezTo>
                    <a:pt x="685" y="644"/>
                    <a:pt x="682" y="639"/>
                    <a:pt x="688" y="635"/>
                  </a:cubicBezTo>
                  <a:cubicBezTo>
                    <a:pt x="691" y="633"/>
                    <a:pt x="690" y="627"/>
                    <a:pt x="691" y="622"/>
                  </a:cubicBezTo>
                  <a:cubicBezTo>
                    <a:pt x="685" y="620"/>
                    <a:pt x="677" y="620"/>
                    <a:pt x="679" y="610"/>
                  </a:cubicBezTo>
                  <a:cubicBezTo>
                    <a:pt x="674" y="612"/>
                    <a:pt x="669" y="615"/>
                    <a:pt x="665" y="615"/>
                  </a:cubicBezTo>
                  <a:cubicBezTo>
                    <a:pt x="663" y="614"/>
                    <a:pt x="661" y="607"/>
                    <a:pt x="659" y="604"/>
                  </a:cubicBezTo>
                  <a:cubicBezTo>
                    <a:pt x="651" y="608"/>
                    <a:pt x="651" y="609"/>
                    <a:pt x="650" y="624"/>
                  </a:cubicBezTo>
                  <a:cubicBezTo>
                    <a:pt x="648" y="624"/>
                    <a:pt x="645" y="624"/>
                    <a:pt x="643" y="625"/>
                  </a:cubicBezTo>
                  <a:cubicBezTo>
                    <a:pt x="641" y="625"/>
                    <a:pt x="639" y="625"/>
                    <a:pt x="636" y="625"/>
                  </a:cubicBezTo>
                  <a:cubicBezTo>
                    <a:pt x="639" y="631"/>
                    <a:pt x="641" y="638"/>
                    <a:pt x="644" y="644"/>
                  </a:cubicBezTo>
                  <a:cubicBezTo>
                    <a:pt x="643" y="644"/>
                    <a:pt x="642" y="645"/>
                    <a:pt x="642" y="645"/>
                  </a:cubicBezTo>
                  <a:cubicBezTo>
                    <a:pt x="644" y="646"/>
                    <a:pt x="647" y="647"/>
                    <a:pt x="651" y="648"/>
                  </a:cubicBezTo>
                  <a:cubicBezTo>
                    <a:pt x="641" y="656"/>
                    <a:pt x="632" y="660"/>
                    <a:pt x="620" y="661"/>
                  </a:cubicBezTo>
                  <a:cubicBezTo>
                    <a:pt x="617" y="661"/>
                    <a:pt x="614" y="664"/>
                    <a:pt x="610" y="665"/>
                  </a:cubicBezTo>
                  <a:cubicBezTo>
                    <a:pt x="611" y="667"/>
                    <a:pt x="611" y="668"/>
                    <a:pt x="611" y="669"/>
                  </a:cubicBezTo>
                  <a:cubicBezTo>
                    <a:pt x="618" y="670"/>
                    <a:pt x="624" y="671"/>
                    <a:pt x="631" y="671"/>
                  </a:cubicBezTo>
                  <a:cubicBezTo>
                    <a:pt x="646" y="672"/>
                    <a:pt x="646" y="672"/>
                    <a:pt x="648" y="686"/>
                  </a:cubicBezTo>
                  <a:cubicBezTo>
                    <a:pt x="649" y="691"/>
                    <a:pt x="650" y="696"/>
                    <a:pt x="650" y="700"/>
                  </a:cubicBezTo>
                  <a:cubicBezTo>
                    <a:pt x="649" y="701"/>
                    <a:pt x="649" y="701"/>
                    <a:pt x="648" y="701"/>
                  </a:cubicBezTo>
                  <a:cubicBezTo>
                    <a:pt x="650" y="702"/>
                    <a:pt x="652" y="704"/>
                    <a:pt x="655" y="706"/>
                  </a:cubicBezTo>
                  <a:cubicBezTo>
                    <a:pt x="652" y="709"/>
                    <a:pt x="649" y="712"/>
                    <a:pt x="645" y="714"/>
                  </a:cubicBezTo>
                  <a:cubicBezTo>
                    <a:pt x="647" y="716"/>
                    <a:pt x="648" y="717"/>
                    <a:pt x="652" y="721"/>
                  </a:cubicBezTo>
                  <a:cubicBezTo>
                    <a:pt x="643" y="724"/>
                    <a:pt x="637" y="728"/>
                    <a:pt x="629" y="729"/>
                  </a:cubicBezTo>
                  <a:cubicBezTo>
                    <a:pt x="617" y="729"/>
                    <a:pt x="604" y="729"/>
                    <a:pt x="592" y="727"/>
                  </a:cubicBezTo>
                  <a:cubicBezTo>
                    <a:pt x="582" y="726"/>
                    <a:pt x="574" y="718"/>
                    <a:pt x="572" y="709"/>
                  </a:cubicBezTo>
                  <a:cubicBezTo>
                    <a:pt x="567" y="690"/>
                    <a:pt x="564" y="671"/>
                    <a:pt x="563" y="652"/>
                  </a:cubicBezTo>
                  <a:cubicBezTo>
                    <a:pt x="563" y="645"/>
                    <a:pt x="562" y="638"/>
                    <a:pt x="562" y="631"/>
                  </a:cubicBezTo>
                  <a:cubicBezTo>
                    <a:pt x="562" y="621"/>
                    <a:pt x="564" y="610"/>
                    <a:pt x="565" y="600"/>
                  </a:cubicBezTo>
                  <a:cubicBezTo>
                    <a:pt x="565" y="596"/>
                    <a:pt x="567" y="592"/>
                    <a:pt x="567" y="590"/>
                  </a:cubicBezTo>
                  <a:cubicBezTo>
                    <a:pt x="561" y="589"/>
                    <a:pt x="555" y="588"/>
                    <a:pt x="549" y="588"/>
                  </a:cubicBezTo>
                  <a:cubicBezTo>
                    <a:pt x="546" y="588"/>
                    <a:pt x="541" y="589"/>
                    <a:pt x="540" y="592"/>
                  </a:cubicBezTo>
                  <a:cubicBezTo>
                    <a:pt x="537" y="597"/>
                    <a:pt x="536" y="603"/>
                    <a:pt x="535" y="609"/>
                  </a:cubicBezTo>
                  <a:cubicBezTo>
                    <a:pt x="533" y="616"/>
                    <a:pt x="532" y="623"/>
                    <a:pt x="530" y="630"/>
                  </a:cubicBezTo>
                  <a:cubicBezTo>
                    <a:pt x="530" y="631"/>
                    <a:pt x="530" y="632"/>
                    <a:pt x="530" y="633"/>
                  </a:cubicBezTo>
                  <a:cubicBezTo>
                    <a:pt x="531" y="642"/>
                    <a:pt x="533" y="650"/>
                    <a:pt x="533" y="659"/>
                  </a:cubicBezTo>
                  <a:cubicBezTo>
                    <a:pt x="533" y="665"/>
                    <a:pt x="532" y="670"/>
                    <a:pt x="524" y="670"/>
                  </a:cubicBezTo>
                  <a:cubicBezTo>
                    <a:pt x="523" y="670"/>
                    <a:pt x="521" y="674"/>
                    <a:pt x="521" y="677"/>
                  </a:cubicBezTo>
                  <a:cubicBezTo>
                    <a:pt x="520" y="681"/>
                    <a:pt x="523" y="688"/>
                    <a:pt x="514" y="688"/>
                  </a:cubicBezTo>
                  <a:cubicBezTo>
                    <a:pt x="512" y="689"/>
                    <a:pt x="511" y="693"/>
                    <a:pt x="509" y="696"/>
                  </a:cubicBezTo>
                  <a:cubicBezTo>
                    <a:pt x="505" y="695"/>
                    <a:pt x="502" y="693"/>
                    <a:pt x="496" y="690"/>
                  </a:cubicBezTo>
                  <a:cubicBezTo>
                    <a:pt x="503" y="705"/>
                    <a:pt x="509" y="718"/>
                    <a:pt x="515" y="732"/>
                  </a:cubicBezTo>
                  <a:cubicBezTo>
                    <a:pt x="516" y="736"/>
                    <a:pt x="515" y="740"/>
                    <a:pt x="515" y="744"/>
                  </a:cubicBezTo>
                  <a:cubicBezTo>
                    <a:pt x="515" y="748"/>
                    <a:pt x="514" y="751"/>
                    <a:pt x="514" y="754"/>
                  </a:cubicBezTo>
                  <a:cubicBezTo>
                    <a:pt x="515" y="760"/>
                    <a:pt x="515" y="767"/>
                    <a:pt x="516" y="773"/>
                  </a:cubicBezTo>
                  <a:cubicBezTo>
                    <a:pt x="514" y="774"/>
                    <a:pt x="513" y="774"/>
                    <a:pt x="512" y="774"/>
                  </a:cubicBezTo>
                  <a:cubicBezTo>
                    <a:pt x="499" y="773"/>
                    <a:pt x="499" y="773"/>
                    <a:pt x="499" y="786"/>
                  </a:cubicBezTo>
                  <a:cubicBezTo>
                    <a:pt x="498" y="791"/>
                    <a:pt x="498" y="795"/>
                    <a:pt x="497" y="800"/>
                  </a:cubicBezTo>
                  <a:cubicBezTo>
                    <a:pt x="497" y="807"/>
                    <a:pt x="494" y="811"/>
                    <a:pt x="487" y="811"/>
                  </a:cubicBezTo>
                  <a:cubicBezTo>
                    <a:pt x="484" y="829"/>
                    <a:pt x="483" y="830"/>
                    <a:pt x="471" y="830"/>
                  </a:cubicBezTo>
                  <a:cubicBezTo>
                    <a:pt x="470" y="833"/>
                    <a:pt x="470" y="835"/>
                    <a:pt x="469" y="838"/>
                  </a:cubicBezTo>
                  <a:cubicBezTo>
                    <a:pt x="466" y="839"/>
                    <a:pt x="462" y="839"/>
                    <a:pt x="458" y="839"/>
                  </a:cubicBezTo>
                  <a:cubicBezTo>
                    <a:pt x="458" y="850"/>
                    <a:pt x="459" y="858"/>
                    <a:pt x="465" y="868"/>
                  </a:cubicBezTo>
                  <a:cubicBezTo>
                    <a:pt x="474" y="881"/>
                    <a:pt x="485" y="885"/>
                    <a:pt x="498" y="890"/>
                  </a:cubicBezTo>
                  <a:cubicBezTo>
                    <a:pt x="507" y="893"/>
                    <a:pt x="512" y="901"/>
                    <a:pt x="511" y="906"/>
                  </a:cubicBezTo>
                  <a:cubicBezTo>
                    <a:pt x="509" y="911"/>
                    <a:pt x="498" y="916"/>
                    <a:pt x="490" y="913"/>
                  </a:cubicBezTo>
                  <a:cubicBezTo>
                    <a:pt x="484" y="911"/>
                    <a:pt x="477" y="908"/>
                    <a:pt x="469" y="905"/>
                  </a:cubicBezTo>
                  <a:cubicBezTo>
                    <a:pt x="469" y="913"/>
                    <a:pt x="468" y="921"/>
                    <a:pt x="468" y="930"/>
                  </a:cubicBezTo>
                  <a:cubicBezTo>
                    <a:pt x="460" y="928"/>
                    <a:pt x="453" y="927"/>
                    <a:pt x="443" y="925"/>
                  </a:cubicBezTo>
                  <a:cubicBezTo>
                    <a:pt x="446" y="913"/>
                    <a:pt x="448" y="901"/>
                    <a:pt x="451" y="890"/>
                  </a:cubicBezTo>
                  <a:cubicBezTo>
                    <a:pt x="452" y="885"/>
                    <a:pt x="453" y="882"/>
                    <a:pt x="450" y="878"/>
                  </a:cubicBezTo>
                  <a:cubicBezTo>
                    <a:pt x="443" y="866"/>
                    <a:pt x="441" y="853"/>
                    <a:pt x="440" y="838"/>
                  </a:cubicBezTo>
                  <a:cubicBezTo>
                    <a:pt x="440" y="830"/>
                    <a:pt x="432" y="822"/>
                    <a:pt x="427" y="814"/>
                  </a:cubicBezTo>
                  <a:cubicBezTo>
                    <a:pt x="425" y="811"/>
                    <a:pt x="422" y="808"/>
                    <a:pt x="418" y="804"/>
                  </a:cubicBezTo>
                  <a:cubicBezTo>
                    <a:pt x="407" y="802"/>
                    <a:pt x="406" y="800"/>
                    <a:pt x="412" y="788"/>
                  </a:cubicBezTo>
                  <a:cubicBezTo>
                    <a:pt x="415" y="780"/>
                    <a:pt x="420" y="773"/>
                    <a:pt x="416" y="764"/>
                  </a:cubicBezTo>
                  <a:cubicBezTo>
                    <a:pt x="415" y="761"/>
                    <a:pt x="419" y="756"/>
                    <a:pt x="421" y="752"/>
                  </a:cubicBezTo>
                  <a:cubicBezTo>
                    <a:pt x="419" y="750"/>
                    <a:pt x="416" y="747"/>
                    <a:pt x="412" y="744"/>
                  </a:cubicBezTo>
                  <a:cubicBezTo>
                    <a:pt x="419" y="737"/>
                    <a:pt x="426" y="731"/>
                    <a:pt x="433" y="724"/>
                  </a:cubicBezTo>
                  <a:cubicBezTo>
                    <a:pt x="431" y="723"/>
                    <a:pt x="429" y="722"/>
                    <a:pt x="426" y="720"/>
                  </a:cubicBezTo>
                  <a:cubicBezTo>
                    <a:pt x="427" y="709"/>
                    <a:pt x="432" y="701"/>
                    <a:pt x="441" y="696"/>
                  </a:cubicBezTo>
                  <a:cubicBezTo>
                    <a:pt x="449" y="691"/>
                    <a:pt x="457" y="685"/>
                    <a:pt x="466" y="679"/>
                  </a:cubicBezTo>
                  <a:cubicBezTo>
                    <a:pt x="462" y="677"/>
                    <a:pt x="457" y="676"/>
                    <a:pt x="456" y="673"/>
                  </a:cubicBezTo>
                  <a:cubicBezTo>
                    <a:pt x="455" y="670"/>
                    <a:pt x="457" y="666"/>
                    <a:pt x="458" y="663"/>
                  </a:cubicBezTo>
                  <a:cubicBezTo>
                    <a:pt x="447" y="658"/>
                    <a:pt x="447" y="652"/>
                    <a:pt x="455" y="642"/>
                  </a:cubicBezTo>
                  <a:cubicBezTo>
                    <a:pt x="443" y="637"/>
                    <a:pt x="443" y="634"/>
                    <a:pt x="451" y="625"/>
                  </a:cubicBezTo>
                  <a:cubicBezTo>
                    <a:pt x="452" y="623"/>
                    <a:pt x="454" y="621"/>
                    <a:pt x="454" y="620"/>
                  </a:cubicBezTo>
                  <a:cubicBezTo>
                    <a:pt x="451" y="610"/>
                    <a:pt x="458" y="606"/>
                    <a:pt x="466" y="602"/>
                  </a:cubicBezTo>
                  <a:cubicBezTo>
                    <a:pt x="460" y="597"/>
                    <a:pt x="462" y="593"/>
                    <a:pt x="467" y="589"/>
                  </a:cubicBezTo>
                  <a:cubicBezTo>
                    <a:pt x="476" y="583"/>
                    <a:pt x="485" y="577"/>
                    <a:pt x="494" y="572"/>
                  </a:cubicBezTo>
                  <a:cubicBezTo>
                    <a:pt x="504" y="566"/>
                    <a:pt x="514" y="562"/>
                    <a:pt x="524" y="557"/>
                  </a:cubicBezTo>
                  <a:cubicBezTo>
                    <a:pt x="523" y="544"/>
                    <a:pt x="527" y="535"/>
                    <a:pt x="538" y="531"/>
                  </a:cubicBezTo>
                  <a:cubicBezTo>
                    <a:pt x="542" y="529"/>
                    <a:pt x="546" y="527"/>
                    <a:pt x="549" y="525"/>
                  </a:cubicBezTo>
                  <a:cubicBezTo>
                    <a:pt x="549" y="524"/>
                    <a:pt x="549" y="523"/>
                    <a:pt x="549" y="522"/>
                  </a:cubicBezTo>
                  <a:cubicBezTo>
                    <a:pt x="561" y="524"/>
                    <a:pt x="573" y="525"/>
                    <a:pt x="585" y="527"/>
                  </a:cubicBezTo>
                  <a:cubicBezTo>
                    <a:pt x="582" y="516"/>
                    <a:pt x="586" y="511"/>
                    <a:pt x="599" y="509"/>
                  </a:cubicBezTo>
                  <a:cubicBezTo>
                    <a:pt x="608" y="508"/>
                    <a:pt x="609" y="506"/>
                    <a:pt x="606" y="498"/>
                  </a:cubicBezTo>
                  <a:cubicBezTo>
                    <a:pt x="602" y="487"/>
                    <a:pt x="602" y="487"/>
                    <a:pt x="613" y="485"/>
                  </a:cubicBezTo>
                  <a:cubicBezTo>
                    <a:pt x="616" y="485"/>
                    <a:pt x="619" y="481"/>
                    <a:pt x="621" y="478"/>
                  </a:cubicBezTo>
                  <a:cubicBezTo>
                    <a:pt x="624" y="473"/>
                    <a:pt x="626" y="467"/>
                    <a:pt x="629" y="461"/>
                  </a:cubicBezTo>
                  <a:cubicBezTo>
                    <a:pt x="625" y="453"/>
                    <a:pt x="618" y="446"/>
                    <a:pt x="607" y="443"/>
                  </a:cubicBezTo>
                  <a:cubicBezTo>
                    <a:pt x="599" y="441"/>
                    <a:pt x="604" y="436"/>
                    <a:pt x="606" y="432"/>
                  </a:cubicBezTo>
                  <a:cubicBezTo>
                    <a:pt x="602" y="432"/>
                    <a:pt x="599" y="431"/>
                    <a:pt x="594" y="431"/>
                  </a:cubicBezTo>
                  <a:cubicBezTo>
                    <a:pt x="595" y="427"/>
                    <a:pt x="596" y="423"/>
                    <a:pt x="597" y="420"/>
                  </a:cubicBezTo>
                  <a:cubicBezTo>
                    <a:pt x="586" y="414"/>
                    <a:pt x="578" y="422"/>
                    <a:pt x="572" y="429"/>
                  </a:cubicBezTo>
                  <a:cubicBezTo>
                    <a:pt x="560" y="441"/>
                    <a:pt x="548" y="453"/>
                    <a:pt x="540" y="467"/>
                  </a:cubicBezTo>
                  <a:cubicBezTo>
                    <a:pt x="525" y="490"/>
                    <a:pt x="505" y="501"/>
                    <a:pt x="478" y="502"/>
                  </a:cubicBezTo>
                  <a:cubicBezTo>
                    <a:pt x="467" y="503"/>
                    <a:pt x="456" y="505"/>
                    <a:pt x="445" y="507"/>
                  </a:cubicBezTo>
                  <a:cubicBezTo>
                    <a:pt x="446" y="521"/>
                    <a:pt x="445" y="533"/>
                    <a:pt x="435" y="543"/>
                  </a:cubicBezTo>
                  <a:cubicBezTo>
                    <a:pt x="434" y="544"/>
                    <a:pt x="435" y="547"/>
                    <a:pt x="434" y="549"/>
                  </a:cubicBezTo>
                  <a:cubicBezTo>
                    <a:pt x="429" y="555"/>
                    <a:pt x="425" y="562"/>
                    <a:pt x="419" y="569"/>
                  </a:cubicBezTo>
                  <a:cubicBezTo>
                    <a:pt x="417" y="572"/>
                    <a:pt x="413" y="572"/>
                    <a:pt x="409" y="569"/>
                  </a:cubicBezTo>
                  <a:cubicBezTo>
                    <a:pt x="408" y="567"/>
                    <a:pt x="403" y="567"/>
                    <a:pt x="401" y="568"/>
                  </a:cubicBezTo>
                  <a:cubicBezTo>
                    <a:pt x="391" y="578"/>
                    <a:pt x="382" y="587"/>
                    <a:pt x="373" y="597"/>
                  </a:cubicBezTo>
                  <a:cubicBezTo>
                    <a:pt x="364" y="607"/>
                    <a:pt x="363" y="618"/>
                    <a:pt x="364" y="631"/>
                  </a:cubicBezTo>
                  <a:cubicBezTo>
                    <a:pt x="364" y="635"/>
                    <a:pt x="365" y="641"/>
                    <a:pt x="364" y="645"/>
                  </a:cubicBezTo>
                  <a:cubicBezTo>
                    <a:pt x="363" y="648"/>
                    <a:pt x="360" y="651"/>
                    <a:pt x="357" y="654"/>
                  </a:cubicBezTo>
                  <a:cubicBezTo>
                    <a:pt x="354" y="651"/>
                    <a:pt x="350" y="649"/>
                    <a:pt x="348" y="645"/>
                  </a:cubicBezTo>
                  <a:cubicBezTo>
                    <a:pt x="346" y="642"/>
                    <a:pt x="346" y="634"/>
                    <a:pt x="345" y="634"/>
                  </a:cubicBezTo>
                  <a:cubicBezTo>
                    <a:pt x="340" y="635"/>
                    <a:pt x="334" y="636"/>
                    <a:pt x="328" y="637"/>
                  </a:cubicBezTo>
                  <a:cubicBezTo>
                    <a:pt x="327" y="637"/>
                    <a:pt x="326" y="639"/>
                    <a:pt x="324" y="639"/>
                  </a:cubicBezTo>
                  <a:cubicBezTo>
                    <a:pt x="322" y="639"/>
                    <a:pt x="318" y="640"/>
                    <a:pt x="316" y="638"/>
                  </a:cubicBezTo>
                  <a:cubicBezTo>
                    <a:pt x="314" y="637"/>
                    <a:pt x="313" y="632"/>
                    <a:pt x="314" y="630"/>
                  </a:cubicBezTo>
                  <a:cubicBezTo>
                    <a:pt x="320" y="616"/>
                    <a:pt x="330" y="609"/>
                    <a:pt x="345" y="606"/>
                  </a:cubicBezTo>
                  <a:cubicBezTo>
                    <a:pt x="348" y="606"/>
                    <a:pt x="351" y="604"/>
                    <a:pt x="353" y="602"/>
                  </a:cubicBezTo>
                  <a:cubicBezTo>
                    <a:pt x="362" y="589"/>
                    <a:pt x="371" y="575"/>
                    <a:pt x="380" y="562"/>
                  </a:cubicBezTo>
                  <a:cubicBezTo>
                    <a:pt x="379" y="562"/>
                    <a:pt x="378" y="562"/>
                    <a:pt x="377" y="562"/>
                  </a:cubicBezTo>
                  <a:cubicBezTo>
                    <a:pt x="374" y="558"/>
                    <a:pt x="369" y="554"/>
                    <a:pt x="370" y="550"/>
                  </a:cubicBezTo>
                  <a:cubicBezTo>
                    <a:pt x="370" y="547"/>
                    <a:pt x="375" y="543"/>
                    <a:pt x="379" y="539"/>
                  </a:cubicBezTo>
                  <a:cubicBezTo>
                    <a:pt x="374" y="538"/>
                    <a:pt x="370" y="537"/>
                    <a:pt x="365" y="536"/>
                  </a:cubicBezTo>
                  <a:cubicBezTo>
                    <a:pt x="365" y="535"/>
                    <a:pt x="365" y="534"/>
                    <a:pt x="364" y="533"/>
                  </a:cubicBezTo>
                  <a:cubicBezTo>
                    <a:pt x="372" y="526"/>
                    <a:pt x="381" y="519"/>
                    <a:pt x="391" y="510"/>
                  </a:cubicBezTo>
                  <a:cubicBezTo>
                    <a:pt x="386" y="509"/>
                    <a:pt x="383" y="509"/>
                    <a:pt x="380" y="509"/>
                  </a:cubicBezTo>
                  <a:cubicBezTo>
                    <a:pt x="358" y="509"/>
                    <a:pt x="336" y="509"/>
                    <a:pt x="313" y="509"/>
                  </a:cubicBezTo>
                  <a:cubicBezTo>
                    <a:pt x="277" y="510"/>
                    <a:pt x="261" y="487"/>
                    <a:pt x="252" y="459"/>
                  </a:cubicBezTo>
                  <a:cubicBezTo>
                    <a:pt x="246" y="441"/>
                    <a:pt x="250" y="432"/>
                    <a:pt x="268" y="419"/>
                  </a:cubicBezTo>
                  <a:cubicBezTo>
                    <a:pt x="288" y="404"/>
                    <a:pt x="311" y="397"/>
                    <a:pt x="335" y="392"/>
                  </a:cubicBezTo>
                  <a:cubicBezTo>
                    <a:pt x="356" y="387"/>
                    <a:pt x="377" y="383"/>
                    <a:pt x="400" y="378"/>
                  </a:cubicBezTo>
                  <a:cubicBezTo>
                    <a:pt x="390" y="376"/>
                    <a:pt x="382" y="374"/>
                    <a:pt x="374" y="372"/>
                  </a:cubicBezTo>
                  <a:cubicBezTo>
                    <a:pt x="354" y="366"/>
                    <a:pt x="335" y="356"/>
                    <a:pt x="315" y="353"/>
                  </a:cubicBezTo>
                  <a:cubicBezTo>
                    <a:pt x="298" y="350"/>
                    <a:pt x="279" y="352"/>
                    <a:pt x="260" y="353"/>
                  </a:cubicBezTo>
                  <a:cubicBezTo>
                    <a:pt x="236" y="355"/>
                    <a:pt x="213" y="361"/>
                    <a:pt x="189" y="354"/>
                  </a:cubicBezTo>
                  <a:cubicBezTo>
                    <a:pt x="148" y="341"/>
                    <a:pt x="117" y="316"/>
                    <a:pt x="91" y="283"/>
                  </a:cubicBezTo>
                  <a:cubicBezTo>
                    <a:pt x="76" y="262"/>
                    <a:pt x="57" y="244"/>
                    <a:pt x="41" y="223"/>
                  </a:cubicBezTo>
                  <a:cubicBezTo>
                    <a:pt x="25" y="203"/>
                    <a:pt x="12" y="182"/>
                    <a:pt x="6" y="156"/>
                  </a:cubicBezTo>
                  <a:cubicBezTo>
                    <a:pt x="0" y="126"/>
                    <a:pt x="14" y="106"/>
                    <a:pt x="44" y="104"/>
                  </a:cubicBezTo>
                  <a:cubicBezTo>
                    <a:pt x="77" y="102"/>
                    <a:pt x="109" y="102"/>
                    <a:pt x="140" y="109"/>
                  </a:cubicBezTo>
                  <a:cubicBezTo>
                    <a:pt x="142" y="109"/>
                    <a:pt x="144" y="110"/>
                    <a:pt x="146" y="110"/>
                  </a:cubicBezTo>
                  <a:cubicBezTo>
                    <a:pt x="173" y="124"/>
                    <a:pt x="203" y="127"/>
                    <a:pt x="232" y="135"/>
                  </a:cubicBezTo>
                  <a:cubicBezTo>
                    <a:pt x="286" y="149"/>
                    <a:pt x="337" y="173"/>
                    <a:pt x="387" y="198"/>
                  </a:cubicBezTo>
                  <a:cubicBezTo>
                    <a:pt x="429" y="219"/>
                    <a:pt x="473" y="239"/>
                    <a:pt x="515" y="259"/>
                  </a:cubicBezTo>
                  <a:cubicBezTo>
                    <a:pt x="519" y="261"/>
                    <a:pt x="523" y="262"/>
                    <a:pt x="526" y="263"/>
                  </a:cubicBezTo>
                  <a:cubicBezTo>
                    <a:pt x="527" y="262"/>
                    <a:pt x="527" y="261"/>
                    <a:pt x="528" y="260"/>
                  </a:cubicBezTo>
                  <a:cubicBezTo>
                    <a:pt x="520" y="254"/>
                    <a:pt x="513" y="249"/>
                    <a:pt x="505" y="244"/>
                  </a:cubicBezTo>
                  <a:cubicBezTo>
                    <a:pt x="500" y="241"/>
                    <a:pt x="498" y="238"/>
                    <a:pt x="498" y="233"/>
                  </a:cubicBezTo>
                  <a:cubicBezTo>
                    <a:pt x="499" y="221"/>
                    <a:pt x="495" y="213"/>
                    <a:pt x="483" y="209"/>
                  </a:cubicBezTo>
                  <a:cubicBezTo>
                    <a:pt x="478" y="207"/>
                    <a:pt x="473" y="204"/>
                    <a:pt x="477" y="198"/>
                  </a:cubicBezTo>
                  <a:cubicBezTo>
                    <a:pt x="475" y="196"/>
                    <a:pt x="473" y="196"/>
                    <a:pt x="472" y="195"/>
                  </a:cubicBezTo>
                  <a:cubicBezTo>
                    <a:pt x="470" y="192"/>
                    <a:pt x="468" y="189"/>
                    <a:pt x="466" y="187"/>
                  </a:cubicBezTo>
                  <a:cubicBezTo>
                    <a:pt x="462" y="182"/>
                    <a:pt x="457" y="179"/>
                    <a:pt x="458" y="171"/>
                  </a:cubicBezTo>
                  <a:cubicBezTo>
                    <a:pt x="459" y="168"/>
                    <a:pt x="455" y="163"/>
                    <a:pt x="455" y="158"/>
                  </a:cubicBezTo>
                  <a:cubicBezTo>
                    <a:pt x="454" y="148"/>
                    <a:pt x="449" y="138"/>
                    <a:pt x="446" y="128"/>
                  </a:cubicBezTo>
                  <a:cubicBezTo>
                    <a:pt x="445" y="125"/>
                    <a:pt x="444" y="122"/>
                    <a:pt x="445" y="119"/>
                  </a:cubicBezTo>
                  <a:cubicBezTo>
                    <a:pt x="447" y="111"/>
                    <a:pt x="449" y="103"/>
                    <a:pt x="451" y="94"/>
                  </a:cubicBezTo>
                  <a:cubicBezTo>
                    <a:pt x="454" y="94"/>
                    <a:pt x="456" y="94"/>
                    <a:pt x="456" y="94"/>
                  </a:cubicBezTo>
                  <a:cubicBezTo>
                    <a:pt x="455" y="90"/>
                    <a:pt x="454" y="85"/>
                    <a:pt x="452" y="80"/>
                  </a:cubicBezTo>
                  <a:cubicBezTo>
                    <a:pt x="449" y="72"/>
                    <a:pt x="445" y="63"/>
                    <a:pt x="442" y="55"/>
                  </a:cubicBezTo>
                  <a:cubicBezTo>
                    <a:pt x="442" y="54"/>
                    <a:pt x="441" y="53"/>
                    <a:pt x="441" y="53"/>
                  </a:cubicBezTo>
                  <a:cubicBezTo>
                    <a:pt x="425" y="54"/>
                    <a:pt x="417" y="35"/>
                    <a:pt x="399" y="40"/>
                  </a:cubicBezTo>
                  <a:cubicBezTo>
                    <a:pt x="390" y="42"/>
                    <a:pt x="387" y="36"/>
                    <a:pt x="388" y="26"/>
                  </a:cubicBezTo>
                  <a:cubicBezTo>
                    <a:pt x="394" y="26"/>
                    <a:pt x="401" y="26"/>
                    <a:pt x="411" y="26"/>
                  </a:cubicBezTo>
                  <a:cubicBezTo>
                    <a:pt x="408" y="22"/>
                    <a:pt x="405" y="19"/>
                    <a:pt x="404" y="16"/>
                  </a:cubicBezTo>
                  <a:cubicBezTo>
                    <a:pt x="403" y="12"/>
                    <a:pt x="403" y="5"/>
                    <a:pt x="404" y="5"/>
                  </a:cubicBezTo>
                  <a:cubicBezTo>
                    <a:pt x="409" y="3"/>
                    <a:pt x="415" y="0"/>
                    <a:pt x="419" y="7"/>
                  </a:cubicBezTo>
                  <a:cubicBezTo>
                    <a:pt x="425" y="17"/>
                    <a:pt x="432" y="27"/>
                    <a:pt x="439" y="35"/>
                  </a:cubicBezTo>
                  <a:cubicBezTo>
                    <a:pt x="451" y="48"/>
                    <a:pt x="463" y="59"/>
                    <a:pt x="467" y="77"/>
                  </a:cubicBezTo>
                  <a:cubicBezTo>
                    <a:pt x="469" y="81"/>
                    <a:pt x="477" y="84"/>
                    <a:pt x="482" y="88"/>
                  </a:cubicBezTo>
                  <a:cubicBezTo>
                    <a:pt x="485" y="90"/>
                    <a:pt x="487" y="94"/>
                    <a:pt x="487" y="97"/>
                  </a:cubicBezTo>
                  <a:cubicBezTo>
                    <a:pt x="488" y="105"/>
                    <a:pt x="488" y="113"/>
                    <a:pt x="488" y="121"/>
                  </a:cubicBezTo>
                  <a:cubicBezTo>
                    <a:pt x="490" y="120"/>
                    <a:pt x="492" y="119"/>
                    <a:pt x="493" y="118"/>
                  </a:cubicBezTo>
                  <a:cubicBezTo>
                    <a:pt x="494" y="118"/>
                    <a:pt x="495" y="118"/>
                    <a:pt x="495" y="118"/>
                  </a:cubicBezTo>
                  <a:cubicBezTo>
                    <a:pt x="498" y="125"/>
                    <a:pt x="503" y="131"/>
                    <a:pt x="505" y="138"/>
                  </a:cubicBezTo>
                  <a:cubicBezTo>
                    <a:pt x="507" y="148"/>
                    <a:pt x="505" y="160"/>
                    <a:pt x="508" y="170"/>
                  </a:cubicBezTo>
                  <a:cubicBezTo>
                    <a:pt x="512" y="180"/>
                    <a:pt x="518" y="189"/>
                    <a:pt x="524" y="198"/>
                  </a:cubicBezTo>
                  <a:cubicBezTo>
                    <a:pt x="528" y="204"/>
                    <a:pt x="532" y="209"/>
                    <a:pt x="535" y="213"/>
                  </a:cubicBezTo>
                  <a:cubicBezTo>
                    <a:pt x="541" y="214"/>
                    <a:pt x="546" y="216"/>
                    <a:pt x="551" y="217"/>
                  </a:cubicBezTo>
                  <a:cubicBezTo>
                    <a:pt x="551" y="218"/>
                    <a:pt x="551" y="219"/>
                    <a:pt x="551" y="220"/>
                  </a:cubicBezTo>
                  <a:cubicBezTo>
                    <a:pt x="553" y="218"/>
                    <a:pt x="555" y="217"/>
                    <a:pt x="558" y="215"/>
                  </a:cubicBezTo>
                  <a:cubicBezTo>
                    <a:pt x="562" y="222"/>
                    <a:pt x="565" y="228"/>
                    <a:pt x="570" y="235"/>
                  </a:cubicBezTo>
                  <a:cubicBezTo>
                    <a:pt x="576" y="231"/>
                    <a:pt x="579" y="236"/>
                    <a:pt x="584" y="240"/>
                  </a:cubicBezTo>
                  <a:cubicBezTo>
                    <a:pt x="588" y="244"/>
                    <a:pt x="596" y="248"/>
                    <a:pt x="601" y="247"/>
                  </a:cubicBezTo>
                  <a:cubicBezTo>
                    <a:pt x="608" y="245"/>
                    <a:pt x="614" y="238"/>
                    <a:pt x="621" y="232"/>
                  </a:cubicBezTo>
                  <a:cubicBezTo>
                    <a:pt x="622" y="232"/>
                    <a:pt x="625" y="233"/>
                    <a:pt x="629" y="234"/>
                  </a:cubicBezTo>
                  <a:cubicBezTo>
                    <a:pt x="628" y="232"/>
                    <a:pt x="628" y="231"/>
                    <a:pt x="627" y="231"/>
                  </a:cubicBezTo>
                  <a:cubicBezTo>
                    <a:pt x="606" y="223"/>
                    <a:pt x="605" y="204"/>
                    <a:pt x="605" y="186"/>
                  </a:cubicBezTo>
                  <a:cubicBezTo>
                    <a:pt x="603" y="148"/>
                    <a:pt x="629" y="138"/>
                    <a:pt x="654" y="134"/>
                  </a:cubicBezTo>
                  <a:cubicBezTo>
                    <a:pt x="661" y="133"/>
                    <a:pt x="668" y="133"/>
                    <a:pt x="675" y="132"/>
                  </a:cubicBezTo>
                  <a:cubicBezTo>
                    <a:pt x="666" y="125"/>
                    <a:pt x="656" y="117"/>
                    <a:pt x="646" y="110"/>
                  </a:cubicBezTo>
                  <a:cubicBezTo>
                    <a:pt x="631" y="100"/>
                    <a:pt x="613" y="99"/>
                    <a:pt x="595" y="99"/>
                  </a:cubicBezTo>
                  <a:cubicBezTo>
                    <a:pt x="586" y="99"/>
                    <a:pt x="577" y="98"/>
                    <a:pt x="568" y="98"/>
                  </a:cubicBezTo>
                  <a:cubicBezTo>
                    <a:pt x="564" y="98"/>
                    <a:pt x="560" y="101"/>
                    <a:pt x="556" y="102"/>
                  </a:cubicBezTo>
                  <a:cubicBezTo>
                    <a:pt x="546" y="104"/>
                    <a:pt x="535" y="106"/>
                    <a:pt x="525" y="107"/>
                  </a:cubicBezTo>
                  <a:cubicBezTo>
                    <a:pt x="521" y="107"/>
                    <a:pt x="516" y="104"/>
                    <a:pt x="509" y="102"/>
                  </a:cubicBezTo>
                  <a:cubicBezTo>
                    <a:pt x="514" y="99"/>
                    <a:pt x="517" y="96"/>
                    <a:pt x="521" y="95"/>
                  </a:cubicBezTo>
                  <a:cubicBezTo>
                    <a:pt x="548" y="84"/>
                    <a:pt x="577" y="80"/>
                    <a:pt x="607" y="84"/>
                  </a:cubicBezTo>
                  <a:cubicBezTo>
                    <a:pt x="619" y="85"/>
                    <a:pt x="630" y="87"/>
                    <a:pt x="642" y="89"/>
                  </a:cubicBezTo>
                  <a:cubicBezTo>
                    <a:pt x="643" y="89"/>
                    <a:pt x="644" y="89"/>
                    <a:pt x="645" y="90"/>
                  </a:cubicBezTo>
                  <a:cubicBezTo>
                    <a:pt x="660" y="98"/>
                    <a:pt x="674" y="106"/>
                    <a:pt x="689" y="115"/>
                  </a:cubicBezTo>
                  <a:cubicBezTo>
                    <a:pt x="693" y="118"/>
                    <a:pt x="696" y="124"/>
                    <a:pt x="699" y="128"/>
                  </a:cubicBezTo>
                  <a:cubicBezTo>
                    <a:pt x="709" y="123"/>
                    <a:pt x="709" y="123"/>
                    <a:pt x="716" y="138"/>
                  </a:cubicBezTo>
                  <a:cubicBezTo>
                    <a:pt x="722" y="131"/>
                    <a:pt x="727" y="125"/>
                    <a:pt x="733" y="118"/>
                  </a:cubicBezTo>
                  <a:cubicBezTo>
                    <a:pt x="734" y="118"/>
                    <a:pt x="737" y="118"/>
                    <a:pt x="741" y="118"/>
                  </a:cubicBezTo>
                  <a:cubicBezTo>
                    <a:pt x="742" y="121"/>
                    <a:pt x="742" y="123"/>
                    <a:pt x="743" y="125"/>
                  </a:cubicBezTo>
                  <a:cubicBezTo>
                    <a:pt x="749" y="127"/>
                    <a:pt x="755" y="128"/>
                    <a:pt x="761" y="130"/>
                  </a:cubicBezTo>
                  <a:cubicBezTo>
                    <a:pt x="768" y="133"/>
                    <a:pt x="771" y="129"/>
                    <a:pt x="776" y="125"/>
                  </a:cubicBezTo>
                  <a:cubicBezTo>
                    <a:pt x="807" y="99"/>
                    <a:pt x="843" y="84"/>
                    <a:pt x="885" y="89"/>
                  </a:cubicBezTo>
                  <a:cubicBezTo>
                    <a:pt x="896" y="90"/>
                    <a:pt x="907" y="91"/>
                    <a:pt x="918" y="93"/>
                  </a:cubicBezTo>
                  <a:cubicBezTo>
                    <a:pt x="928" y="95"/>
                    <a:pt x="933" y="103"/>
                    <a:pt x="930" y="114"/>
                  </a:cubicBezTo>
                  <a:cubicBezTo>
                    <a:pt x="918" y="111"/>
                    <a:pt x="905" y="111"/>
                    <a:pt x="894" y="101"/>
                  </a:cubicBezTo>
                  <a:cubicBezTo>
                    <a:pt x="892" y="100"/>
                    <a:pt x="889" y="101"/>
                    <a:pt x="886" y="101"/>
                  </a:cubicBezTo>
                  <a:cubicBezTo>
                    <a:pt x="876" y="101"/>
                    <a:pt x="865" y="101"/>
                    <a:pt x="855" y="101"/>
                  </a:cubicBezTo>
                  <a:cubicBezTo>
                    <a:pt x="853" y="101"/>
                    <a:pt x="850" y="101"/>
                    <a:pt x="848" y="102"/>
                  </a:cubicBezTo>
                  <a:cubicBezTo>
                    <a:pt x="841" y="105"/>
                    <a:pt x="833" y="108"/>
                    <a:pt x="826" y="111"/>
                  </a:cubicBezTo>
                  <a:cubicBezTo>
                    <a:pt x="825" y="111"/>
                    <a:pt x="823" y="111"/>
                    <a:pt x="822" y="112"/>
                  </a:cubicBezTo>
                  <a:cubicBezTo>
                    <a:pt x="813" y="120"/>
                    <a:pt x="804" y="127"/>
                    <a:pt x="795" y="135"/>
                  </a:cubicBezTo>
                  <a:cubicBezTo>
                    <a:pt x="803" y="136"/>
                    <a:pt x="810" y="137"/>
                    <a:pt x="818" y="138"/>
                  </a:cubicBezTo>
                  <a:cubicBezTo>
                    <a:pt x="821" y="138"/>
                    <a:pt x="824" y="139"/>
                    <a:pt x="827" y="140"/>
                  </a:cubicBezTo>
                  <a:cubicBezTo>
                    <a:pt x="859" y="149"/>
                    <a:pt x="870" y="174"/>
                    <a:pt x="856" y="204"/>
                  </a:cubicBezTo>
                  <a:cubicBezTo>
                    <a:pt x="853" y="210"/>
                    <a:pt x="849" y="216"/>
                    <a:pt x="846" y="224"/>
                  </a:cubicBezTo>
                  <a:cubicBezTo>
                    <a:pt x="857" y="233"/>
                    <a:pt x="872" y="239"/>
                    <a:pt x="875" y="257"/>
                  </a:cubicBezTo>
                  <a:cubicBezTo>
                    <a:pt x="886" y="256"/>
                    <a:pt x="891" y="248"/>
                    <a:pt x="896" y="240"/>
                  </a:cubicBezTo>
                  <a:cubicBezTo>
                    <a:pt x="902" y="230"/>
                    <a:pt x="910" y="220"/>
                    <a:pt x="918" y="211"/>
                  </a:cubicBezTo>
                  <a:cubicBezTo>
                    <a:pt x="919" y="210"/>
                    <a:pt x="921" y="210"/>
                    <a:pt x="923" y="209"/>
                  </a:cubicBezTo>
                  <a:cubicBezTo>
                    <a:pt x="925" y="209"/>
                    <a:pt x="929" y="209"/>
                    <a:pt x="929" y="208"/>
                  </a:cubicBezTo>
                  <a:cubicBezTo>
                    <a:pt x="935" y="199"/>
                    <a:pt x="945" y="201"/>
                    <a:pt x="953" y="201"/>
                  </a:cubicBezTo>
                  <a:cubicBezTo>
                    <a:pt x="951" y="187"/>
                    <a:pt x="950" y="174"/>
                    <a:pt x="949" y="160"/>
                  </a:cubicBezTo>
                  <a:cubicBezTo>
                    <a:pt x="952" y="159"/>
                    <a:pt x="955" y="159"/>
                    <a:pt x="956" y="159"/>
                  </a:cubicBezTo>
                  <a:cubicBezTo>
                    <a:pt x="961" y="143"/>
                    <a:pt x="966" y="128"/>
                    <a:pt x="972" y="112"/>
                  </a:cubicBezTo>
                  <a:cubicBezTo>
                    <a:pt x="979" y="115"/>
                    <a:pt x="982" y="110"/>
                    <a:pt x="986" y="105"/>
                  </a:cubicBezTo>
                  <a:cubicBezTo>
                    <a:pt x="989" y="101"/>
                    <a:pt x="994" y="98"/>
                    <a:pt x="997" y="93"/>
                  </a:cubicBezTo>
                  <a:cubicBezTo>
                    <a:pt x="999" y="90"/>
                    <a:pt x="1000" y="86"/>
                    <a:pt x="1002" y="82"/>
                  </a:cubicBezTo>
                  <a:cubicBezTo>
                    <a:pt x="1003" y="80"/>
                    <a:pt x="1003" y="77"/>
                    <a:pt x="1004" y="77"/>
                  </a:cubicBezTo>
                  <a:cubicBezTo>
                    <a:pt x="1013" y="75"/>
                    <a:pt x="1014" y="68"/>
                    <a:pt x="1017" y="62"/>
                  </a:cubicBezTo>
                  <a:cubicBezTo>
                    <a:pt x="1024" y="48"/>
                    <a:pt x="1032" y="36"/>
                    <a:pt x="1048" y="31"/>
                  </a:cubicBezTo>
                  <a:cubicBezTo>
                    <a:pt x="1050" y="30"/>
                    <a:pt x="1052" y="26"/>
                    <a:pt x="1053" y="23"/>
                  </a:cubicBezTo>
                  <a:cubicBezTo>
                    <a:pt x="1058" y="9"/>
                    <a:pt x="1067" y="1"/>
                    <a:pt x="1078" y="3"/>
                  </a:cubicBezTo>
                  <a:cubicBezTo>
                    <a:pt x="1081" y="3"/>
                    <a:pt x="1084" y="6"/>
                    <a:pt x="1087" y="7"/>
                  </a:cubicBezTo>
                  <a:cubicBezTo>
                    <a:pt x="1085" y="10"/>
                    <a:pt x="1084" y="13"/>
                    <a:pt x="1082" y="17"/>
                  </a:cubicBezTo>
                  <a:cubicBezTo>
                    <a:pt x="1080" y="20"/>
                    <a:pt x="1076" y="23"/>
                    <a:pt x="1077" y="26"/>
                  </a:cubicBezTo>
                  <a:cubicBezTo>
                    <a:pt x="1078" y="30"/>
                    <a:pt x="1083" y="32"/>
                    <a:pt x="1088" y="30"/>
                  </a:cubicBezTo>
                  <a:cubicBezTo>
                    <a:pt x="1090" y="29"/>
                    <a:pt x="1093" y="29"/>
                    <a:pt x="1094" y="30"/>
                  </a:cubicBezTo>
                  <a:cubicBezTo>
                    <a:pt x="1096" y="32"/>
                    <a:pt x="1098" y="35"/>
                    <a:pt x="1099" y="37"/>
                  </a:cubicBezTo>
                  <a:cubicBezTo>
                    <a:pt x="1097" y="39"/>
                    <a:pt x="1095" y="41"/>
                    <a:pt x="1093" y="41"/>
                  </a:cubicBezTo>
                  <a:cubicBezTo>
                    <a:pt x="1085" y="42"/>
                    <a:pt x="1077" y="41"/>
                    <a:pt x="1070" y="41"/>
                  </a:cubicBezTo>
                  <a:cubicBezTo>
                    <a:pt x="1069" y="41"/>
                    <a:pt x="1067" y="41"/>
                    <a:pt x="1066" y="41"/>
                  </a:cubicBezTo>
                  <a:cubicBezTo>
                    <a:pt x="1048" y="50"/>
                    <a:pt x="1031" y="60"/>
                    <a:pt x="1023" y="81"/>
                  </a:cubicBezTo>
                  <a:cubicBezTo>
                    <a:pt x="1022" y="83"/>
                    <a:pt x="1022" y="86"/>
                    <a:pt x="1021" y="90"/>
                  </a:cubicBezTo>
                  <a:cubicBezTo>
                    <a:pt x="1024" y="90"/>
                    <a:pt x="1027" y="90"/>
                    <a:pt x="1030" y="91"/>
                  </a:cubicBezTo>
                  <a:cubicBezTo>
                    <a:pt x="1029" y="100"/>
                    <a:pt x="1028" y="108"/>
                    <a:pt x="1027" y="116"/>
                  </a:cubicBezTo>
                  <a:cubicBezTo>
                    <a:pt x="1026" y="122"/>
                    <a:pt x="1024" y="128"/>
                    <a:pt x="1026" y="133"/>
                  </a:cubicBezTo>
                  <a:cubicBezTo>
                    <a:pt x="1028" y="142"/>
                    <a:pt x="1024" y="148"/>
                    <a:pt x="1019" y="154"/>
                  </a:cubicBezTo>
                  <a:cubicBezTo>
                    <a:pt x="1016" y="158"/>
                    <a:pt x="1012" y="163"/>
                    <a:pt x="1009" y="167"/>
                  </a:cubicBezTo>
                  <a:cubicBezTo>
                    <a:pt x="1006" y="171"/>
                    <a:pt x="1004" y="175"/>
                    <a:pt x="1007" y="180"/>
                  </a:cubicBezTo>
                  <a:cubicBezTo>
                    <a:pt x="1008" y="183"/>
                    <a:pt x="1006" y="188"/>
                    <a:pt x="1004" y="191"/>
                  </a:cubicBezTo>
                  <a:cubicBezTo>
                    <a:pt x="998" y="196"/>
                    <a:pt x="992" y="201"/>
                    <a:pt x="985" y="206"/>
                  </a:cubicBezTo>
                  <a:cubicBezTo>
                    <a:pt x="979" y="212"/>
                    <a:pt x="974" y="218"/>
                    <a:pt x="972" y="228"/>
                  </a:cubicBezTo>
                  <a:cubicBezTo>
                    <a:pt x="971" y="236"/>
                    <a:pt x="965" y="243"/>
                    <a:pt x="962" y="248"/>
                  </a:cubicBezTo>
                  <a:cubicBezTo>
                    <a:pt x="954" y="250"/>
                    <a:pt x="948" y="251"/>
                    <a:pt x="943" y="254"/>
                  </a:cubicBezTo>
                  <a:cubicBezTo>
                    <a:pt x="932" y="261"/>
                    <a:pt x="921" y="269"/>
                    <a:pt x="910" y="277"/>
                  </a:cubicBezTo>
                  <a:cubicBezTo>
                    <a:pt x="906" y="279"/>
                    <a:pt x="902" y="281"/>
                    <a:pt x="897" y="283"/>
                  </a:cubicBezTo>
                  <a:cubicBezTo>
                    <a:pt x="898" y="284"/>
                    <a:pt x="898" y="285"/>
                    <a:pt x="898" y="286"/>
                  </a:cubicBezTo>
                  <a:cubicBezTo>
                    <a:pt x="912" y="281"/>
                    <a:pt x="926" y="276"/>
                    <a:pt x="940" y="270"/>
                  </a:cubicBezTo>
                  <a:cubicBezTo>
                    <a:pt x="966" y="259"/>
                    <a:pt x="992" y="247"/>
                    <a:pt x="1018" y="237"/>
                  </a:cubicBezTo>
                  <a:cubicBezTo>
                    <a:pt x="1043" y="226"/>
                    <a:pt x="1069" y="218"/>
                    <a:pt x="1093" y="207"/>
                  </a:cubicBezTo>
                  <a:cubicBezTo>
                    <a:pt x="1120" y="195"/>
                    <a:pt x="1145" y="179"/>
                    <a:pt x="1172" y="170"/>
                  </a:cubicBezTo>
                  <a:cubicBezTo>
                    <a:pt x="1226" y="151"/>
                    <a:pt x="1280" y="129"/>
                    <a:pt x="1337" y="122"/>
                  </a:cubicBezTo>
                  <a:cubicBezTo>
                    <a:pt x="1364" y="119"/>
                    <a:pt x="1391" y="116"/>
                    <a:pt x="1418" y="125"/>
                  </a:cubicBezTo>
                  <a:cubicBezTo>
                    <a:pt x="1437" y="132"/>
                    <a:pt x="1452" y="162"/>
                    <a:pt x="1443" y="181"/>
                  </a:cubicBezTo>
                  <a:cubicBezTo>
                    <a:pt x="1437" y="196"/>
                    <a:pt x="1430" y="211"/>
                    <a:pt x="1420" y="225"/>
                  </a:cubicBezTo>
                  <a:cubicBezTo>
                    <a:pt x="1404" y="248"/>
                    <a:pt x="1385" y="270"/>
                    <a:pt x="1367" y="293"/>
                  </a:cubicBezTo>
                  <a:cubicBezTo>
                    <a:pt x="1362" y="300"/>
                    <a:pt x="1356" y="306"/>
                    <a:pt x="1352" y="313"/>
                  </a:cubicBezTo>
                  <a:cubicBezTo>
                    <a:pt x="1333" y="341"/>
                    <a:pt x="1305" y="355"/>
                    <a:pt x="1273" y="361"/>
                  </a:cubicBezTo>
                  <a:cubicBezTo>
                    <a:pt x="1257" y="364"/>
                    <a:pt x="1239" y="365"/>
                    <a:pt x="1224" y="362"/>
                  </a:cubicBezTo>
                  <a:cubicBezTo>
                    <a:pt x="1209" y="360"/>
                    <a:pt x="1196" y="350"/>
                    <a:pt x="1183" y="344"/>
                  </a:cubicBezTo>
                  <a:cubicBezTo>
                    <a:pt x="1181" y="343"/>
                    <a:pt x="1178" y="342"/>
                    <a:pt x="1177" y="343"/>
                  </a:cubicBezTo>
                  <a:cubicBezTo>
                    <a:pt x="1167" y="350"/>
                    <a:pt x="1157" y="357"/>
                    <a:pt x="1147" y="363"/>
                  </a:cubicBezTo>
                  <a:cubicBezTo>
                    <a:pt x="1140" y="367"/>
                    <a:pt x="1131" y="368"/>
                    <a:pt x="1123" y="370"/>
                  </a:cubicBezTo>
                  <a:cubicBezTo>
                    <a:pt x="1109" y="373"/>
                    <a:pt x="1094" y="374"/>
                    <a:pt x="1079" y="377"/>
                  </a:cubicBezTo>
                  <a:close/>
                  <a:moveTo>
                    <a:pt x="683" y="452"/>
                  </a:moveTo>
                  <a:cubicBezTo>
                    <a:pt x="686" y="452"/>
                    <a:pt x="688" y="452"/>
                    <a:pt x="692" y="453"/>
                  </a:cubicBezTo>
                  <a:cubicBezTo>
                    <a:pt x="693" y="447"/>
                    <a:pt x="694" y="441"/>
                    <a:pt x="696" y="435"/>
                  </a:cubicBezTo>
                  <a:cubicBezTo>
                    <a:pt x="697" y="435"/>
                    <a:pt x="698" y="435"/>
                    <a:pt x="699" y="436"/>
                  </a:cubicBezTo>
                  <a:cubicBezTo>
                    <a:pt x="700" y="441"/>
                    <a:pt x="702" y="447"/>
                    <a:pt x="704" y="454"/>
                  </a:cubicBezTo>
                  <a:cubicBezTo>
                    <a:pt x="709" y="452"/>
                    <a:pt x="713" y="451"/>
                    <a:pt x="718" y="449"/>
                  </a:cubicBezTo>
                  <a:cubicBezTo>
                    <a:pt x="718" y="445"/>
                    <a:pt x="718" y="442"/>
                    <a:pt x="718" y="439"/>
                  </a:cubicBezTo>
                  <a:cubicBezTo>
                    <a:pt x="719" y="439"/>
                    <a:pt x="720" y="438"/>
                    <a:pt x="721" y="438"/>
                  </a:cubicBezTo>
                  <a:cubicBezTo>
                    <a:pt x="722" y="442"/>
                    <a:pt x="725" y="448"/>
                    <a:pt x="724" y="449"/>
                  </a:cubicBezTo>
                  <a:cubicBezTo>
                    <a:pt x="715" y="455"/>
                    <a:pt x="725" y="459"/>
                    <a:pt x="725" y="464"/>
                  </a:cubicBezTo>
                  <a:cubicBezTo>
                    <a:pt x="731" y="460"/>
                    <a:pt x="725" y="441"/>
                    <a:pt x="741" y="451"/>
                  </a:cubicBezTo>
                  <a:cubicBezTo>
                    <a:pt x="746" y="442"/>
                    <a:pt x="748" y="442"/>
                    <a:pt x="754" y="450"/>
                  </a:cubicBezTo>
                  <a:cubicBezTo>
                    <a:pt x="757" y="448"/>
                    <a:pt x="760" y="445"/>
                    <a:pt x="763" y="445"/>
                  </a:cubicBezTo>
                  <a:cubicBezTo>
                    <a:pt x="767" y="445"/>
                    <a:pt x="773" y="446"/>
                    <a:pt x="776" y="449"/>
                  </a:cubicBezTo>
                  <a:cubicBezTo>
                    <a:pt x="786" y="457"/>
                    <a:pt x="776" y="463"/>
                    <a:pt x="772" y="471"/>
                  </a:cubicBezTo>
                  <a:cubicBezTo>
                    <a:pt x="776" y="471"/>
                    <a:pt x="781" y="472"/>
                    <a:pt x="782" y="471"/>
                  </a:cubicBezTo>
                  <a:cubicBezTo>
                    <a:pt x="788" y="462"/>
                    <a:pt x="794" y="467"/>
                    <a:pt x="801" y="472"/>
                  </a:cubicBezTo>
                  <a:cubicBezTo>
                    <a:pt x="801" y="467"/>
                    <a:pt x="801" y="464"/>
                    <a:pt x="801" y="461"/>
                  </a:cubicBezTo>
                  <a:cubicBezTo>
                    <a:pt x="805" y="461"/>
                    <a:pt x="809" y="462"/>
                    <a:pt x="814" y="462"/>
                  </a:cubicBezTo>
                  <a:cubicBezTo>
                    <a:pt x="808" y="450"/>
                    <a:pt x="812" y="447"/>
                    <a:pt x="823" y="448"/>
                  </a:cubicBezTo>
                  <a:cubicBezTo>
                    <a:pt x="825" y="448"/>
                    <a:pt x="827" y="445"/>
                    <a:pt x="829" y="443"/>
                  </a:cubicBezTo>
                  <a:cubicBezTo>
                    <a:pt x="831" y="441"/>
                    <a:pt x="833" y="438"/>
                    <a:pt x="835" y="436"/>
                  </a:cubicBezTo>
                  <a:cubicBezTo>
                    <a:pt x="836" y="434"/>
                    <a:pt x="837" y="433"/>
                    <a:pt x="839" y="431"/>
                  </a:cubicBezTo>
                  <a:cubicBezTo>
                    <a:pt x="826" y="429"/>
                    <a:pt x="822" y="422"/>
                    <a:pt x="828" y="410"/>
                  </a:cubicBezTo>
                  <a:cubicBezTo>
                    <a:pt x="831" y="416"/>
                    <a:pt x="833" y="421"/>
                    <a:pt x="836" y="426"/>
                  </a:cubicBezTo>
                  <a:cubicBezTo>
                    <a:pt x="840" y="425"/>
                    <a:pt x="843" y="423"/>
                    <a:pt x="847" y="422"/>
                  </a:cubicBezTo>
                  <a:cubicBezTo>
                    <a:pt x="842" y="409"/>
                    <a:pt x="842" y="409"/>
                    <a:pt x="846" y="404"/>
                  </a:cubicBezTo>
                  <a:cubicBezTo>
                    <a:pt x="849" y="408"/>
                    <a:pt x="851" y="412"/>
                    <a:pt x="854" y="416"/>
                  </a:cubicBezTo>
                  <a:cubicBezTo>
                    <a:pt x="855" y="411"/>
                    <a:pt x="856" y="407"/>
                    <a:pt x="858" y="405"/>
                  </a:cubicBezTo>
                  <a:cubicBezTo>
                    <a:pt x="863" y="400"/>
                    <a:pt x="864" y="391"/>
                    <a:pt x="857" y="387"/>
                  </a:cubicBezTo>
                  <a:cubicBezTo>
                    <a:pt x="851" y="383"/>
                    <a:pt x="844" y="380"/>
                    <a:pt x="838" y="376"/>
                  </a:cubicBezTo>
                  <a:cubicBezTo>
                    <a:pt x="827" y="370"/>
                    <a:pt x="827" y="353"/>
                    <a:pt x="837" y="347"/>
                  </a:cubicBezTo>
                  <a:cubicBezTo>
                    <a:pt x="837" y="345"/>
                    <a:pt x="836" y="343"/>
                    <a:pt x="836" y="340"/>
                  </a:cubicBezTo>
                  <a:cubicBezTo>
                    <a:pt x="837" y="327"/>
                    <a:pt x="838" y="313"/>
                    <a:pt x="840" y="299"/>
                  </a:cubicBezTo>
                  <a:cubicBezTo>
                    <a:pt x="840" y="294"/>
                    <a:pt x="843" y="295"/>
                    <a:pt x="847" y="297"/>
                  </a:cubicBezTo>
                  <a:cubicBezTo>
                    <a:pt x="857" y="301"/>
                    <a:pt x="868" y="301"/>
                    <a:pt x="878" y="296"/>
                  </a:cubicBezTo>
                  <a:cubicBezTo>
                    <a:pt x="877" y="292"/>
                    <a:pt x="876" y="287"/>
                    <a:pt x="874" y="284"/>
                  </a:cubicBezTo>
                  <a:cubicBezTo>
                    <a:pt x="877" y="283"/>
                    <a:pt x="879" y="283"/>
                    <a:pt x="883" y="282"/>
                  </a:cubicBezTo>
                  <a:cubicBezTo>
                    <a:pt x="874" y="278"/>
                    <a:pt x="864" y="276"/>
                    <a:pt x="867" y="265"/>
                  </a:cubicBezTo>
                  <a:cubicBezTo>
                    <a:pt x="864" y="265"/>
                    <a:pt x="861" y="264"/>
                    <a:pt x="858" y="264"/>
                  </a:cubicBezTo>
                  <a:cubicBezTo>
                    <a:pt x="858" y="260"/>
                    <a:pt x="857" y="258"/>
                    <a:pt x="857" y="255"/>
                  </a:cubicBezTo>
                  <a:cubicBezTo>
                    <a:pt x="849" y="256"/>
                    <a:pt x="845" y="253"/>
                    <a:pt x="848" y="246"/>
                  </a:cubicBezTo>
                  <a:cubicBezTo>
                    <a:pt x="842" y="243"/>
                    <a:pt x="836" y="239"/>
                    <a:pt x="829" y="237"/>
                  </a:cubicBezTo>
                  <a:cubicBezTo>
                    <a:pt x="826" y="235"/>
                    <a:pt x="822" y="234"/>
                    <a:pt x="818" y="233"/>
                  </a:cubicBezTo>
                  <a:cubicBezTo>
                    <a:pt x="812" y="231"/>
                    <a:pt x="806" y="231"/>
                    <a:pt x="800" y="229"/>
                  </a:cubicBezTo>
                  <a:cubicBezTo>
                    <a:pt x="764" y="215"/>
                    <a:pt x="728" y="214"/>
                    <a:pt x="691" y="220"/>
                  </a:cubicBezTo>
                  <a:cubicBezTo>
                    <a:pt x="681" y="221"/>
                    <a:pt x="671" y="224"/>
                    <a:pt x="662" y="228"/>
                  </a:cubicBezTo>
                  <a:cubicBezTo>
                    <a:pt x="655" y="232"/>
                    <a:pt x="650" y="237"/>
                    <a:pt x="641" y="237"/>
                  </a:cubicBezTo>
                  <a:cubicBezTo>
                    <a:pt x="640" y="237"/>
                    <a:pt x="639" y="240"/>
                    <a:pt x="638" y="241"/>
                  </a:cubicBezTo>
                  <a:cubicBezTo>
                    <a:pt x="635" y="244"/>
                    <a:pt x="633" y="246"/>
                    <a:pt x="630" y="248"/>
                  </a:cubicBezTo>
                  <a:cubicBezTo>
                    <a:pt x="624" y="251"/>
                    <a:pt x="616" y="252"/>
                    <a:pt x="611" y="256"/>
                  </a:cubicBezTo>
                  <a:cubicBezTo>
                    <a:pt x="605" y="263"/>
                    <a:pt x="601" y="271"/>
                    <a:pt x="596" y="280"/>
                  </a:cubicBezTo>
                  <a:cubicBezTo>
                    <a:pt x="599" y="280"/>
                    <a:pt x="601" y="280"/>
                    <a:pt x="602" y="280"/>
                  </a:cubicBezTo>
                  <a:cubicBezTo>
                    <a:pt x="615" y="282"/>
                    <a:pt x="628" y="293"/>
                    <a:pt x="629" y="302"/>
                  </a:cubicBezTo>
                  <a:cubicBezTo>
                    <a:pt x="630" y="310"/>
                    <a:pt x="631" y="318"/>
                    <a:pt x="634" y="325"/>
                  </a:cubicBezTo>
                  <a:cubicBezTo>
                    <a:pt x="636" y="332"/>
                    <a:pt x="637" y="338"/>
                    <a:pt x="629" y="344"/>
                  </a:cubicBezTo>
                  <a:cubicBezTo>
                    <a:pt x="645" y="346"/>
                    <a:pt x="646" y="328"/>
                    <a:pt x="658" y="327"/>
                  </a:cubicBezTo>
                  <a:cubicBezTo>
                    <a:pt x="656" y="338"/>
                    <a:pt x="652" y="344"/>
                    <a:pt x="643" y="347"/>
                  </a:cubicBezTo>
                  <a:cubicBezTo>
                    <a:pt x="636" y="350"/>
                    <a:pt x="634" y="354"/>
                    <a:pt x="638" y="361"/>
                  </a:cubicBezTo>
                  <a:cubicBezTo>
                    <a:pt x="643" y="371"/>
                    <a:pt x="641" y="378"/>
                    <a:pt x="631" y="385"/>
                  </a:cubicBezTo>
                  <a:cubicBezTo>
                    <a:pt x="625" y="389"/>
                    <a:pt x="619" y="392"/>
                    <a:pt x="613" y="396"/>
                  </a:cubicBezTo>
                  <a:cubicBezTo>
                    <a:pt x="609" y="400"/>
                    <a:pt x="606" y="404"/>
                    <a:pt x="603" y="408"/>
                  </a:cubicBezTo>
                  <a:cubicBezTo>
                    <a:pt x="603" y="409"/>
                    <a:pt x="604" y="409"/>
                    <a:pt x="604" y="410"/>
                  </a:cubicBezTo>
                  <a:cubicBezTo>
                    <a:pt x="607" y="408"/>
                    <a:pt x="610" y="406"/>
                    <a:pt x="613" y="405"/>
                  </a:cubicBezTo>
                  <a:cubicBezTo>
                    <a:pt x="614" y="405"/>
                    <a:pt x="615" y="405"/>
                    <a:pt x="616" y="406"/>
                  </a:cubicBezTo>
                  <a:cubicBezTo>
                    <a:pt x="615" y="409"/>
                    <a:pt x="614" y="413"/>
                    <a:pt x="612" y="417"/>
                  </a:cubicBezTo>
                  <a:cubicBezTo>
                    <a:pt x="615" y="416"/>
                    <a:pt x="617" y="416"/>
                    <a:pt x="620" y="416"/>
                  </a:cubicBezTo>
                  <a:cubicBezTo>
                    <a:pt x="620" y="422"/>
                    <a:pt x="620" y="427"/>
                    <a:pt x="621" y="434"/>
                  </a:cubicBezTo>
                  <a:cubicBezTo>
                    <a:pt x="625" y="432"/>
                    <a:pt x="630" y="431"/>
                    <a:pt x="635" y="429"/>
                  </a:cubicBezTo>
                  <a:cubicBezTo>
                    <a:pt x="634" y="419"/>
                    <a:pt x="637" y="415"/>
                    <a:pt x="644" y="414"/>
                  </a:cubicBezTo>
                  <a:cubicBezTo>
                    <a:pt x="651" y="423"/>
                    <a:pt x="633" y="429"/>
                    <a:pt x="640" y="438"/>
                  </a:cubicBezTo>
                  <a:cubicBezTo>
                    <a:pt x="643" y="433"/>
                    <a:pt x="646" y="428"/>
                    <a:pt x="650" y="423"/>
                  </a:cubicBezTo>
                  <a:cubicBezTo>
                    <a:pt x="657" y="435"/>
                    <a:pt x="647" y="440"/>
                    <a:pt x="644" y="445"/>
                  </a:cubicBezTo>
                  <a:cubicBezTo>
                    <a:pt x="647" y="448"/>
                    <a:pt x="649" y="451"/>
                    <a:pt x="650" y="453"/>
                  </a:cubicBezTo>
                  <a:cubicBezTo>
                    <a:pt x="652" y="455"/>
                    <a:pt x="653" y="457"/>
                    <a:pt x="654" y="458"/>
                  </a:cubicBezTo>
                  <a:cubicBezTo>
                    <a:pt x="659" y="463"/>
                    <a:pt x="665" y="466"/>
                    <a:pt x="670" y="471"/>
                  </a:cubicBezTo>
                  <a:cubicBezTo>
                    <a:pt x="674" y="475"/>
                    <a:pt x="677" y="480"/>
                    <a:pt x="682" y="473"/>
                  </a:cubicBezTo>
                  <a:cubicBezTo>
                    <a:pt x="683" y="472"/>
                    <a:pt x="686" y="472"/>
                    <a:pt x="688" y="473"/>
                  </a:cubicBezTo>
                  <a:cubicBezTo>
                    <a:pt x="689" y="474"/>
                    <a:pt x="690" y="476"/>
                    <a:pt x="690" y="478"/>
                  </a:cubicBezTo>
                  <a:cubicBezTo>
                    <a:pt x="690" y="480"/>
                    <a:pt x="689" y="483"/>
                    <a:pt x="689" y="484"/>
                  </a:cubicBezTo>
                  <a:cubicBezTo>
                    <a:pt x="692" y="481"/>
                    <a:pt x="696" y="477"/>
                    <a:pt x="698" y="474"/>
                  </a:cubicBezTo>
                  <a:cubicBezTo>
                    <a:pt x="693" y="467"/>
                    <a:pt x="688" y="459"/>
                    <a:pt x="683" y="451"/>
                  </a:cubicBezTo>
                  <a:lnTo>
                    <a:pt x="683" y="452"/>
                  </a:lnTo>
                  <a:close/>
                  <a:moveTo>
                    <a:pt x="571" y="319"/>
                  </a:moveTo>
                  <a:cubicBezTo>
                    <a:pt x="570" y="312"/>
                    <a:pt x="570" y="306"/>
                    <a:pt x="567" y="303"/>
                  </a:cubicBezTo>
                  <a:cubicBezTo>
                    <a:pt x="564" y="300"/>
                    <a:pt x="557" y="299"/>
                    <a:pt x="552" y="298"/>
                  </a:cubicBezTo>
                  <a:cubicBezTo>
                    <a:pt x="548" y="297"/>
                    <a:pt x="543" y="295"/>
                    <a:pt x="539" y="295"/>
                  </a:cubicBezTo>
                  <a:cubicBezTo>
                    <a:pt x="510" y="289"/>
                    <a:pt x="483" y="280"/>
                    <a:pt x="457" y="266"/>
                  </a:cubicBezTo>
                  <a:cubicBezTo>
                    <a:pt x="441" y="257"/>
                    <a:pt x="425" y="247"/>
                    <a:pt x="409" y="236"/>
                  </a:cubicBezTo>
                  <a:cubicBezTo>
                    <a:pt x="367" y="207"/>
                    <a:pt x="319" y="188"/>
                    <a:pt x="273" y="167"/>
                  </a:cubicBezTo>
                  <a:cubicBezTo>
                    <a:pt x="246" y="155"/>
                    <a:pt x="216" y="150"/>
                    <a:pt x="188" y="141"/>
                  </a:cubicBezTo>
                  <a:cubicBezTo>
                    <a:pt x="182" y="139"/>
                    <a:pt x="177" y="138"/>
                    <a:pt x="173" y="147"/>
                  </a:cubicBezTo>
                  <a:cubicBezTo>
                    <a:pt x="172" y="143"/>
                    <a:pt x="171" y="138"/>
                    <a:pt x="170" y="138"/>
                  </a:cubicBezTo>
                  <a:cubicBezTo>
                    <a:pt x="159" y="135"/>
                    <a:pt x="149" y="127"/>
                    <a:pt x="140" y="133"/>
                  </a:cubicBezTo>
                  <a:cubicBezTo>
                    <a:pt x="135" y="130"/>
                    <a:pt x="132" y="126"/>
                    <a:pt x="128" y="125"/>
                  </a:cubicBezTo>
                  <a:cubicBezTo>
                    <a:pt x="120" y="123"/>
                    <a:pt x="111" y="121"/>
                    <a:pt x="103" y="119"/>
                  </a:cubicBezTo>
                  <a:cubicBezTo>
                    <a:pt x="102" y="118"/>
                    <a:pt x="101" y="118"/>
                    <a:pt x="101" y="118"/>
                  </a:cubicBezTo>
                  <a:cubicBezTo>
                    <a:pt x="95" y="119"/>
                    <a:pt x="90" y="121"/>
                    <a:pt x="85" y="121"/>
                  </a:cubicBezTo>
                  <a:cubicBezTo>
                    <a:pt x="72" y="122"/>
                    <a:pt x="59" y="122"/>
                    <a:pt x="46" y="123"/>
                  </a:cubicBezTo>
                  <a:cubicBezTo>
                    <a:pt x="21" y="126"/>
                    <a:pt x="9" y="146"/>
                    <a:pt x="22" y="169"/>
                  </a:cubicBezTo>
                  <a:cubicBezTo>
                    <a:pt x="34" y="188"/>
                    <a:pt x="46" y="207"/>
                    <a:pt x="60" y="225"/>
                  </a:cubicBezTo>
                  <a:cubicBezTo>
                    <a:pt x="82" y="252"/>
                    <a:pt x="106" y="280"/>
                    <a:pt x="131" y="306"/>
                  </a:cubicBezTo>
                  <a:cubicBezTo>
                    <a:pt x="154" y="329"/>
                    <a:pt x="182" y="344"/>
                    <a:pt x="217" y="342"/>
                  </a:cubicBezTo>
                  <a:cubicBezTo>
                    <a:pt x="229" y="341"/>
                    <a:pt x="242" y="341"/>
                    <a:pt x="254" y="339"/>
                  </a:cubicBezTo>
                  <a:cubicBezTo>
                    <a:pt x="267" y="338"/>
                    <a:pt x="279" y="337"/>
                    <a:pt x="292" y="335"/>
                  </a:cubicBezTo>
                  <a:cubicBezTo>
                    <a:pt x="288" y="329"/>
                    <a:pt x="286" y="322"/>
                    <a:pt x="281" y="319"/>
                  </a:cubicBezTo>
                  <a:cubicBezTo>
                    <a:pt x="254" y="301"/>
                    <a:pt x="226" y="285"/>
                    <a:pt x="198" y="267"/>
                  </a:cubicBezTo>
                  <a:cubicBezTo>
                    <a:pt x="196" y="266"/>
                    <a:pt x="194" y="263"/>
                    <a:pt x="192" y="261"/>
                  </a:cubicBezTo>
                  <a:cubicBezTo>
                    <a:pt x="192" y="260"/>
                    <a:pt x="193" y="259"/>
                    <a:pt x="194" y="258"/>
                  </a:cubicBezTo>
                  <a:cubicBezTo>
                    <a:pt x="224" y="275"/>
                    <a:pt x="253" y="292"/>
                    <a:pt x="283" y="309"/>
                  </a:cubicBezTo>
                  <a:cubicBezTo>
                    <a:pt x="284" y="307"/>
                    <a:pt x="285" y="305"/>
                    <a:pt x="286" y="302"/>
                  </a:cubicBezTo>
                  <a:cubicBezTo>
                    <a:pt x="291" y="293"/>
                    <a:pt x="289" y="287"/>
                    <a:pt x="280" y="282"/>
                  </a:cubicBezTo>
                  <a:cubicBezTo>
                    <a:pt x="257" y="268"/>
                    <a:pt x="237" y="252"/>
                    <a:pt x="223" y="228"/>
                  </a:cubicBezTo>
                  <a:cubicBezTo>
                    <a:pt x="221" y="225"/>
                    <a:pt x="221" y="222"/>
                    <a:pt x="221" y="218"/>
                  </a:cubicBezTo>
                  <a:cubicBezTo>
                    <a:pt x="225" y="219"/>
                    <a:pt x="229" y="220"/>
                    <a:pt x="232" y="222"/>
                  </a:cubicBezTo>
                  <a:cubicBezTo>
                    <a:pt x="234" y="223"/>
                    <a:pt x="234" y="227"/>
                    <a:pt x="235" y="229"/>
                  </a:cubicBezTo>
                  <a:cubicBezTo>
                    <a:pt x="237" y="233"/>
                    <a:pt x="238" y="238"/>
                    <a:pt x="241" y="241"/>
                  </a:cubicBezTo>
                  <a:cubicBezTo>
                    <a:pt x="257" y="253"/>
                    <a:pt x="273" y="264"/>
                    <a:pt x="289" y="276"/>
                  </a:cubicBezTo>
                  <a:cubicBezTo>
                    <a:pt x="297" y="282"/>
                    <a:pt x="305" y="283"/>
                    <a:pt x="314" y="283"/>
                  </a:cubicBezTo>
                  <a:cubicBezTo>
                    <a:pt x="327" y="282"/>
                    <a:pt x="340" y="274"/>
                    <a:pt x="354" y="276"/>
                  </a:cubicBezTo>
                  <a:cubicBezTo>
                    <a:pt x="355" y="277"/>
                    <a:pt x="357" y="275"/>
                    <a:pt x="358" y="275"/>
                  </a:cubicBezTo>
                  <a:cubicBezTo>
                    <a:pt x="363" y="274"/>
                    <a:pt x="367" y="273"/>
                    <a:pt x="372" y="272"/>
                  </a:cubicBezTo>
                  <a:cubicBezTo>
                    <a:pt x="373" y="277"/>
                    <a:pt x="373" y="280"/>
                    <a:pt x="373" y="281"/>
                  </a:cubicBezTo>
                  <a:cubicBezTo>
                    <a:pt x="399" y="291"/>
                    <a:pt x="425" y="288"/>
                    <a:pt x="451" y="293"/>
                  </a:cubicBezTo>
                  <a:cubicBezTo>
                    <a:pt x="482" y="298"/>
                    <a:pt x="514" y="302"/>
                    <a:pt x="544" y="314"/>
                  </a:cubicBezTo>
                  <a:cubicBezTo>
                    <a:pt x="552" y="317"/>
                    <a:pt x="561" y="317"/>
                    <a:pt x="571" y="319"/>
                  </a:cubicBezTo>
                  <a:close/>
                  <a:moveTo>
                    <a:pt x="1275" y="239"/>
                  </a:moveTo>
                  <a:cubicBezTo>
                    <a:pt x="1275" y="239"/>
                    <a:pt x="1274" y="239"/>
                    <a:pt x="1273" y="240"/>
                  </a:cubicBezTo>
                  <a:cubicBezTo>
                    <a:pt x="1267" y="236"/>
                    <a:pt x="1261" y="233"/>
                    <a:pt x="1254" y="230"/>
                  </a:cubicBezTo>
                  <a:cubicBezTo>
                    <a:pt x="1250" y="229"/>
                    <a:pt x="1244" y="227"/>
                    <a:pt x="1241" y="233"/>
                  </a:cubicBezTo>
                  <a:cubicBezTo>
                    <a:pt x="1227" y="266"/>
                    <a:pt x="1192" y="269"/>
                    <a:pt x="1166" y="283"/>
                  </a:cubicBezTo>
                  <a:cubicBezTo>
                    <a:pt x="1160" y="286"/>
                    <a:pt x="1153" y="285"/>
                    <a:pt x="1146" y="286"/>
                  </a:cubicBezTo>
                  <a:cubicBezTo>
                    <a:pt x="1131" y="288"/>
                    <a:pt x="1116" y="291"/>
                    <a:pt x="1103" y="300"/>
                  </a:cubicBezTo>
                  <a:cubicBezTo>
                    <a:pt x="1100" y="302"/>
                    <a:pt x="1098" y="307"/>
                    <a:pt x="1098" y="310"/>
                  </a:cubicBezTo>
                  <a:cubicBezTo>
                    <a:pt x="1103" y="326"/>
                    <a:pt x="1111" y="341"/>
                    <a:pt x="1107" y="357"/>
                  </a:cubicBezTo>
                  <a:cubicBezTo>
                    <a:pt x="1129" y="360"/>
                    <a:pt x="1145" y="348"/>
                    <a:pt x="1160" y="335"/>
                  </a:cubicBezTo>
                  <a:cubicBezTo>
                    <a:pt x="1179" y="318"/>
                    <a:pt x="1199" y="302"/>
                    <a:pt x="1219" y="286"/>
                  </a:cubicBezTo>
                  <a:cubicBezTo>
                    <a:pt x="1238" y="271"/>
                    <a:pt x="1258" y="259"/>
                    <a:pt x="1280" y="252"/>
                  </a:cubicBezTo>
                  <a:cubicBezTo>
                    <a:pt x="1285" y="258"/>
                    <a:pt x="1281" y="260"/>
                    <a:pt x="1276" y="262"/>
                  </a:cubicBezTo>
                  <a:cubicBezTo>
                    <a:pt x="1272" y="264"/>
                    <a:pt x="1267" y="264"/>
                    <a:pt x="1263" y="266"/>
                  </a:cubicBezTo>
                  <a:cubicBezTo>
                    <a:pt x="1254" y="271"/>
                    <a:pt x="1245" y="276"/>
                    <a:pt x="1237" y="282"/>
                  </a:cubicBezTo>
                  <a:cubicBezTo>
                    <a:pt x="1223" y="292"/>
                    <a:pt x="1209" y="301"/>
                    <a:pt x="1197" y="312"/>
                  </a:cubicBezTo>
                  <a:cubicBezTo>
                    <a:pt x="1182" y="325"/>
                    <a:pt x="1181" y="330"/>
                    <a:pt x="1202" y="341"/>
                  </a:cubicBezTo>
                  <a:cubicBezTo>
                    <a:pt x="1223" y="353"/>
                    <a:pt x="1245" y="352"/>
                    <a:pt x="1268" y="347"/>
                  </a:cubicBezTo>
                  <a:cubicBezTo>
                    <a:pt x="1294" y="341"/>
                    <a:pt x="1320" y="335"/>
                    <a:pt x="1337" y="312"/>
                  </a:cubicBezTo>
                  <a:cubicBezTo>
                    <a:pt x="1340" y="308"/>
                    <a:pt x="1343" y="305"/>
                    <a:pt x="1346" y="301"/>
                  </a:cubicBezTo>
                  <a:cubicBezTo>
                    <a:pt x="1363" y="280"/>
                    <a:pt x="1379" y="259"/>
                    <a:pt x="1395" y="238"/>
                  </a:cubicBezTo>
                  <a:cubicBezTo>
                    <a:pt x="1399" y="232"/>
                    <a:pt x="1406" y="225"/>
                    <a:pt x="1400" y="215"/>
                  </a:cubicBezTo>
                  <a:cubicBezTo>
                    <a:pt x="1404" y="216"/>
                    <a:pt x="1406" y="216"/>
                    <a:pt x="1409" y="217"/>
                  </a:cubicBezTo>
                  <a:cubicBezTo>
                    <a:pt x="1416" y="205"/>
                    <a:pt x="1424" y="194"/>
                    <a:pt x="1429" y="181"/>
                  </a:cubicBezTo>
                  <a:cubicBezTo>
                    <a:pt x="1432" y="174"/>
                    <a:pt x="1434" y="164"/>
                    <a:pt x="1431" y="157"/>
                  </a:cubicBezTo>
                  <a:cubicBezTo>
                    <a:pt x="1425" y="143"/>
                    <a:pt x="1413" y="133"/>
                    <a:pt x="1397" y="133"/>
                  </a:cubicBezTo>
                  <a:cubicBezTo>
                    <a:pt x="1375" y="133"/>
                    <a:pt x="1354" y="134"/>
                    <a:pt x="1333" y="137"/>
                  </a:cubicBezTo>
                  <a:cubicBezTo>
                    <a:pt x="1311" y="141"/>
                    <a:pt x="1289" y="148"/>
                    <a:pt x="1267" y="154"/>
                  </a:cubicBezTo>
                  <a:cubicBezTo>
                    <a:pt x="1228" y="166"/>
                    <a:pt x="1189" y="177"/>
                    <a:pt x="1152" y="195"/>
                  </a:cubicBezTo>
                  <a:cubicBezTo>
                    <a:pt x="1142" y="200"/>
                    <a:pt x="1134" y="215"/>
                    <a:pt x="1134" y="227"/>
                  </a:cubicBezTo>
                  <a:cubicBezTo>
                    <a:pt x="1144" y="226"/>
                    <a:pt x="1153" y="225"/>
                    <a:pt x="1161" y="224"/>
                  </a:cubicBezTo>
                  <a:cubicBezTo>
                    <a:pt x="1162" y="221"/>
                    <a:pt x="1162" y="218"/>
                    <a:pt x="1163" y="216"/>
                  </a:cubicBezTo>
                  <a:cubicBezTo>
                    <a:pt x="1166" y="219"/>
                    <a:pt x="1169" y="222"/>
                    <a:pt x="1173" y="227"/>
                  </a:cubicBezTo>
                  <a:cubicBezTo>
                    <a:pt x="1181" y="225"/>
                    <a:pt x="1190" y="223"/>
                    <a:pt x="1201" y="220"/>
                  </a:cubicBezTo>
                  <a:cubicBezTo>
                    <a:pt x="1198" y="217"/>
                    <a:pt x="1197" y="215"/>
                    <a:pt x="1195" y="212"/>
                  </a:cubicBezTo>
                  <a:cubicBezTo>
                    <a:pt x="1189" y="206"/>
                    <a:pt x="1192" y="201"/>
                    <a:pt x="1197" y="197"/>
                  </a:cubicBezTo>
                  <a:cubicBezTo>
                    <a:pt x="1207" y="191"/>
                    <a:pt x="1217" y="182"/>
                    <a:pt x="1229" y="180"/>
                  </a:cubicBezTo>
                  <a:cubicBezTo>
                    <a:pt x="1264" y="172"/>
                    <a:pt x="1300" y="167"/>
                    <a:pt x="1335" y="161"/>
                  </a:cubicBezTo>
                  <a:cubicBezTo>
                    <a:pt x="1339" y="160"/>
                    <a:pt x="1344" y="159"/>
                    <a:pt x="1348" y="159"/>
                  </a:cubicBezTo>
                  <a:cubicBezTo>
                    <a:pt x="1348" y="156"/>
                    <a:pt x="1349" y="153"/>
                    <a:pt x="1349" y="150"/>
                  </a:cubicBezTo>
                  <a:cubicBezTo>
                    <a:pt x="1354" y="152"/>
                    <a:pt x="1358" y="155"/>
                    <a:pt x="1362" y="155"/>
                  </a:cubicBezTo>
                  <a:cubicBezTo>
                    <a:pt x="1367" y="156"/>
                    <a:pt x="1372" y="153"/>
                    <a:pt x="1378" y="153"/>
                  </a:cubicBezTo>
                  <a:cubicBezTo>
                    <a:pt x="1389" y="151"/>
                    <a:pt x="1398" y="155"/>
                    <a:pt x="1401" y="161"/>
                  </a:cubicBezTo>
                  <a:cubicBezTo>
                    <a:pt x="1393" y="161"/>
                    <a:pt x="1384" y="162"/>
                    <a:pt x="1376" y="163"/>
                  </a:cubicBezTo>
                  <a:cubicBezTo>
                    <a:pt x="1343" y="168"/>
                    <a:pt x="1310" y="172"/>
                    <a:pt x="1277" y="178"/>
                  </a:cubicBezTo>
                  <a:cubicBezTo>
                    <a:pt x="1273" y="178"/>
                    <a:pt x="1269" y="182"/>
                    <a:pt x="1264" y="184"/>
                  </a:cubicBezTo>
                  <a:cubicBezTo>
                    <a:pt x="1264" y="185"/>
                    <a:pt x="1265" y="186"/>
                    <a:pt x="1265" y="187"/>
                  </a:cubicBezTo>
                  <a:cubicBezTo>
                    <a:pt x="1262" y="185"/>
                    <a:pt x="1259" y="183"/>
                    <a:pt x="1255" y="181"/>
                  </a:cubicBezTo>
                  <a:cubicBezTo>
                    <a:pt x="1253" y="184"/>
                    <a:pt x="1251" y="188"/>
                    <a:pt x="1249" y="191"/>
                  </a:cubicBezTo>
                  <a:cubicBezTo>
                    <a:pt x="1235" y="185"/>
                    <a:pt x="1216" y="191"/>
                    <a:pt x="1207" y="203"/>
                  </a:cubicBezTo>
                  <a:cubicBezTo>
                    <a:pt x="1205" y="205"/>
                    <a:pt x="1205" y="208"/>
                    <a:pt x="1205" y="210"/>
                  </a:cubicBezTo>
                  <a:cubicBezTo>
                    <a:pt x="1206" y="214"/>
                    <a:pt x="1207" y="218"/>
                    <a:pt x="1207" y="221"/>
                  </a:cubicBezTo>
                  <a:cubicBezTo>
                    <a:pt x="1212" y="221"/>
                    <a:pt x="1219" y="221"/>
                    <a:pt x="1226" y="221"/>
                  </a:cubicBezTo>
                  <a:cubicBezTo>
                    <a:pt x="1231" y="220"/>
                    <a:pt x="1237" y="216"/>
                    <a:pt x="1241" y="218"/>
                  </a:cubicBezTo>
                  <a:cubicBezTo>
                    <a:pt x="1251" y="221"/>
                    <a:pt x="1261" y="225"/>
                    <a:pt x="1270" y="230"/>
                  </a:cubicBezTo>
                  <a:cubicBezTo>
                    <a:pt x="1272" y="232"/>
                    <a:pt x="1273" y="236"/>
                    <a:pt x="1275" y="239"/>
                  </a:cubicBezTo>
                  <a:close/>
                  <a:moveTo>
                    <a:pt x="375" y="417"/>
                  </a:moveTo>
                  <a:cubicBezTo>
                    <a:pt x="389" y="409"/>
                    <a:pt x="402" y="400"/>
                    <a:pt x="418" y="390"/>
                  </a:cubicBezTo>
                  <a:cubicBezTo>
                    <a:pt x="413" y="390"/>
                    <a:pt x="412" y="390"/>
                    <a:pt x="410" y="390"/>
                  </a:cubicBezTo>
                  <a:cubicBezTo>
                    <a:pt x="388" y="394"/>
                    <a:pt x="366" y="398"/>
                    <a:pt x="344" y="402"/>
                  </a:cubicBezTo>
                  <a:cubicBezTo>
                    <a:pt x="318" y="406"/>
                    <a:pt x="294" y="415"/>
                    <a:pt x="273" y="432"/>
                  </a:cubicBezTo>
                  <a:cubicBezTo>
                    <a:pt x="262" y="441"/>
                    <a:pt x="259" y="453"/>
                    <a:pt x="266" y="466"/>
                  </a:cubicBezTo>
                  <a:cubicBezTo>
                    <a:pt x="277" y="485"/>
                    <a:pt x="294" y="496"/>
                    <a:pt x="316" y="496"/>
                  </a:cubicBezTo>
                  <a:cubicBezTo>
                    <a:pt x="347" y="497"/>
                    <a:pt x="379" y="497"/>
                    <a:pt x="410" y="496"/>
                  </a:cubicBezTo>
                  <a:cubicBezTo>
                    <a:pt x="414" y="496"/>
                    <a:pt x="417" y="496"/>
                    <a:pt x="420" y="495"/>
                  </a:cubicBezTo>
                  <a:cubicBezTo>
                    <a:pt x="438" y="491"/>
                    <a:pt x="456" y="487"/>
                    <a:pt x="474" y="489"/>
                  </a:cubicBezTo>
                  <a:cubicBezTo>
                    <a:pt x="494" y="491"/>
                    <a:pt x="511" y="484"/>
                    <a:pt x="524" y="469"/>
                  </a:cubicBezTo>
                  <a:cubicBezTo>
                    <a:pt x="536" y="453"/>
                    <a:pt x="547" y="436"/>
                    <a:pt x="559" y="420"/>
                  </a:cubicBezTo>
                  <a:cubicBezTo>
                    <a:pt x="559" y="420"/>
                    <a:pt x="558" y="419"/>
                    <a:pt x="558" y="419"/>
                  </a:cubicBezTo>
                  <a:cubicBezTo>
                    <a:pt x="555" y="421"/>
                    <a:pt x="551" y="424"/>
                    <a:pt x="548" y="426"/>
                  </a:cubicBezTo>
                  <a:cubicBezTo>
                    <a:pt x="548" y="424"/>
                    <a:pt x="548" y="422"/>
                    <a:pt x="549" y="421"/>
                  </a:cubicBezTo>
                  <a:cubicBezTo>
                    <a:pt x="557" y="413"/>
                    <a:pt x="564" y="405"/>
                    <a:pt x="572" y="397"/>
                  </a:cubicBezTo>
                  <a:cubicBezTo>
                    <a:pt x="576" y="393"/>
                    <a:pt x="581" y="390"/>
                    <a:pt x="580" y="383"/>
                  </a:cubicBezTo>
                  <a:cubicBezTo>
                    <a:pt x="580" y="378"/>
                    <a:pt x="583" y="376"/>
                    <a:pt x="588" y="379"/>
                  </a:cubicBezTo>
                  <a:cubicBezTo>
                    <a:pt x="590" y="380"/>
                    <a:pt x="593" y="380"/>
                    <a:pt x="595" y="379"/>
                  </a:cubicBezTo>
                  <a:cubicBezTo>
                    <a:pt x="601" y="376"/>
                    <a:pt x="607" y="371"/>
                    <a:pt x="613" y="368"/>
                  </a:cubicBezTo>
                  <a:cubicBezTo>
                    <a:pt x="614" y="363"/>
                    <a:pt x="614" y="358"/>
                    <a:pt x="614" y="353"/>
                  </a:cubicBezTo>
                  <a:cubicBezTo>
                    <a:pt x="613" y="352"/>
                    <a:pt x="609" y="349"/>
                    <a:pt x="607" y="350"/>
                  </a:cubicBezTo>
                  <a:cubicBezTo>
                    <a:pt x="597" y="353"/>
                    <a:pt x="588" y="357"/>
                    <a:pt x="585" y="369"/>
                  </a:cubicBezTo>
                  <a:cubicBezTo>
                    <a:pt x="584" y="372"/>
                    <a:pt x="581" y="375"/>
                    <a:pt x="578" y="376"/>
                  </a:cubicBezTo>
                  <a:cubicBezTo>
                    <a:pt x="547" y="389"/>
                    <a:pt x="516" y="401"/>
                    <a:pt x="485" y="414"/>
                  </a:cubicBezTo>
                  <a:cubicBezTo>
                    <a:pt x="474" y="419"/>
                    <a:pt x="464" y="428"/>
                    <a:pt x="452" y="431"/>
                  </a:cubicBezTo>
                  <a:cubicBezTo>
                    <a:pt x="441" y="435"/>
                    <a:pt x="429" y="439"/>
                    <a:pt x="417" y="443"/>
                  </a:cubicBezTo>
                  <a:cubicBezTo>
                    <a:pt x="416" y="446"/>
                    <a:pt x="415" y="452"/>
                    <a:pt x="414" y="458"/>
                  </a:cubicBezTo>
                  <a:cubicBezTo>
                    <a:pt x="413" y="458"/>
                    <a:pt x="412" y="459"/>
                    <a:pt x="412" y="459"/>
                  </a:cubicBezTo>
                  <a:cubicBezTo>
                    <a:pt x="411" y="456"/>
                    <a:pt x="409" y="454"/>
                    <a:pt x="407" y="450"/>
                  </a:cubicBezTo>
                  <a:cubicBezTo>
                    <a:pt x="399" y="456"/>
                    <a:pt x="388" y="460"/>
                    <a:pt x="382" y="467"/>
                  </a:cubicBezTo>
                  <a:cubicBezTo>
                    <a:pt x="375" y="477"/>
                    <a:pt x="363" y="478"/>
                    <a:pt x="355" y="485"/>
                  </a:cubicBezTo>
                  <a:cubicBezTo>
                    <a:pt x="358" y="479"/>
                    <a:pt x="361" y="474"/>
                    <a:pt x="365" y="469"/>
                  </a:cubicBezTo>
                  <a:cubicBezTo>
                    <a:pt x="370" y="464"/>
                    <a:pt x="373" y="457"/>
                    <a:pt x="379" y="454"/>
                  </a:cubicBezTo>
                  <a:cubicBezTo>
                    <a:pt x="388" y="448"/>
                    <a:pt x="398" y="445"/>
                    <a:pt x="405" y="441"/>
                  </a:cubicBezTo>
                  <a:cubicBezTo>
                    <a:pt x="402" y="431"/>
                    <a:pt x="399" y="424"/>
                    <a:pt x="395" y="416"/>
                  </a:cubicBezTo>
                  <a:cubicBezTo>
                    <a:pt x="381" y="424"/>
                    <a:pt x="367" y="432"/>
                    <a:pt x="353" y="440"/>
                  </a:cubicBezTo>
                  <a:cubicBezTo>
                    <a:pt x="352" y="439"/>
                    <a:pt x="352" y="438"/>
                    <a:pt x="351" y="438"/>
                  </a:cubicBezTo>
                  <a:cubicBezTo>
                    <a:pt x="358" y="431"/>
                    <a:pt x="365" y="425"/>
                    <a:pt x="372" y="418"/>
                  </a:cubicBezTo>
                  <a:cubicBezTo>
                    <a:pt x="371" y="418"/>
                    <a:pt x="370" y="418"/>
                    <a:pt x="370" y="417"/>
                  </a:cubicBezTo>
                  <a:cubicBezTo>
                    <a:pt x="370" y="415"/>
                    <a:pt x="371" y="412"/>
                    <a:pt x="371" y="410"/>
                  </a:cubicBezTo>
                  <a:cubicBezTo>
                    <a:pt x="372" y="410"/>
                    <a:pt x="373" y="410"/>
                    <a:pt x="374" y="410"/>
                  </a:cubicBezTo>
                  <a:cubicBezTo>
                    <a:pt x="374" y="412"/>
                    <a:pt x="375" y="415"/>
                    <a:pt x="375" y="417"/>
                  </a:cubicBezTo>
                  <a:close/>
                  <a:moveTo>
                    <a:pt x="888" y="398"/>
                  </a:moveTo>
                  <a:cubicBezTo>
                    <a:pt x="888" y="399"/>
                    <a:pt x="888" y="400"/>
                    <a:pt x="887" y="401"/>
                  </a:cubicBezTo>
                  <a:cubicBezTo>
                    <a:pt x="889" y="402"/>
                    <a:pt x="890" y="404"/>
                    <a:pt x="892" y="406"/>
                  </a:cubicBezTo>
                  <a:cubicBezTo>
                    <a:pt x="910" y="421"/>
                    <a:pt x="927" y="436"/>
                    <a:pt x="944" y="453"/>
                  </a:cubicBezTo>
                  <a:cubicBezTo>
                    <a:pt x="957" y="465"/>
                    <a:pt x="968" y="480"/>
                    <a:pt x="981" y="492"/>
                  </a:cubicBezTo>
                  <a:cubicBezTo>
                    <a:pt x="1003" y="511"/>
                    <a:pt x="1031" y="515"/>
                    <a:pt x="1058" y="516"/>
                  </a:cubicBezTo>
                  <a:cubicBezTo>
                    <a:pt x="1097" y="517"/>
                    <a:pt x="1135" y="509"/>
                    <a:pt x="1172" y="495"/>
                  </a:cubicBezTo>
                  <a:cubicBezTo>
                    <a:pt x="1179" y="492"/>
                    <a:pt x="1188" y="490"/>
                    <a:pt x="1194" y="485"/>
                  </a:cubicBezTo>
                  <a:cubicBezTo>
                    <a:pt x="1209" y="475"/>
                    <a:pt x="1210" y="454"/>
                    <a:pt x="1201" y="437"/>
                  </a:cubicBezTo>
                  <a:cubicBezTo>
                    <a:pt x="1194" y="422"/>
                    <a:pt x="1179" y="420"/>
                    <a:pt x="1167" y="412"/>
                  </a:cubicBezTo>
                  <a:cubicBezTo>
                    <a:pt x="1157" y="405"/>
                    <a:pt x="1144" y="401"/>
                    <a:pt x="1131" y="400"/>
                  </a:cubicBezTo>
                  <a:cubicBezTo>
                    <a:pt x="1106" y="396"/>
                    <a:pt x="1080" y="394"/>
                    <a:pt x="1054" y="391"/>
                  </a:cubicBezTo>
                  <a:cubicBezTo>
                    <a:pt x="1058" y="399"/>
                    <a:pt x="1064" y="406"/>
                    <a:pt x="1065" y="413"/>
                  </a:cubicBezTo>
                  <a:cubicBezTo>
                    <a:pt x="1066" y="421"/>
                    <a:pt x="1063" y="430"/>
                    <a:pt x="1061" y="438"/>
                  </a:cubicBezTo>
                  <a:cubicBezTo>
                    <a:pt x="1102" y="441"/>
                    <a:pt x="1126" y="455"/>
                    <a:pt x="1126" y="476"/>
                  </a:cubicBezTo>
                  <a:cubicBezTo>
                    <a:pt x="1102" y="448"/>
                    <a:pt x="1073" y="440"/>
                    <a:pt x="1055" y="456"/>
                  </a:cubicBezTo>
                  <a:cubicBezTo>
                    <a:pt x="1065" y="461"/>
                    <a:pt x="1074" y="464"/>
                    <a:pt x="1083" y="468"/>
                  </a:cubicBezTo>
                  <a:cubicBezTo>
                    <a:pt x="1085" y="467"/>
                    <a:pt x="1085" y="469"/>
                    <a:pt x="1086" y="470"/>
                  </a:cubicBezTo>
                  <a:cubicBezTo>
                    <a:pt x="1086" y="471"/>
                    <a:pt x="1086" y="473"/>
                    <a:pt x="1087" y="475"/>
                  </a:cubicBezTo>
                  <a:cubicBezTo>
                    <a:pt x="1068" y="470"/>
                    <a:pt x="1051" y="465"/>
                    <a:pt x="1038" y="451"/>
                  </a:cubicBezTo>
                  <a:cubicBezTo>
                    <a:pt x="1028" y="442"/>
                    <a:pt x="1017" y="436"/>
                    <a:pt x="1006" y="431"/>
                  </a:cubicBezTo>
                  <a:cubicBezTo>
                    <a:pt x="975" y="420"/>
                    <a:pt x="945" y="411"/>
                    <a:pt x="914" y="401"/>
                  </a:cubicBezTo>
                  <a:cubicBezTo>
                    <a:pt x="906" y="399"/>
                    <a:pt x="897" y="399"/>
                    <a:pt x="888" y="398"/>
                  </a:cubicBezTo>
                  <a:close/>
                  <a:moveTo>
                    <a:pt x="648" y="516"/>
                  </a:moveTo>
                  <a:cubicBezTo>
                    <a:pt x="641" y="515"/>
                    <a:pt x="635" y="513"/>
                    <a:pt x="630" y="513"/>
                  </a:cubicBezTo>
                  <a:cubicBezTo>
                    <a:pt x="622" y="513"/>
                    <a:pt x="615" y="515"/>
                    <a:pt x="607" y="516"/>
                  </a:cubicBezTo>
                  <a:cubicBezTo>
                    <a:pt x="605" y="517"/>
                    <a:pt x="602" y="519"/>
                    <a:pt x="602" y="519"/>
                  </a:cubicBezTo>
                  <a:cubicBezTo>
                    <a:pt x="607" y="528"/>
                    <a:pt x="597" y="529"/>
                    <a:pt x="595" y="534"/>
                  </a:cubicBezTo>
                  <a:cubicBezTo>
                    <a:pt x="599" y="540"/>
                    <a:pt x="599" y="540"/>
                    <a:pt x="594" y="549"/>
                  </a:cubicBezTo>
                  <a:cubicBezTo>
                    <a:pt x="589" y="557"/>
                    <a:pt x="590" y="562"/>
                    <a:pt x="599" y="567"/>
                  </a:cubicBezTo>
                  <a:cubicBezTo>
                    <a:pt x="606" y="571"/>
                    <a:pt x="612" y="574"/>
                    <a:pt x="620" y="571"/>
                  </a:cubicBezTo>
                  <a:cubicBezTo>
                    <a:pt x="621" y="571"/>
                    <a:pt x="625" y="572"/>
                    <a:pt x="625" y="573"/>
                  </a:cubicBezTo>
                  <a:cubicBezTo>
                    <a:pt x="628" y="582"/>
                    <a:pt x="636" y="580"/>
                    <a:pt x="642" y="581"/>
                  </a:cubicBezTo>
                  <a:cubicBezTo>
                    <a:pt x="648" y="583"/>
                    <a:pt x="655" y="582"/>
                    <a:pt x="661" y="583"/>
                  </a:cubicBezTo>
                  <a:cubicBezTo>
                    <a:pt x="668" y="585"/>
                    <a:pt x="676" y="585"/>
                    <a:pt x="674" y="596"/>
                  </a:cubicBezTo>
                  <a:cubicBezTo>
                    <a:pt x="682" y="594"/>
                    <a:pt x="689" y="576"/>
                    <a:pt x="698" y="595"/>
                  </a:cubicBezTo>
                  <a:cubicBezTo>
                    <a:pt x="700" y="592"/>
                    <a:pt x="703" y="591"/>
                    <a:pt x="705" y="589"/>
                  </a:cubicBezTo>
                  <a:cubicBezTo>
                    <a:pt x="710" y="584"/>
                    <a:pt x="715" y="579"/>
                    <a:pt x="722" y="587"/>
                  </a:cubicBezTo>
                  <a:cubicBezTo>
                    <a:pt x="722" y="587"/>
                    <a:pt x="724" y="587"/>
                    <a:pt x="725" y="587"/>
                  </a:cubicBezTo>
                  <a:cubicBezTo>
                    <a:pt x="730" y="586"/>
                    <a:pt x="734" y="585"/>
                    <a:pt x="737" y="585"/>
                  </a:cubicBezTo>
                  <a:cubicBezTo>
                    <a:pt x="741" y="589"/>
                    <a:pt x="743" y="592"/>
                    <a:pt x="745" y="595"/>
                  </a:cubicBezTo>
                  <a:cubicBezTo>
                    <a:pt x="748" y="588"/>
                    <a:pt x="750" y="584"/>
                    <a:pt x="752" y="579"/>
                  </a:cubicBezTo>
                  <a:cubicBezTo>
                    <a:pt x="756" y="582"/>
                    <a:pt x="760" y="584"/>
                    <a:pt x="765" y="587"/>
                  </a:cubicBezTo>
                  <a:cubicBezTo>
                    <a:pt x="766" y="580"/>
                    <a:pt x="769" y="576"/>
                    <a:pt x="777" y="583"/>
                  </a:cubicBezTo>
                  <a:cubicBezTo>
                    <a:pt x="779" y="579"/>
                    <a:pt x="780" y="575"/>
                    <a:pt x="782" y="574"/>
                  </a:cubicBezTo>
                  <a:cubicBezTo>
                    <a:pt x="785" y="574"/>
                    <a:pt x="788" y="577"/>
                    <a:pt x="791" y="579"/>
                  </a:cubicBezTo>
                  <a:cubicBezTo>
                    <a:pt x="795" y="580"/>
                    <a:pt x="799" y="582"/>
                    <a:pt x="802" y="584"/>
                  </a:cubicBezTo>
                  <a:cubicBezTo>
                    <a:pt x="804" y="579"/>
                    <a:pt x="805" y="576"/>
                    <a:pt x="806" y="573"/>
                  </a:cubicBezTo>
                  <a:cubicBezTo>
                    <a:pt x="809" y="574"/>
                    <a:pt x="812" y="576"/>
                    <a:pt x="815" y="577"/>
                  </a:cubicBezTo>
                  <a:cubicBezTo>
                    <a:pt x="817" y="578"/>
                    <a:pt x="819" y="579"/>
                    <a:pt x="819" y="579"/>
                  </a:cubicBezTo>
                  <a:cubicBezTo>
                    <a:pt x="822" y="574"/>
                    <a:pt x="825" y="570"/>
                    <a:pt x="828" y="566"/>
                  </a:cubicBezTo>
                  <a:cubicBezTo>
                    <a:pt x="832" y="569"/>
                    <a:pt x="836" y="573"/>
                    <a:pt x="840" y="576"/>
                  </a:cubicBezTo>
                  <a:cubicBezTo>
                    <a:pt x="843" y="570"/>
                    <a:pt x="845" y="564"/>
                    <a:pt x="848" y="559"/>
                  </a:cubicBezTo>
                  <a:cubicBezTo>
                    <a:pt x="851" y="553"/>
                    <a:pt x="854" y="548"/>
                    <a:pt x="858" y="543"/>
                  </a:cubicBezTo>
                  <a:cubicBezTo>
                    <a:pt x="860" y="540"/>
                    <a:pt x="863" y="539"/>
                    <a:pt x="867" y="537"/>
                  </a:cubicBezTo>
                  <a:cubicBezTo>
                    <a:pt x="866" y="535"/>
                    <a:pt x="864" y="532"/>
                    <a:pt x="862" y="528"/>
                  </a:cubicBezTo>
                  <a:cubicBezTo>
                    <a:pt x="852" y="511"/>
                    <a:pt x="841" y="507"/>
                    <a:pt x="822" y="511"/>
                  </a:cubicBezTo>
                  <a:cubicBezTo>
                    <a:pt x="820" y="512"/>
                    <a:pt x="816" y="510"/>
                    <a:pt x="814" y="510"/>
                  </a:cubicBezTo>
                  <a:cubicBezTo>
                    <a:pt x="808" y="520"/>
                    <a:pt x="802" y="511"/>
                    <a:pt x="796" y="510"/>
                  </a:cubicBezTo>
                  <a:cubicBezTo>
                    <a:pt x="794" y="512"/>
                    <a:pt x="793" y="516"/>
                    <a:pt x="792" y="515"/>
                  </a:cubicBezTo>
                  <a:cubicBezTo>
                    <a:pt x="782" y="513"/>
                    <a:pt x="774" y="520"/>
                    <a:pt x="765" y="521"/>
                  </a:cubicBezTo>
                  <a:cubicBezTo>
                    <a:pt x="759" y="523"/>
                    <a:pt x="751" y="516"/>
                    <a:pt x="744" y="524"/>
                  </a:cubicBezTo>
                  <a:cubicBezTo>
                    <a:pt x="744" y="524"/>
                    <a:pt x="744" y="524"/>
                    <a:pt x="743" y="524"/>
                  </a:cubicBezTo>
                  <a:cubicBezTo>
                    <a:pt x="735" y="519"/>
                    <a:pt x="729" y="524"/>
                    <a:pt x="724" y="529"/>
                  </a:cubicBezTo>
                  <a:cubicBezTo>
                    <a:pt x="721" y="527"/>
                    <a:pt x="719" y="525"/>
                    <a:pt x="717" y="523"/>
                  </a:cubicBezTo>
                  <a:cubicBezTo>
                    <a:pt x="710" y="533"/>
                    <a:pt x="710" y="533"/>
                    <a:pt x="699" y="523"/>
                  </a:cubicBezTo>
                  <a:cubicBezTo>
                    <a:pt x="689" y="523"/>
                    <a:pt x="680" y="523"/>
                    <a:pt x="670" y="523"/>
                  </a:cubicBezTo>
                  <a:cubicBezTo>
                    <a:pt x="669" y="523"/>
                    <a:pt x="669" y="522"/>
                    <a:pt x="669" y="522"/>
                  </a:cubicBezTo>
                  <a:cubicBezTo>
                    <a:pt x="667" y="522"/>
                    <a:pt x="664" y="521"/>
                    <a:pt x="663" y="522"/>
                  </a:cubicBezTo>
                  <a:cubicBezTo>
                    <a:pt x="651" y="528"/>
                    <a:pt x="651" y="528"/>
                    <a:pt x="648" y="516"/>
                  </a:cubicBezTo>
                  <a:close/>
                  <a:moveTo>
                    <a:pt x="926" y="310"/>
                  </a:moveTo>
                  <a:cubicBezTo>
                    <a:pt x="932" y="310"/>
                    <a:pt x="937" y="312"/>
                    <a:pt x="941" y="312"/>
                  </a:cubicBezTo>
                  <a:cubicBezTo>
                    <a:pt x="952" y="311"/>
                    <a:pt x="962" y="309"/>
                    <a:pt x="973" y="307"/>
                  </a:cubicBezTo>
                  <a:cubicBezTo>
                    <a:pt x="1005" y="304"/>
                    <a:pt x="1037" y="300"/>
                    <a:pt x="1069" y="296"/>
                  </a:cubicBezTo>
                  <a:cubicBezTo>
                    <a:pt x="1083" y="295"/>
                    <a:pt x="1094" y="290"/>
                    <a:pt x="1100" y="275"/>
                  </a:cubicBezTo>
                  <a:cubicBezTo>
                    <a:pt x="1110" y="254"/>
                    <a:pt x="1121" y="233"/>
                    <a:pt x="1128" y="209"/>
                  </a:cubicBezTo>
                  <a:cubicBezTo>
                    <a:pt x="1124" y="211"/>
                    <a:pt x="1121" y="212"/>
                    <a:pt x="1118" y="213"/>
                  </a:cubicBezTo>
                  <a:cubicBezTo>
                    <a:pt x="1086" y="227"/>
                    <a:pt x="1053" y="241"/>
                    <a:pt x="1021" y="255"/>
                  </a:cubicBezTo>
                  <a:cubicBezTo>
                    <a:pt x="1014" y="258"/>
                    <a:pt x="1010" y="260"/>
                    <a:pt x="1011" y="268"/>
                  </a:cubicBezTo>
                  <a:cubicBezTo>
                    <a:pt x="1011" y="269"/>
                    <a:pt x="1010" y="271"/>
                    <a:pt x="1009" y="273"/>
                  </a:cubicBezTo>
                  <a:cubicBezTo>
                    <a:pt x="1007" y="270"/>
                    <a:pt x="1006" y="268"/>
                    <a:pt x="1006" y="267"/>
                  </a:cubicBezTo>
                  <a:cubicBezTo>
                    <a:pt x="992" y="274"/>
                    <a:pt x="979" y="281"/>
                    <a:pt x="966" y="287"/>
                  </a:cubicBezTo>
                  <a:cubicBezTo>
                    <a:pt x="946" y="296"/>
                    <a:pt x="926" y="304"/>
                    <a:pt x="907" y="312"/>
                  </a:cubicBezTo>
                  <a:cubicBezTo>
                    <a:pt x="907" y="313"/>
                    <a:pt x="907" y="315"/>
                    <a:pt x="908" y="316"/>
                  </a:cubicBezTo>
                  <a:cubicBezTo>
                    <a:pt x="914" y="314"/>
                    <a:pt x="920" y="311"/>
                    <a:pt x="926" y="310"/>
                  </a:cubicBezTo>
                  <a:close/>
                  <a:moveTo>
                    <a:pt x="324" y="336"/>
                  </a:moveTo>
                  <a:cubicBezTo>
                    <a:pt x="327" y="339"/>
                    <a:pt x="328" y="342"/>
                    <a:pt x="330" y="343"/>
                  </a:cubicBezTo>
                  <a:cubicBezTo>
                    <a:pt x="355" y="353"/>
                    <a:pt x="380" y="363"/>
                    <a:pt x="407" y="362"/>
                  </a:cubicBezTo>
                  <a:cubicBezTo>
                    <a:pt x="410" y="362"/>
                    <a:pt x="412" y="364"/>
                    <a:pt x="415" y="365"/>
                  </a:cubicBezTo>
                  <a:cubicBezTo>
                    <a:pt x="420" y="368"/>
                    <a:pt x="423" y="368"/>
                    <a:pt x="424" y="362"/>
                  </a:cubicBezTo>
                  <a:cubicBezTo>
                    <a:pt x="472" y="368"/>
                    <a:pt x="516" y="350"/>
                    <a:pt x="560" y="340"/>
                  </a:cubicBezTo>
                  <a:cubicBezTo>
                    <a:pt x="555" y="339"/>
                    <a:pt x="550" y="339"/>
                    <a:pt x="545" y="339"/>
                  </a:cubicBezTo>
                  <a:cubicBezTo>
                    <a:pt x="529" y="342"/>
                    <a:pt x="514" y="345"/>
                    <a:pt x="498" y="347"/>
                  </a:cubicBezTo>
                  <a:cubicBezTo>
                    <a:pt x="466" y="349"/>
                    <a:pt x="434" y="343"/>
                    <a:pt x="403" y="339"/>
                  </a:cubicBezTo>
                  <a:cubicBezTo>
                    <a:pt x="396" y="338"/>
                    <a:pt x="391" y="337"/>
                    <a:pt x="388" y="343"/>
                  </a:cubicBezTo>
                  <a:cubicBezTo>
                    <a:pt x="383" y="342"/>
                    <a:pt x="377" y="339"/>
                    <a:pt x="373" y="340"/>
                  </a:cubicBezTo>
                  <a:cubicBezTo>
                    <a:pt x="366" y="343"/>
                    <a:pt x="364" y="339"/>
                    <a:pt x="362" y="334"/>
                  </a:cubicBezTo>
                  <a:cubicBezTo>
                    <a:pt x="361" y="330"/>
                    <a:pt x="360" y="326"/>
                    <a:pt x="358" y="322"/>
                  </a:cubicBezTo>
                  <a:cubicBezTo>
                    <a:pt x="362" y="322"/>
                    <a:pt x="365" y="321"/>
                    <a:pt x="370" y="321"/>
                  </a:cubicBezTo>
                  <a:cubicBezTo>
                    <a:pt x="369" y="312"/>
                    <a:pt x="368" y="303"/>
                    <a:pt x="367" y="294"/>
                  </a:cubicBezTo>
                  <a:cubicBezTo>
                    <a:pt x="367" y="293"/>
                    <a:pt x="363" y="290"/>
                    <a:pt x="361" y="290"/>
                  </a:cubicBezTo>
                  <a:cubicBezTo>
                    <a:pt x="339" y="291"/>
                    <a:pt x="316" y="293"/>
                    <a:pt x="294" y="295"/>
                  </a:cubicBezTo>
                  <a:cubicBezTo>
                    <a:pt x="293" y="324"/>
                    <a:pt x="303" y="335"/>
                    <a:pt x="324" y="336"/>
                  </a:cubicBezTo>
                  <a:close/>
                  <a:moveTo>
                    <a:pt x="557" y="328"/>
                  </a:moveTo>
                  <a:cubicBezTo>
                    <a:pt x="537" y="318"/>
                    <a:pt x="518" y="307"/>
                    <a:pt x="496" y="309"/>
                  </a:cubicBezTo>
                  <a:cubicBezTo>
                    <a:pt x="498" y="310"/>
                    <a:pt x="501" y="311"/>
                    <a:pt x="503" y="312"/>
                  </a:cubicBezTo>
                  <a:cubicBezTo>
                    <a:pt x="462" y="302"/>
                    <a:pt x="419" y="296"/>
                    <a:pt x="377" y="293"/>
                  </a:cubicBezTo>
                  <a:cubicBezTo>
                    <a:pt x="377" y="299"/>
                    <a:pt x="377" y="303"/>
                    <a:pt x="377" y="308"/>
                  </a:cubicBezTo>
                  <a:cubicBezTo>
                    <a:pt x="380" y="310"/>
                    <a:pt x="382" y="311"/>
                    <a:pt x="385" y="312"/>
                  </a:cubicBezTo>
                  <a:cubicBezTo>
                    <a:pt x="379" y="325"/>
                    <a:pt x="380" y="327"/>
                    <a:pt x="395" y="329"/>
                  </a:cubicBezTo>
                  <a:cubicBezTo>
                    <a:pt x="435" y="335"/>
                    <a:pt x="475" y="338"/>
                    <a:pt x="515" y="334"/>
                  </a:cubicBezTo>
                  <a:cubicBezTo>
                    <a:pt x="529" y="333"/>
                    <a:pt x="543" y="330"/>
                    <a:pt x="557" y="328"/>
                  </a:cubicBezTo>
                  <a:close/>
                  <a:moveTo>
                    <a:pt x="1092" y="351"/>
                  </a:moveTo>
                  <a:cubicBezTo>
                    <a:pt x="1093" y="349"/>
                    <a:pt x="1093" y="349"/>
                    <a:pt x="1094" y="348"/>
                  </a:cubicBezTo>
                  <a:cubicBezTo>
                    <a:pt x="1096" y="345"/>
                    <a:pt x="1100" y="342"/>
                    <a:pt x="1099" y="341"/>
                  </a:cubicBezTo>
                  <a:cubicBezTo>
                    <a:pt x="1098" y="338"/>
                    <a:pt x="1095" y="335"/>
                    <a:pt x="1092" y="335"/>
                  </a:cubicBezTo>
                  <a:cubicBezTo>
                    <a:pt x="1075" y="333"/>
                    <a:pt x="1057" y="331"/>
                    <a:pt x="1040" y="332"/>
                  </a:cubicBezTo>
                  <a:cubicBezTo>
                    <a:pt x="1009" y="333"/>
                    <a:pt x="979" y="336"/>
                    <a:pt x="948" y="338"/>
                  </a:cubicBezTo>
                  <a:cubicBezTo>
                    <a:pt x="944" y="338"/>
                    <a:pt x="940" y="340"/>
                    <a:pt x="937" y="341"/>
                  </a:cubicBezTo>
                  <a:cubicBezTo>
                    <a:pt x="928" y="340"/>
                    <a:pt x="921" y="340"/>
                    <a:pt x="913" y="339"/>
                  </a:cubicBezTo>
                  <a:cubicBezTo>
                    <a:pt x="913" y="340"/>
                    <a:pt x="913" y="341"/>
                    <a:pt x="914" y="342"/>
                  </a:cubicBezTo>
                  <a:cubicBezTo>
                    <a:pt x="913" y="346"/>
                    <a:pt x="912" y="350"/>
                    <a:pt x="911" y="355"/>
                  </a:cubicBezTo>
                  <a:cubicBezTo>
                    <a:pt x="974" y="359"/>
                    <a:pt x="1036" y="370"/>
                    <a:pt x="1101" y="358"/>
                  </a:cubicBezTo>
                  <a:cubicBezTo>
                    <a:pt x="1097" y="355"/>
                    <a:pt x="1095" y="353"/>
                    <a:pt x="1092" y="351"/>
                  </a:cubicBezTo>
                  <a:close/>
                  <a:moveTo>
                    <a:pt x="1043" y="395"/>
                  </a:moveTo>
                  <a:cubicBezTo>
                    <a:pt x="1043" y="394"/>
                    <a:pt x="1043" y="393"/>
                    <a:pt x="1043" y="392"/>
                  </a:cubicBezTo>
                  <a:cubicBezTo>
                    <a:pt x="1036" y="391"/>
                    <a:pt x="1028" y="389"/>
                    <a:pt x="1020" y="388"/>
                  </a:cubicBezTo>
                  <a:cubicBezTo>
                    <a:pt x="994" y="387"/>
                    <a:pt x="967" y="386"/>
                    <a:pt x="941" y="385"/>
                  </a:cubicBezTo>
                  <a:cubicBezTo>
                    <a:pt x="939" y="385"/>
                    <a:pt x="938" y="384"/>
                    <a:pt x="936" y="384"/>
                  </a:cubicBezTo>
                  <a:cubicBezTo>
                    <a:pt x="917" y="381"/>
                    <a:pt x="898" y="377"/>
                    <a:pt x="877" y="374"/>
                  </a:cubicBezTo>
                  <a:cubicBezTo>
                    <a:pt x="886" y="384"/>
                    <a:pt x="897" y="388"/>
                    <a:pt x="908" y="392"/>
                  </a:cubicBezTo>
                  <a:cubicBezTo>
                    <a:pt x="926" y="398"/>
                    <a:pt x="945" y="403"/>
                    <a:pt x="964" y="409"/>
                  </a:cubicBezTo>
                  <a:cubicBezTo>
                    <a:pt x="993" y="419"/>
                    <a:pt x="1021" y="431"/>
                    <a:pt x="1051" y="433"/>
                  </a:cubicBezTo>
                  <a:cubicBezTo>
                    <a:pt x="1059" y="423"/>
                    <a:pt x="1059" y="414"/>
                    <a:pt x="1049" y="406"/>
                  </a:cubicBezTo>
                  <a:cubicBezTo>
                    <a:pt x="1045" y="404"/>
                    <a:pt x="1040" y="403"/>
                    <a:pt x="1036" y="402"/>
                  </a:cubicBezTo>
                  <a:cubicBezTo>
                    <a:pt x="1036" y="401"/>
                    <a:pt x="1036" y="400"/>
                    <a:pt x="1036" y="399"/>
                  </a:cubicBezTo>
                  <a:cubicBezTo>
                    <a:pt x="1039" y="398"/>
                    <a:pt x="1041" y="397"/>
                    <a:pt x="1043" y="395"/>
                  </a:cubicBezTo>
                  <a:close/>
                  <a:moveTo>
                    <a:pt x="1104" y="284"/>
                  </a:moveTo>
                  <a:cubicBezTo>
                    <a:pt x="1105" y="284"/>
                    <a:pt x="1105" y="285"/>
                    <a:pt x="1106" y="285"/>
                  </a:cubicBezTo>
                  <a:cubicBezTo>
                    <a:pt x="1110" y="283"/>
                    <a:pt x="1113" y="279"/>
                    <a:pt x="1117" y="279"/>
                  </a:cubicBezTo>
                  <a:cubicBezTo>
                    <a:pt x="1145" y="280"/>
                    <a:pt x="1170" y="271"/>
                    <a:pt x="1196" y="261"/>
                  </a:cubicBezTo>
                  <a:cubicBezTo>
                    <a:pt x="1202" y="258"/>
                    <a:pt x="1207" y="256"/>
                    <a:pt x="1207" y="249"/>
                  </a:cubicBezTo>
                  <a:cubicBezTo>
                    <a:pt x="1207" y="248"/>
                    <a:pt x="1208" y="248"/>
                    <a:pt x="1209" y="247"/>
                  </a:cubicBezTo>
                  <a:cubicBezTo>
                    <a:pt x="1211" y="248"/>
                    <a:pt x="1212" y="250"/>
                    <a:pt x="1215" y="252"/>
                  </a:cubicBezTo>
                  <a:cubicBezTo>
                    <a:pt x="1221" y="245"/>
                    <a:pt x="1227" y="239"/>
                    <a:pt x="1233" y="232"/>
                  </a:cubicBezTo>
                  <a:cubicBezTo>
                    <a:pt x="1232" y="230"/>
                    <a:pt x="1232" y="230"/>
                    <a:pt x="1231" y="230"/>
                  </a:cubicBezTo>
                  <a:cubicBezTo>
                    <a:pt x="1198" y="232"/>
                    <a:pt x="1165" y="233"/>
                    <a:pt x="1131" y="235"/>
                  </a:cubicBezTo>
                  <a:cubicBezTo>
                    <a:pt x="1130" y="235"/>
                    <a:pt x="1128" y="237"/>
                    <a:pt x="1127" y="238"/>
                  </a:cubicBezTo>
                  <a:cubicBezTo>
                    <a:pt x="1119" y="246"/>
                    <a:pt x="1128" y="260"/>
                    <a:pt x="1116" y="267"/>
                  </a:cubicBezTo>
                  <a:cubicBezTo>
                    <a:pt x="1116" y="267"/>
                    <a:pt x="1116" y="267"/>
                    <a:pt x="1116" y="268"/>
                  </a:cubicBezTo>
                  <a:cubicBezTo>
                    <a:pt x="1114" y="271"/>
                    <a:pt x="1113" y="274"/>
                    <a:pt x="1111" y="277"/>
                  </a:cubicBezTo>
                  <a:cubicBezTo>
                    <a:pt x="1109" y="279"/>
                    <a:pt x="1107" y="282"/>
                    <a:pt x="1104" y="284"/>
                  </a:cubicBezTo>
                  <a:close/>
                  <a:moveTo>
                    <a:pt x="575" y="365"/>
                  </a:moveTo>
                  <a:cubicBezTo>
                    <a:pt x="575" y="364"/>
                    <a:pt x="574" y="363"/>
                    <a:pt x="573" y="362"/>
                  </a:cubicBezTo>
                  <a:cubicBezTo>
                    <a:pt x="571" y="363"/>
                    <a:pt x="569" y="363"/>
                    <a:pt x="567" y="364"/>
                  </a:cubicBezTo>
                  <a:cubicBezTo>
                    <a:pt x="533" y="376"/>
                    <a:pt x="498" y="381"/>
                    <a:pt x="462" y="383"/>
                  </a:cubicBezTo>
                  <a:cubicBezTo>
                    <a:pt x="453" y="383"/>
                    <a:pt x="442" y="382"/>
                    <a:pt x="436" y="392"/>
                  </a:cubicBezTo>
                  <a:cubicBezTo>
                    <a:pt x="435" y="394"/>
                    <a:pt x="431" y="395"/>
                    <a:pt x="429" y="397"/>
                  </a:cubicBezTo>
                  <a:cubicBezTo>
                    <a:pt x="423" y="400"/>
                    <a:pt x="417" y="403"/>
                    <a:pt x="411" y="407"/>
                  </a:cubicBezTo>
                  <a:cubicBezTo>
                    <a:pt x="404" y="412"/>
                    <a:pt x="404" y="418"/>
                    <a:pt x="407" y="425"/>
                  </a:cubicBezTo>
                  <a:cubicBezTo>
                    <a:pt x="411" y="433"/>
                    <a:pt x="418" y="431"/>
                    <a:pt x="424" y="431"/>
                  </a:cubicBezTo>
                  <a:cubicBezTo>
                    <a:pt x="445" y="430"/>
                    <a:pt x="462" y="416"/>
                    <a:pt x="480" y="408"/>
                  </a:cubicBezTo>
                  <a:cubicBezTo>
                    <a:pt x="480" y="405"/>
                    <a:pt x="480" y="402"/>
                    <a:pt x="479" y="401"/>
                  </a:cubicBezTo>
                  <a:cubicBezTo>
                    <a:pt x="484" y="401"/>
                    <a:pt x="489" y="403"/>
                    <a:pt x="492" y="401"/>
                  </a:cubicBezTo>
                  <a:cubicBezTo>
                    <a:pt x="518" y="391"/>
                    <a:pt x="544" y="380"/>
                    <a:pt x="569" y="369"/>
                  </a:cubicBezTo>
                  <a:cubicBezTo>
                    <a:pt x="572" y="368"/>
                    <a:pt x="573" y="366"/>
                    <a:pt x="575" y="365"/>
                  </a:cubicBezTo>
                  <a:close/>
                  <a:moveTo>
                    <a:pt x="1093" y="321"/>
                  </a:moveTo>
                  <a:cubicBezTo>
                    <a:pt x="1091" y="315"/>
                    <a:pt x="1089" y="309"/>
                    <a:pt x="1087" y="304"/>
                  </a:cubicBezTo>
                  <a:cubicBezTo>
                    <a:pt x="1082" y="306"/>
                    <a:pt x="1078" y="307"/>
                    <a:pt x="1074" y="307"/>
                  </a:cubicBezTo>
                  <a:cubicBezTo>
                    <a:pt x="1059" y="309"/>
                    <a:pt x="1043" y="310"/>
                    <a:pt x="1028" y="312"/>
                  </a:cubicBezTo>
                  <a:cubicBezTo>
                    <a:pt x="1000" y="314"/>
                    <a:pt x="972" y="317"/>
                    <a:pt x="944" y="320"/>
                  </a:cubicBezTo>
                  <a:cubicBezTo>
                    <a:pt x="933" y="321"/>
                    <a:pt x="920" y="320"/>
                    <a:pt x="910" y="330"/>
                  </a:cubicBezTo>
                  <a:cubicBezTo>
                    <a:pt x="923" y="329"/>
                    <a:pt x="935" y="328"/>
                    <a:pt x="947" y="328"/>
                  </a:cubicBezTo>
                  <a:cubicBezTo>
                    <a:pt x="965" y="327"/>
                    <a:pt x="984" y="328"/>
                    <a:pt x="1003" y="327"/>
                  </a:cubicBezTo>
                  <a:cubicBezTo>
                    <a:pt x="1013" y="326"/>
                    <a:pt x="1025" y="329"/>
                    <a:pt x="1032" y="319"/>
                  </a:cubicBezTo>
                  <a:cubicBezTo>
                    <a:pt x="1038" y="320"/>
                    <a:pt x="1043" y="321"/>
                    <a:pt x="1049" y="322"/>
                  </a:cubicBezTo>
                  <a:cubicBezTo>
                    <a:pt x="1049" y="320"/>
                    <a:pt x="1050" y="319"/>
                    <a:pt x="1050" y="318"/>
                  </a:cubicBezTo>
                  <a:cubicBezTo>
                    <a:pt x="1051" y="316"/>
                    <a:pt x="1052" y="315"/>
                    <a:pt x="1053" y="313"/>
                  </a:cubicBezTo>
                  <a:cubicBezTo>
                    <a:pt x="1054" y="314"/>
                    <a:pt x="1055" y="316"/>
                    <a:pt x="1056" y="318"/>
                  </a:cubicBezTo>
                  <a:cubicBezTo>
                    <a:pt x="1058" y="319"/>
                    <a:pt x="1060" y="321"/>
                    <a:pt x="1062" y="321"/>
                  </a:cubicBezTo>
                  <a:cubicBezTo>
                    <a:pt x="1072" y="321"/>
                    <a:pt x="1082" y="321"/>
                    <a:pt x="1093" y="321"/>
                  </a:cubicBezTo>
                  <a:close/>
                  <a:moveTo>
                    <a:pt x="734" y="657"/>
                  </a:moveTo>
                  <a:cubicBezTo>
                    <a:pt x="763" y="664"/>
                    <a:pt x="791" y="657"/>
                    <a:pt x="819" y="652"/>
                  </a:cubicBezTo>
                  <a:cubicBezTo>
                    <a:pt x="840" y="649"/>
                    <a:pt x="860" y="646"/>
                    <a:pt x="882" y="649"/>
                  </a:cubicBezTo>
                  <a:cubicBezTo>
                    <a:pt x="881" y="641"/>
                    <a:pt x="881" y="634"/>
                    <a:pt x="880" y="626"/>
                  </a:cubicBezTo>
                  <a:cubicBezTo>
                    <a:pt x="858" y="644"/>
                    <a:pt x="834" y="647"/>
                    <a:pt x="809" y="650"/>
                  </a:cubicBezTo>
                  <a:cubicBezTo>
                    <a:pt x="784" y="652"/>
                    <a:pt x="759" y="654"/>
                    <a:pt x="734" y="657"/>
                  </a:cubicBezTo>
                  <a:close/>
                  <a:moveTo>
                    <a:pt x="907" y="343"/>
                  </a:moveTo>
                  <a:cubicBezTo>
                    <a:pt x="906" y="342"/>
                    <a:pt x="906" y="342"/>
                    <a:pt x="905" y="341"/>
                  </a:cubicBezTo>
                  <a:cubicBezTo>
                    <a:pt x="899" y="343"/>
                    <a:pt x="892" y="345"/>
                    <a:pt x="886" y="347"/>
                  </a:cubicBezTo>
                  <a:cubicBezTo>
                    <a:pt x="886" y="346"/>
                    <a:pt x="885" y="345"/>
                    <a:pt x="885" y="345"/>
                  </a:cubicBezTo>
                  <a:cubicBezTo>
                    <a:pt x="889" y="340"/>
                    <a:pt x="893" y="336"/>
                    <a:pt x="897" y="331"/>
                  </a:cubicBezTo>
                  <a:cubicBezTo>
                    <a:pt x="883" y="330"/>
                    <a:pt x="869" y="323"/>
                    <a:pt x="860" y="340"/>
                  </a:cubicBezTo>
                  <a:cubicBezTo>
                    <a:pt x="860" y="341"/>
                    <a:pt x="858" y="343"/>
                    <a:pt x="858" y="344"/>
                  </a:cubicBezTo>
                  <a:cubicBezTo>
                    <a:pt x="858" y="346"/>
                    <a:pt x="860" y="348"/>
                    <a:pt x="862" y="348"/>
                  </a:cubicBezTo>
                  <a:cubicBezTo>
                    <a:pt x="872" y="350"/>
                    <a:pt x="883" y="352"/>
                    <a:pt x="893" y="352"/>
                  </a:cubicBezTo>
                  <a:cubicBezTo>
                    <a:pt x="900" y="353"/>
                    <a:pt x="904" y="349"/>
                    <a:pt x="907" y="343"/>
                  </a:cubicBezTo>
                  <a:close/>
                  <a:moveTo>
                    <a:pt x="582" y="320"/>
                  </a:moveTo>
                  <a:cubicBezTo>
                    <a:pt x="587" y="321"/>
                    <a:pt x="591" y="321"/>
                    <a:pt x="595" y="323"/>
                  </a:cubicBezTo>
                  <a:cubicBezTo>
                    <a:pt x="600" y="324"/>
                    <a:pt x="604" y="326"/>
                    <a:pt x="610" y="329"/>
                  </a:cubicBezTo>
                  <a:cubicBezTo>
                    <a:pt x="606" y="322"/>
                    <a:pt x="603" y="318"/>
                    <a:pt x="602" y="314"/>
                  </a:cubicBezTo>
                  <a:cubicBezTo>
                    <a:pt x="600" y="305"/>
                    <a:pt x="594" y="306"/>
                    <a:pt x="588" y="308"/>
                  </a:cubicBezTo>
                  <a:cubicBezTo>
                    <a:pt x="581" y="309"/>
                    <a:pt x="580" y="314"/>
                    <a:pt x="582" y="320"/>
                  </a:cubicBezTo>
                  <a:close/>
                  <a:moveTo>
                    <a:pt x="575" y="628"/>
                  </a:moveTo>
                  <a:cubicBezTo>
                    <a:pt x="576" y="643"/>
                    <a:pt x="584" y="650"/>
                    <a:pt x="597" y="648"/>
                  </a:cubicBezTo>
                  <a:cubicBezTo>
                    <a:pt x="590" y="642"/>
                    <a:pt x="583" y="635"/>
                    <a:pt x="575" y="628"/>
                  </a:cubicBezTo>
                  <a:close/>
                  <a:moveTo>
                    <a:pt x="791" y="671"/>
                  </a:moveTo>
                  <a:cubicBezTo>
                    <a:pt x="791" y="671"/>
                    <a:pt x="791" y="670"/>
                    <a:pt x="791" y="669"/>
                  </a:cubicBezTo>
                  <a:cubicBezTo>
                    <a:pt x="779" y="670"/>
                    <a:pt x="768" y="672"/>
                    <a:pt x="756" y="673"/>
                  </a:cubicBezTo>
                  <a:cubicBezTo>
                    <a:pt x="756" y="674"/>
                    <a:pt x="756" y="675"/>
                    <a:pt x="756" y="676"/>
                  </a:cubicBezTo>
                  <a:cubicBezTo>
                    <a:pt x="768" y="674"/>
                    <a:pt x="780" y="673"/>
                    <a:pt x="791" y="671"/>
                  </a:cubicBezTo>
                  <a:close/>
                  <a:moveTo>
                    <a:pt x="825" y="184"/>
                  </a:moveTo>
                  <a:cubicBezTo>
                    <a:pt x="825" y="185"/>
                    <a:pt x="826" y="187"/>
                    <a:pt x="826" y="188"/>
                  </a:cubicBezTo>
                  <a:cubicBezTo>
                    <a:pt x="829" y="187"/>
                    <a:pt x="833" y="187"/>
                    <a:pt x="836" y="186"/>
                  </a:cubicBezTo>
                  <a:cubicBezTo>
                    <a:pt x="835" y="184"/>
                    <a:pt x="834" y="182"/>
                    <a:pt x="834" y="179"/>
                  </a:cubicBezTo>
                  <a:cubicBezTo>
                    <a:pt x="831" y="181"/>
                    <a:pt x="828" y="182"/>
                    <a:pt x="825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6CAC4856-6BDF-4C3B-8CAB-01A476BA2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47" y="2502677"/>
              <a:ext cx="133350" cy="58738"/>
            </a:xfrm>
            <a:custGeom>
              <a:avLst/>
              <a:gdLst>
                <a:gd name="T0" fmla="*/ 105 w 220"/>
                <a:gd name="T1" fmla="*/ 88 h 96"/>
                <a:gd name="T2" fmla="*/ 88 w 220"/>
                <a:gd name="T3" fmla="*/ 91 h 96"/>
                <a:gd name="T4" fmla="*/ 53 w 220"/>
                <a:gd name="T5" fmla="*/ 70 h 96"/>
                <a:gd name="T6" fmla="*/ 31 w 220"/>
                <a:gd name="T7" fmla="*/ 55 h 96"/>
                <a:gd name="T8" fmla="*/ 0 w 220"/>
                <a:gd name="T9" fmla="*/ 15 h 96"/>
                <a:gd name="T10" fmla="*/ 60 w 220"/>
                <a:gd name="T11" fmla="*/ 15 h 96"/>
                <a:gd name="T12" fmla="*/ 43 w 220"/>
                <a:gd name="T13" fmla="*/ 26 h 96"/>
                <a:gd name="T14" fmla="*/ 74 w 220"/>
                <a:gd name="T15" fmla="*/ 61 h 96"/>
                <a:gd name="T16" fmla="*/ 81 w 220"/>
                <a:gd name="T17" fmla="*/ 59 h 96"/>
                <a:gd name="T18" fmla="*/ 75 w 220"/>
                <a:gd name="T19" fmla="*/ 45 h 96"/>
                <a:gd name="T20" fmla="*/ 81 w 220"/>
                <a:gd name="T21" fmla="*/ 36 h 96"/>
                <a:gd name="T22" fmla="*/ 71 w 220"/>
                <a:gd name="T23" fmla="*/ 21 h 96"/>
                <a:gd name="T24" fmla="*/ 107 w 220"/>
                <a:gd name="T25" fmla="*/ 18 h 96"/>
                <a:gd name="T26" fmla="*/ 189 w 220"/>
                <a:gd name="T27" fmla="*/ 13 h 96"/>
                <a:gd name="T28" fmla="*/ 198 w 220"/>
                <a:gd name="T29" fmla="*/ 10 h 96"/>
                <a:gd name="T30" fmla="*/ 220 w 220"/>
                <a:gd name="T31" fmla="*/ 0 h 96"/>
                <a:gd name="T32" fmla="*/ 217 w 220"/>
                <a:gd name="T33" fmla="*/ 15 h 96"/>
                <a:gd name="T34" fmla="*/ 171 w 220"/>
                <a:gd name="T35" fmla="*/ 63 h 96"/>
                <a:gd name="T36" fmla="*/ 122 w 220"/>
                <a:gd name="T37" fmla="*/ 88 h 96"/>
                <a:gd name="T38" fmla="*/ 105 w 220"/>
                <a:gd name="T3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96">
                  <a:moveTo>
                    <a:pt x="105" y="88"/>
                  </a:moveTo>
                  <a:cubicBezTo>
                    <a:pt x="101" y="96"/>
                    <a:pt x="95" y="94"/>
                    <a:pt x="88" y="91"/>
                  </a:cubicBezTo>
                  <a:cubicBezTo>
                    <a:pt x="76" y="85"/>
                    <a:pt x="63" y="80"/>
                    <a:pt x="53" y="70"/>
                  </a:cubicBezTo>
                  <a:cubicBezTo>
                    <a:pt x="47" y="63"/>
                    <a:pt x="39" y="60"/>
                    <a:pt x="31" y="55"/>
                  </a:cubicBezTo>
                  <a:cubicBezTo>
                    <a:pt x="17" y="45"/>
                    <a:pt x="4" y="34"/>
                    <a:pt x="0" y="15"/>
                  </a:cubicBezTo>
                  <a:cubicBezTo>
                    <a:pt x="20" y="15"/>
                    <a:pt x="40" y="15"/>
                    <a:pt x="60" y="15"/>
                  </a:cubicBezTo>
                  <a:cubicBezTo>
                    <a:pt x="63" y="25"/>
                    <a:pt x="63" y="25"/>
                    <a:pt x="43" y="26"/>
                  </a:cubicBezTo>
                  <a:cubicBezTo>
                    <a:pt x="54" y="38"/>
                    <a:pt x="64" y="50"/>
                    <a:pt x="74" y="61"/>
                  </a:cubicBezTo>
                  <a:cubicBezTo>
                    <a:pt x="75" y="62"/>
                    <a:pt x="79" y="60"/>
                    <a:pt x="81" y="59"/>
                  </a:cubicBezTo>
                  <a:cubicBezTo>
                    <a:pt x="79" y="53"/>
                    <a:pt x="76" y="49"/>
                    <a:pt x="75" y="45"/>
                  </a:cubicBezTo>
                  <a:cubicBezTo>
                    <a:pt x="74" y="40"/>
                    <a:pt x="73" y="34"/>
                    <a:pt x="81" y="36"/>
                  </a:cubicBezTo>
                  <a:cubicBezTo>
                    <a:pt x="78" y="31"/>
                    <a:pt x="75" y="27"/>
                    <a:pt x="71" y="21"/>
                  </a:cubicBezTo>
                  <a:cubicBezTo>
                    <a:pt x="85" y="20"/>
                    <a:pt x="96" y="19"/>
                    <a:pt x="107" y="18"/>
                  </a:cubicBezTo>
                  <a:cubicBezTo>
                    <a:pt x="134" y="17"/>
                    <a:pt x="162" y="15"/>
                    <a:pt x="189" y="13"/>
                  </a:cubicBezTo>
                  <a:cubicBezTo>
                    <a:pt x="192" y="13"/>
                    <a:pt x="195" y="11"/>
                    <a:pt x="198" y="10"/>
                  </a:cubicBezTo>
                  <a:cubicBezTo>
                    <a:pt x="204" y="7"/>
                    <a:pt x="211" y="4"/>
                    <a:pt x="220" y="0"/>
                  </a:cubicBezTo>
                  <a:cubicBezTo>
                    <a:pt x="219" y="7"/>
                    <a:pt x="219" y="12"/>
                    <a:pt x="217" y="15"/>
                  </a:cubicBezTo>
                  <a:cubicBezTo>
                    <a:pt x="207" y="36"/>
                    <a:pt x="189" y="50"/>
                    <a:pt x="171" y="63"/>
                  </a:cubicBezTo>
                  <a:cubicBezTo>
                    <a:pt x="156" y="73"/>
                    <a:pt x="139" y="80"/>
                    <a:pt x="122" y="88"/>
                  </a:cubicBezTo>
                  <a:cubicBezTo>
                    <a:pt x="117" y="90"/>
                    <a:pt x="111" y="94"/>
                    <a:pt x="10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AB2CFFBF-5A2E-4FEE-874D-582A53B09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1859" y="2458227"/>
              <a:ext cx="52388" cy="50800"/>
            </a:xfrm>
            <a:custGeom>
              <a:avLst/>
              <a:gdLst>
                <a:gd name="T0" fmla="*/ 51 w 87"/>
                <a:gd name="T1" fmla="*/ 15 h 85"/>
                <a:gd name="T2" fmla="*/ 56 w 87"/>
                <a:gd name="T3" fmla="*/ 23 h 85"/>
                <a:gd name="T4" fmla="*/ 72 w 87"/>
                <a:gd name="T5" fmla="*/ 23 h 85"/>
                <a:gd name="T6" fmla="*/ 82 w 87"/>
                <a:gd name="T7" fmla="*/ 25 h 85"/>
                <a:gd name="T8" fmla="*/ 77 w 87"/>
                <a:gd name="T9" fmla="*/ 50 h 85"/>
                <a:gd name="T10" fmla="*/ 79 w 87"/>
                <a:gd name="T11" fmla="*/ 50 h 85"/>
                <a:gd name="T12" fmla="*/ 81 w 87"/>
                <a:gd name="T13" fmla="*/ 62 h 85"/>
                <a:gd name="T14" fmla="*/ 87 w 87"/>
                <a:gd name="T15" fmla="*/ 73 h 85"/>
                <a:gd name="T16" fmla="*/ 81 w 87"/>
                <a:gd name="T17" fmla="*/ 78 h 85"/>
                <a:gd name="T18" fmla="*/ 64 w 87"/>
                <a:gd name="T19" fmla="*/ 85 h 85"/>
                <a:gd name="T20" fmla="*/ 63 w 87"/>
                <a:gd name="T21" fmla="*/ 85 h 85"/>
                <a:gd name="T22" fmla="*/ 22 w 87"/>
                <a:gd name="T23" fmla="*/ 66 h 85"/>
                <a:gd name="T24" fmla="*/ 7 w 87"/>
                <a:gd name="T25" fmla="*/ 44 h 85"/>
                <a:gd name="T26" fmla="*/ 1 w 87"/>
                <a:gd name="T27" fmla="*/ 18 h 85"/>
                <a:gd name="T28" fmla="*/ 19 w 87"/>
                <a:gd name="T29" fmla="*/ 5 h 85"/>
                <a:gd name="T30" fmla="*/ 44 w 87"/>
                <a:gd name="T31" fmla="*/ 13 h 85"/>
                <a:gd name="T32" fmla="*/ 51 w 87"/>
                <a:gd name="T33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5">
                  <a:moveTo>
                    <a:pt x="51" y="15"/>
                  </a:moveTo>
                  <a:cubicBezTo>
                    <a:pt x="48" y="21"/>
                    <a:pt x="51" y="23"/>
                    <a:pt x="56" y="23"/>
                  </a:cubicBezTo>
                  <a:cubicBezTo>
                    <a:pt x="62" y="24"/>
                    <a:pt x="67" y="23"/>
                    <a:pt x="72" y="23"/>
                  </a:cubicBezTo>
                  <a:cubicBezTo>
                    <a:pt x="76" y="23"/>
                    <a:pt x="79" y="24"/>
                    <a:pt x="82" y="25"/>
                  </a:cubicBezTo>
                  <a:cubicBezTo>
                    <a:pt x="80" y="34"/>
                    <a:pt x="79" y="42"/>
                    <a:pt x="77" y="50"/>
                  </a:cubicBezTo>
                  <a:cubicBezTo>
                    <a:pt x="78" y="50"/>
                    <a:pt x="78" y="50"/>
                    <a:pt x="79" y="50"/>
                  </a:cubicBezTo>
                  <a:cubicBezTo>
                    <a:pt x="80" y="54"/>
                    <a:pt x="80" y="58"/>
                    <a:pt x="81" y="62"/>
                  </a:cubicBezTo>
                  <a:cubicBezTo>
                    <a:pt x="82" y="65"/>
                    <a:pt x="84" y="68"/>
                    <a:pt x="87" y="73"/>
                  </a:cubicBezTo>
                  <a:cubicBezTo>
                    <a:pt x="86" y="74"/>
                    <a:pt x="84" y="76"/>
                    <a:pt x="81" y="78"/>
                  </a:cubicBezTo>
                  <a:cubicBezTo>
                    <a:pt x="75" y="80"/>
                    <a:pt x="70" y="82"/>
                    <a:pt x="64" y="85"/>
                  </a:cubicBezTo>
                  <a:cubicBezTo>
                    <a:pt x="64" y="85"/>
                    <a:pt x="63" y="85"/>
                    <a:pt x="63" y="85"/>
                  </a:cubicBezTo>
                  <a:cubicBezTo>
                    <a:pt x="48" y="82"/>
                    <a:pt x="32" y="83"/>
                    <a:pt x="22" y="66"/>
                  </a:cubicBezTo>
                  <a:cubicBezTo>
                    <a:pt x="18" y="59"/>
                    <a:pt x="9" y="53"/>
                    <a:pt x="7" y="44"/>
                  </a:cubicBezTo>
                  <a:cubicBezTo>
                    <a:pt x="4" y="36"/>
                    <a:pt x="2" y="27"/>
                    <a:pt x="1" y="18"/>
                  </a:cubicBezTo>
                  <a:cubicBezTo>
                    <a:pt x="0" y="5"/>
                    <a:pt x="7" y="0"/>
                    <a:pt x="19" y="5"/>
                  </a:cubicBezTo>
                  <a:cubicBezTo>
                    <a:pt x="27" y="7"/>
                    <a:pt x="35" y="10"/>
                    <a:pt x="44" y="13"/>
                  </a:cubicBezTo>
                  <a:cubicBezTo>
                    <a:pt x="46" y="14"/>
                    <a:pt x="48" y="15"/>
                    <a:pt x="5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50F3AD7B-330D-4BF3-9043-89388C51F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6784" y="2455052"/>
              <a:ext cx="31750" cy="14288"/>
            </a:xfrm>
            <a:custGeom>
              <a:avLst/>
              <a:gdLst>
                <a:gd name="T0" fmla="*/ 50 w 50"/>
                <a:gd name="T1" fmla="*/ 12 h 24"/>
                <a:gd name="T2" fmla="*/ 0 w 50"/>
                <a:gd name="T3" fmla="*/ 4 h 24"/>
                <a:gd name="T4" fmla="*/ 50 w 50"/>
                <a:gd name="T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4">
                  <a:moveTo>
                    <a:pt x="50" y="12"/>
                  </a:moveTo>
                  <a:cubicBezTo>
                    <a:pt x="32" y="24"/>
                    <a:pt x="7" y="20"/>
                    <a:pt x="0" y="4"/>
                  </a:cubicBezTo>
                  <a:cubicBezTo>
                    <a:pt x="7" y="0"/>
                    <a:pt x="43" y="6"/>
                    <a:pt x="5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A209E5B5-B4A1-496F-A599-4711C0970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59" y="2413777"/>
              <a:ext cx="23813" cy="14288"/>
            </a:xfrm>
            <a:custGeom>
              <a:avLst/>
              <a:gdLst>
                <a:gd name="T0" fmla="*/ 0 w 40"/>
                <a:gd name="T1" fmla="*/ 10 h 22"/>
                <a:gd name="T2" fmla="*/ 40 w 40"/>
                <a:gd name="T3" fmla="*/ 15 h 22"/>
                <a:gd name="T4" fmla="*/ 0 w 4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2">
                  <a:moveTo>
                    <a:pt x="0" y="10"/>
                  </a:moveTo>
                  <a:cubicBezTo>
                    <a:pt x="6" y="0"/>
                    <a:pt x="16" y="1"/>
                    <a:pt x="40" y="15"/>
                  </a:cubicBezTo>
                  <a:cubicBezTo>
                    <a:pt x="31" y="22"/>
                    <a:pt x="15" y="2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31D9F787-017C-40CD-A125-CA41ED742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22" y="2134377"/>
              <a:ext cx="176213" cy="41275"/>
            </a:xfrm>
            <a:custGeom>
              <a:avLst/>
              <a:gdLst>
                <a:gd name="T0" fmla="*/ 271 w 292"/>
                <a:gd name="T1" fmla="*/ 53 h 67"/>
                <a:gd name="T2" fmla="*/ 181 w 292"/>
                <a:gd name="T3" fmla="*/ 17 h 67"/>
                <a:gd name="T4" fmla="*/ 127 w 292"/>
                <a:gd name="T5" fmla="*/ 12 h 67"/>
                <a:gd name="T6" fmla="*/ 112 w 292"/>
                <a:gd name="T7" fmla="*/ 16 h 67"/>
                <a:gd name="T8" fmla="*/ 106 w 292"/>
                <a:gd name="T9" fmla="*/ 17 h 67"/>
                <a:gd name="T10" fmla="*/ 89 w 292"/>
                <a:gd name="T11" fmla="*/ 17 h 67"/>
                <a:gd name="T12" fmla="*/ 48 w 292"/>
                <a:gd name="T13" fmla="*/ 19 h 67"/>
                <a:gd name="T14" fmla="*/ 18 w 292"/>
                <a:gd name="T15" fmla="*/ 15 h 67"/>
                <a:gd name="T16" fmla="*/ 0 w 292"/>
                <a:gd name="T17" fmla="*/ 2 h 67"/>
                <a:gd name="T18" fmla="*/ 18 w 292"/>
                <a:gd name="T19" fmla="*/ 2 h 67"/>
                <a:gd name="T20" fmla="*/ 70 w 292"/>
                <a:gd name="T21" fmla="*/ 11 h 67"/>
                <a:gd name="T22" fmla="*/ 70 w 292"/>
                <a:gd name="T23" fmla="*/ 6 h 67"/>
                <a:gd name="T24" fmla="*/ 80 w 292"/>
                <a:gd name="T25" fmla="*/ 7 h 67"/>
                <a:gd name="T26" fmla="*/ 208 w 292"/>
                <a:gd name="T27" fmla="*/ 14 h 67"/>
                <a:gd name="T28" fmla="*/ 216 w 292"/>
                <a:gd name="T29" fmla="*/ 13 h 67"/>
                <a:gd name="T30" fmla="*/ 265 w 292"/>
                <a:gd name="T31" fmla="*/ 37 h 67"/>
                <a:gd name="T32" fmla="*/ 268 w 292"/>
                <a:gd name="T33" fmla="*/ 10 h 67"/>
                <a:gd name="T34" fmla="*/ 282 w 292"/>
                <a:gd name="T35" fmla="*/ 14 h 67"/>
                <a:gd name="T36" fmla="*/ 282 w 292"/>
                <a:gd name="T37" fmla="*/ 16 h 67"/>
                <a:gd name="T38" fmla="*/ 275 w 292"/>
                <a:gd name="T39" fmla="*/ 20 h 67"/>
                <a:gd name="T40" fmla="*/ 292 w 292"/>
                <a:gd name="T41" fmla="*/ 66 h 67"/>
                <a:gd name="T42" fmla="*/ 290 w 292"/>
                <a:gd name="T43" fmla="*/ 67 h 67"/>
                <a:gd name="T44" fmla="*/ 284 w 292"/>
                <a:gd name="T45" fmla="*/ 58 h 67"/>
                <a:gd name="T46" fmla="*/ 271 w 292"/>
                <a:gd name="T47" fmla="*/ 63 h 67"/>
                <a:gd name="T48" fmla="*/ 271 w 292"/>
                <a:gd name="T49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2" h="67">
                  <a:moveTo>
                    <a:pt x="271" y="53"/>
                  </a:moveTo>
                  <a:cubicBezTo>
                    <a:pt x="245" y="34"/>
                    <a:pt x="214" y="23"/>
                    <a:pt x="181" y="17"/>
                  </a:cubicBezTo>
                  <a:cubicBezTo>
                    <a:pt x="163" y="14"/>
                    <a:pt x="145" y="13"/>
                    <a:pt x="127" y="12"/>
                  </a:cubicBezTo>
                  <a:cubicBezTo>
                    <a:pt x="122" y="12"/>
                    <a:pt x="117" y="15"/>
                    <a:pt x="112" y="16"/>
                  </a:cubicBezTo>
                  <a:cubicBezTo>
                    <a:pt x="110" y="17"/>
                    <a:pt x="107" y="18"/>
                    <a:pt x="106" y="17"/>
                  </a:cubicBezTo>
                  <a:cubicBezTo>
                    <a:pt x="100" y="11"/>
                    <a:pt x="94" y="14"/>
                    <a:pt x="89" y="17"/>
                  </a:cubicBezTo>
                  <a:cubicBezTo>
                    <a:pt x="75" y="22"/>
                    <a:pt x="62" y="23"/>
                    <a:pt x="48" y="19"/>
                  </a:cubicBezTo>
                  <a:cubicBezTo>
                    <a:pt x="38" y="16"/>
                    <a:pt x="28" y="17"/>
                    <a:pt x="18" y="15"/>
                  </a:cubicBezTo>
                  <a:cubicBezTo>
                    <a:pt x="10" y="14"/>
                    <a:pt x="3" y="11"/>
                    <a:pt x="0" y="2"/>
                  </a:cubicBezTo>
                  <a:cubicBezTo>
                    <a:pt x="7" y="2"/>
                    <a:pt x="14" y="0"/>
                    <a:pt x="18" y="2"/>
                  </a:cubicBezTo>
                  <a:cubicBezTo>
                    <a:pt x="35" y="11"/>
                    <a:pt x="52" y="11"/>
                    <a:pt x="70" y="11"/>
                  </a:cubicBezTo>
                  <a:cubicBezTo>
                    <a:pt x="70" y="9"/>
                    <a:pt x="70" y="7"/>
                    <a:pt x="70" y="6"/>
                  </a:cubicBezTo>
                  <a:cubicBezTo>
                    <a:pt x="73" y="7"/>
                    <a:pt x="77" y="8"/>
                    <a:pt x="80" y="7"/>
                  </a:cubicBezTo>
                  <a:cubicBezTo>
                    <a:pt x="123" y="0"/>
                    <a:pt x="166" y="0"/>
                    <a:pt x="208" y="14"/>
                  </a:cubicBezTo>
                  <a:cubicBezTo>
                    <a:pt x="210" y="15"/>
                    <a:pt x="213" y="13"/>
                    <a:pt x="216" y="13"/>
                  </a:cubicBezTo>
                  <a:cubicBezTo>
                    <a:pt x="232" y="21"/>
                    <a:pt x="249" y="29"/>
                    <a:pt x="265" y="37"/>
                  </a:cubicBezTo>
                  <a:cubicBezTo>
                    <a:pt x="275" y="30"/>
                    <a:pt x="271" y="21"/>
                    <a:pt x="268" y="10"/>
                  </a:cubicBezTo>
                  <a:cubicBezTo>
                    <a:pt x="274" y="12"/>
                    <a:pt x="278" y="13"/>
                    <a:pt x="282" y="14"/>
                  </a:cubicBezTo>
                  <a:cubicBezTo>
                    <a:pt x="282" y="15"/>
                    <a:pt x="282" y="16"/>
                    <a:pt x="282" y="16"/>
                  </a:cubicBezTo>
                  <a:cubicBezTo>
                    <a:pt x="280" y="18"/>
                    <a:pt x="278" y="19"/>
                    <a:pt x="275" y="20"/>
                  </a:cubicBezTo>
                  <a:cubicBezTo>
                    <a:pt x="281" y="35"/>
                    <a:pt x="286" y="51"/>
                    <a:pt x="292" y="66"/>
                  </a:cubicBezTo>
                  <a:cubicBezTo>
                    <a:pt x="291" y="67"/>
                    <a:pt x="291" y="67"/>
                    <a:pt x="290" y="67"/>
                  </a:cubicBezTo>
                  <a:cubicBezTo>
                    <a:pt x="288" y="64"/>
                    <a:pt x="286" y="60"/>
                    <a:pt x="284" y="58"/>
                  </a:cubicBezTo>
                  <a:cubicBezTo>
                    <a:pt x="279" y="60"/>
                    <a:pt x="275" y="62"/>
                    <a:pt x="271" y="63"/>
                  </a:cubicBezTo>
                  <a:cubicBezTo>
                    <a:pt x="271" y="60"/>
                    <a:pt x="271" y="58"/>
                    <a:pt x="271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DD688AE8-E351-4A63-A684-EC0973C0A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809" y="2115327"/>
              <a:ext cx="60325" cy="17463"/>
            </a:xfrm>
            <a:custGeom>
              <a:avLst/>
              <a:gdLst>
                <a:gd name="T0" fmla="*/ 100 w 100"/>
                <a:gd name="T1" fmla="*/ 23 h 27"/>
                <a:gd name="T2" fmla="*/ 20 w 100"/>
                <a:gd name="T3" fmla="*/ 7 h 27"/>
                <a:gd name="T4" fmla="*/ 14 w 100"/>
                <a:gd name="T5" fmla="*/ 14 h 27"/>
                <a:gd name="T6" fmla="*/ 17 w 100"/>
                <a:gd name="T7" fmla="*/ 27 h 27"/>
                <a:gd name="T8" fmla="*/ 6 w 100"/>
                <a:gd name="T9" fmla="*/ 0 h 27"/>
                <a:gd name="T10" fmla="*/ 51 w 100"/>
                <a:gd name="T11" fmla="*/ 3 h 27"/>
                <a:gd name="T12" fmla="*/ 100 w 100"/>
                <a:gd name="T1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7">
                  <a:moveTo>
                    <a:pt x="100" y="23"/>
                  </a:moveTo>
                  <a:cubicBezTo>
                    <a:pt x="74" y="18"/>
                    <a:pt x="47" y="12"/>
                    <a:pt x="20" y="7"/>
                  </a:cubicBezTo>
                  <a:cubicBezTo>
                    <a:pt x="14" y="6"/>
                    <a:pt x="13" y="9"/>
                    <a:pt x="14" y="14"/>
                  </a:cubicBezTo>
                  <a:cubicBezTo>
                    <a:pt x="14" y="18"/>
                    <a:pt x="16" y="22"/>
                    <a:pt x="17" y="27"/>
                  </a:cubicBezTo>
                  <a:cubicBezTo>
                    <a:pt x="4" y="26"/>
                    <a:pt x="0" y="14"/>
                    <a:pt x="6" y="0"/>
                  </a:cubicBezTo>
                  <a:cubicBezTo>
                    <a:pt x="22" y="1"/>
                    <a:pt x="36" y="1"/>
                    <a:pt x="51" y="3"/>
                  </a:cubicBezTo>
                  <a:cubicBezTo>
                    <a:pt x="69" y="6"/>
                    <a:pt x="86" y="13"/>
                    <a:pt x="10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E68E303-32AC-479E-B41D-D98A47908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6747" y="2155015"/>
              <a:ext cx="12700" cy="9525"/>
            </a:xfrm>
            <a:custGeom>
              <a:avLst/>
              <a:gdLst>
                <a:gd name="T0" fmla="*/ 1 w 23"/>
                <a:gd name="T1" fmla="*/ 0 h 16"/>
                <a:gd name="T2" fmla="*/ 21 w 23"/>
                <a:gd name="T3" fmla="*/ 9 h 16"/>
                <a:gd name="T4" fmla="*/ 23 w 23"/>
                <a:gd name="T5" fmla="*/ 14 h 16"/>
                <a:gd name="T6" fmla="*/ 17 w 23"/>
                <a:gd name="T7" fmla="*/ 15 h 16"/>
                <a:gd name="T8" fmla="*/ 0 w 23"/>
                <a:gd name="T9" fmla="*/ 3 h 16"/>
                <a:gd name="T10" fmla="*/ 1 w 23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6">
                  <a:moveTo>
                    <a:pt x="1" y="0"/>
                  </a:moveTo>
                  <a:cubicBezTo>
                    <a:pt x="8" y="3"/>
                    <a:pt x="15" y="5"/>
                    <a:pt x="21" y="9"/>
                  </a:cubicBezTo>
                  <a:cubicBezTo>
                    <a:pt x="22" y="9"/>
                    <a:pt x="22" y="12"/>
                    <a:pt x="23" y="14"/>
                  </a:cubicBezTo>
                  <a:cubicBezTo>
                    <a:pt x="21" y="14"/>
                    <a:pt x="19" y="16"/>
                    <a:pt x="17" y="15"/>
                  </a:cubicBezTo>
                  <a:cubicBezTo>
                    <a:pt x="12" y="11"/>
                    <a:pt x="6" y="7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01508428-B7FC-4015-AE96-D4ACA834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7909" y="2183590"/>
              <a:ext cx="19050" cy="6350"/>
            </a:xfrm>
            <a:custGeom>
              <a:avLst/>
              <a:gdLst>
                <a:gd name="T0" fmla="*/ 30 w 31"/>
                <a:gd name="T1" fmla="*/ 1 h 11"/>
                <a:gd name="T2" fmla="*/ 22 w 31"/>
                <a:gd name="T3" fmla="*/ 10 h 11"/>
                <a:gd name="T4" fmla="*/ 5 w 31"/>
                <a:gd name="T5" fmla="*/ 8 h 11"/>
                <a:gd name="T6" fmla="*/ 0 w 31"/>
                <a:gd name="T7" fmla="*/ 4 h 11"/>
                <a:gd name="T8" fmla="*/ 5 w 31"/>
                <a:gd name="T9" fmla="*/ 0 h 11"/>
                <a:gd name="T10" fmla="*/ 30 w 31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1">
                  <a:moveTo>
                    <a:pt x="30" y="1"/>
                  </a:moveTo>
                  <a:cubicBezTo>
                    <a:pt x="31" y="9"/>
                    <a:pt x="28" y="11"/>
                    <a:pt x="22" y="10"/>
                  </a:cubicBezTo>
                  <a:cubicBezTo>
                    <a:pt x="16" y="10"/>
                    <a:pt x="11" y="9"/>
                    <a:pt x="5" y="8"/>
                  </a:cubicBezTo>
                  <a:cubicBezTo>
                    <a:pt x="3" y="8"/>
                    <a:pt x="2" y="5"/>
                    <a:pt x="0" y="4"/>
                  </a:cubicBezTo>
                  <a:cubicBezTo>
                    <a:pt x="2" y="2"/>
                    <a:pt x="3" y="0"/>
                    <a:pt x="5" y="0"/>
                  </a:cubicBezTo>
                  <a:cubicBezTo>
                    <a:pt x="13" y="0"/>
                    <a:pt x="22" y="1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D020262D-AD48-487F-A9FD-AC5282C49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4247" y="2258202"/>
              <a:ext cx="11113" cy="11113"/>
            </a:xfrm>
            <a:custGeom>
              <a:avLst/>
              <a:gdLst>
                <a:gd name="T0" fmla="*/ 1 w 18"/>
                <a:gd name="T1" fmla="*/ 19 h 19"/>
                <a:gd name="T2" fmla="*/ 0 w 18"/>
                <a:gd name="T3" fmla="*/ 7 h 19"/>
                <a:gd name="T4" fmla="*/ 8 w 18"/>
                <a:gd name="T5" fmla="*/ 5 h 19"/>
                <a:gd name="T6" fmla="*/ 18 w 18"/>
                <a:gd name="T7" fmla="*/ 10 h 19"/>
                <a:gd name="T8" fmla="*/ 18 w 18"/>
                <a:gd name="T9" fmla="*/ 17 h 19"/>
                <a:gd name="T10" fmla="*/ 9 w 18"/>
                <a:gd name="T11" fmla="*/ 17 h 19"/>
                <a:gd name="T12" fmla="*/ 1 w 1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">
                  <a:moveTo>
                    <a:pt x="1" y="19"/>
                  </a:moveTo>
                  <a:cubicBezTo>
                    <a:pt x="1" y="14"/>
                    <a:pt x="0" y="11"/>
                    <a:pt x="0" y="7"/>
                  </a:cubicBezTo>
                  <a:cubicBezTo>
                    <a:pt x="1" y="3"/>
                    <a:pt x="4" y="0"/>
                    <a:pt x="8" y="5"/>
                  </a:cubicBezTo>
                  <a:cubicBezTo>
                    <a:pt x="11" y="7"/>
                    <a:pt x="14" y="8"/>
                    <a:pt x="18" y="10"/>
                  </a:cubicBezTo>
                  <a:cubicBezTo>
                    <a:pt x="18" y="12"/>
                    <a:pt x="18" y="15"/>
                    <a:pt x="18" y="17"/>
                  </a:cubicBezTo>
                  <a:cubicBezTo>
                    <a:pt x="15" y="17"/>
                    <a:pt x="12" y="17"/>
                    <a:pt x="9" y="17"/>
                  </a:cubicBezTo>
                  <a:cubicBezTo>
                    <a:pt x="7" y="17"/>
                    <a:pt x="5" y="18"/>
                    <a:pt x="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AA93B4DA-73D5-4708-AA68-0DCD009A4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34" y="2158190"/>
              <a:ext cx="12700" cy="7938"/>
            </a:xfrm>
            <a:custGeom>
              <a:avLst/>
              <a:gdLst>
                <a:gd name="T0" fmla="*/ 1 w 20"/>
                <a:gd name="T1" fmla="*/ 12 h 13"/>
                <a:gd name="T2" fmla="*/ 20 w 20"/>
                <a:gd name="T3" fmla="*/ 3 h 13"/>
                <a:gd name="T4" fmla="*/ 1 w 20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3">
                  <a:moveTo>
                    <a:pt x="1" y="12"/>
                  </a:moveTo>
                  <a:cubicBezTo>
                    <a:pt x="0" y="4"/>
                    <a:pt x="9" y="0"/>
                    <a:pt x="20" y="3"/>
                  </a:cubicBezTo>
                  <a:cubicBezTo>
                    <a:pt x="18" y="10"/>
                    <a:pt x="12" y="13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C2AA0983-2DB1-4C19-87D1-F6E45320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147" y="2172477"/>
              <a:ext cx="12700" cy="7938"/>
            </a:xfrm>
            <a:custGeom>
              <a:avLst/>
              <a:gdLst>
                <a:gd name="T0" fmla="*/ 21 w 21"/>
                <a:gd name="T1" fmla="*/ 7 h 13"/>
                <a:gd name="T2" fmla="*/ 0 w 21"/>
                <a:gd name="T3" fmla="*/ 6 h 13"/>
                <a:gd name="T4" fmla="*/ 21 w 21"/>
                <a:gd name="T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3">
                  <a:moveTo>
                    <a:pt x="21" y="7"/>
                  </a:moveTo>
                  <a:cubicBezTo>
                    <a:pt x="12" y="13"/>
                    <a:pt x="4" y="13"/>
                    <a:pt x="0" y="6"/>
                  </a:cubicBezTo>
                  <a:cubicBezTo>
                    <a:pt x="9" y="0"/>
                    <a:pt x="14" y="0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A20DFDC0-1C66-4E93-9463-B52C607D5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759" y="2243915"/>
              <a:ext cx="7938" cy="11113"/>
            </a:xfrm>
            <a:custGeom>
              <a:avLst/>
              <a:gdLst>
                <a:gd name="T0" fmla="*/ 9 w 13"/>
                <a:gd name="T1" fmla="*/ 1 h 18"/>
                <a:gd name="T2" fmla="*/ 13 w 13"/>
                <a:gd name="T3" fmla="*/ 15 h 18"/>
                <a:gd name="T4" fmla="*/ 2 w 13"/>
                <a:gd name="T5" fmla="*/ 18 h 18"/>
                <a:gd name="T6" fmla="*/ 0 w 13"/>
                <a:gd name="T7" fmla="*/ 15 h 18"/>
                <a:gd name="T8" fmla="*/ 6 w 13"/>
                <a:gd name="T9" fmla="*/ 0 h 18"/>
                <a:gd name="T10" fmla="*/ 9 w 13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9" y="1"/>
                  </a:moveTo>
                  <a:cubicBezTo>
                    <a:pt x="10" y="5"/>
                    <a:pt x="11" y="10"/>
                    <a:pt x="13" y="15"/>
                  </a:cubicBezTo>
                  <a:cubicBezTo>
                    <a:pt x="9" y="16"/>
                    <a:pt x="5" y="17"/>
                    <a:pt x="2" y="18"/>
                  </a:cubicBezTo>
                  <a:cubicBezTo>
                    <a:pt x="1" y="18"/>
                    <a:pt x="0" y="16"/>
                    <a:pt x="0" y="15"/>
                  </a:cubicBezTo>
                  <a:cubicBezTo>
                    <a:pt x="2" y="10"/>
                    <a:pt x="4" y="5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EB4F4476-2BAB-4EB8-BB9A-33675A3E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6797" y="2166127"/>
              <a:ext cx="12700" cy="7938"/>
            </a:xfrm>
            <a:custGeom>
              <a:avLst/>
              <a:gdLst>
                <a:gd name="T0" fmla="*/ 19 w 19"/>
                <a:gd name="T1" fmla="*/ 7 h 13"/>
                <a:gd name="T2" fmla="*/ 0 w 19"/>
                <a:gd name="T3" fmla="*/ 13 h 13"/>
                <a:gd name="T4" fmla="*/ 19 w 19"/>
                <a:gd name="T5" fmla="*/ 5 h 13"/>
                <a:gd name="T6" fmla="*/ 19 w 19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19" y="7"/>
                  </a:moveTo>
                  <a:cubicBezTo>
                    <a:pt x="13" y="9"/>
                    <a:pt x="7" y="11"/>
                    <a:pt x="0" y="13"/>
                  </a:cubicBezTo>
                  <a:cubicBezTo>
                    <a:pt x="2" y="2"/>
                    <a:pt x="9" y="0"/>
                    <a:pt x="19" y="5"/>
                  </a:cubicBezTo>
                  <a:cubicBezTo>
                    <a:pt x="19" y="6"/>
                    <a:pt x="19" y="6"/>
                    <a:pt x="1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23B1EF6B-BA59-4AEA-9389-41D4C060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6784" y="2251852"/>
              <a:ext cx="11113" cy="12700"/>
            </a:xfrm>
            <a:custGeom>
              <a:avLst/>
              <a:gdLst>
                <a:gd name="T0" fmla="*/ 17 w 17"/>
                <a:gd name="T1" fmla="*/ 2 h 20"/>
                <a:gd name="T2" fmla="*/ 3 w 17"/>
                <a:gd name="T3" fmla="*/ 20 h 20"/>
                <a:gd name="T4" fmla="*/ 14 w 17"/>
                <a:gd name="T5" fmla="*/ 0 h 20"/>
                <a:gd name="T6" fmla="*/ 17 w 17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0">
                  <a:moveTo>
                    <a:pt x="17" y="2"/>
                  </a:moveTo>
                  <a:cubicBezTo>
                    <a:pt x="12" y="7"/>
                    <a:pt x="8" y="13"/>
                    <a:pt x="3" y="20"/>
                  </a:cubicBezTo>
                  <a:cubicBezTo>
                    <a:pt x="0" y="10"/>
                    <a:pt x="3" y="5"/>
                    <a:pt x="14" y="0"/>
                  </a:cubicBezTo>
                  <a:cubicBezTo>
                    <a:pt x="15" y="0"/>
                    <a:pt x="16" y="1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9040014D-EC68-46FC-9C57-537E515BD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134" y="2277252"/>
              <a:ext cx="7938" cy="11113"/>
            </a:xfrm>
            <a:custGeom>
              <a:avLst/>
              <a:gdLst>
                <a:gd name="T0" fmla="*/ 8 w 14"/>
                <a:gd name="T1" fmla="*/ 0 h 18"/>
                <a:gd name="T2" fmla="*/ 9 w 14"/>
                <a:gd name="T3" fmla="*/ 18 h 18"/>
                <a:gd name="T4" fmla="*/ 8 w 14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14" y="6"/>
                    <a:pt x="12" y="12"/>
                    <a:pt x="9" y="18"/>
                  </a:cubicBezTo>
                  <a:cubicBezTo>
                    <a:pt x="1" y="14"/>
                    <a:pt x="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091F7EB4-A948-4270-BD28-0FE16F8A6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884" y="2243915"/>
              <a:ext cx="6350" cy="12700"/>
            </a:xfrm>
            <a:custGeom>
              <a:avLst/>
              <a:gdLst>
                <a:gd name="T0" fmla="*/ 2 w 11"/>
                <a:gd name="T1" fmla="*/ 0 h 20"/>
                <a:gd name="T2" fmla="*/ 0 w 11"/>
                <a:gd name="T3" fmla="*/ 20 h 20"/>
                <a:gd name="T4" fmla="*/ 2 w 11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2" y="0"/>
                  </a:moveTo>
                  <a:cubicBezTo>
                    <a:pt x="11" y="8"/>
                    <a:pt x="10" y="14"/>
                    <a:pt x="0" y="20"/>
                  </a:cubicBezTo>
                  <a:cubicBezTo>
                    <a:pt x="1" y="12"/>
                    <a:pt x="2" y="6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0D984B23-C620-424C-B992-09D90A4F0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022" y="2247090"/>
              <a:ext cx="9525" cy="9525"/>
            </a:xfrm>
            <a:custGeom>
              <a:avLst/>
              <a:gdLst>
                <a:gd name="T0" fmla="*/ 1 w 15"/>
                <a:gd name="T1" fmla="*/ 15 h 15"/>
                <a:gd name="T2" fmla="*/ 15 w 15"/>
                <a:gd name="T3" fmla="*/ 0 h 15"/>
                <a:gd name="T4" fmla="*/ 1 w 15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" y="15"/>
                  </a:moveTo>
                  <a:cubicBezTo>
                    <a:pt x="0" y="6"/>
                    <a:pt x="3" y="3"/>
                    <a:pt x="15" y="0"/>
                  </a:cubicBezTo>
                  <a:cubicBezTo>
                    <a:pt x="14" y="9"/>
                    <a:pt x="8" y="12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124D1876-0B9E-40E1-8C7B-DCC0E6521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659" y="2278840"/>
              <a:ext cx="7938" cy="11113"/>
            </a:xfrm>
            <a:custGeom>
              <a:avLst/>
              <a:gdLst>
                <a:gd name="T0" fmla="*/ 12 w 14"/>
                <a:gd name="T1" fmla="*/ 17 h 18"/>
                <a:gd name="T2" fmla="*/ 6 w 14"/>
                <a:gd name="T3" fmla="*/ 0 h 18"/>
                <a:gd name="T4" fmla="*/ 12 w 14"/>
                <a:gd name="T5" fmla="*/ 18 h 18"/>
                <a:gd name="T6" fmla="*/ 12 w 14"/>
                <a:gd name="T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12" y="17"/>
                  </a:moveTo>
                  <a:cubicBezTo>
                    <a:pt x="2" y="14"/>
                    <a:pt x="0" y="9"/>
                    <a:pt x="6" y="0"/>
                  </a:cubicBezTo>
                  <a:cubicBezTo>
                    <a:pt x="14" y="4"/>
                    <a:pt x="12" y="11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85" name="Freeform 24">
              <a:extLst>
                <a:ext uri="{FF2B5EF4-FFF2-40B4-BE49-F238E27FC236}">
                  <a16:creationId xmlns:a16="http://schemas.microsoft.com/office/drawing/2014/main" id="{7D15BDC7-C605-4035-B53A-846718063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0909" y="2256615"/>
              <a:ext cx="7938" cy="11113"/>
            </a:xfrm>
            <a:custGeom>
              <a:avLst/>
              <a:gdLst>
                <a:gd name="T0" fmla="*/ 14 w 14"/>
                <a:gd name="T1" fmla="*/ 0 h 19"/>
                <a:gd name="T2" fmla="*/ 8 w 14"/>
                <a:gd name="T3" fmla="*/ 19 h 19"/>
                <a:gd name="T4" fmla="*/ 14 w 1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9">
                  <a:moveTo>
                    <a:pt x="14" y="0"/>
                  </a:moveTo>
                  <a:cubicBezTo>
                    <a:pt x="12" y="7"/>
                    <a:pt x="10" y="13"/>
                    <a:pt x="8" y="19"/>
                  </a:cubicBezTo>
                  <a:cubicBezTo>
                    <a:pt x="0" y="11"/>
                    <a:pt x="2" y="4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EDBDC42B-0FE3-44FA-8A89-8BAFF57C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084" y="2175652"/>
              <a:ext cx="9525" cy="6350"/>
            </a:xfrm>
            <a:custGeom>
              <a:avLst/>
              <a:gdLst>
                <a:gd name="T0" fmla="*/ 16 w 16"/>
                <a:gd name="T1" fmla="*/ 2 h 11"/>
                <a:gd name="T2" fmla="*/ 13 w 16"/>
                <a:gd name="T3" fmla="*/ 11 h 11"/>
                <a:gd name="T4" fmla="*/ 2 w 16"/>
                <a:gd name="T5" fmla="*/ 0 h 11"/>
                <a:gd name="T6" fmla="*/ 16 w 16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">
                  <a:moveTo>
                    <a:pt x="16" y="2"/>
                  </a:moveTo>
                  <a:cubicBezTo>
                    <a:pt x="15" y="6"/>
                    <a:pt x="14" y="8"/>
                    <a:pt x="13" y="11"/>
                  </a:cubicBezTo>
                  <a:cubicBezTo>
                    <a:pt x="8" y="8"/>
                    <a:pt x="0" y="10"/>
                    <a:pt x="2" y="0"/>
                  </a:cubicBezTo>
                  <a:cubicBezTo>
                    <a:pt x="6" y="0"/>
                    <a:pt x="11" y="1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DB72EDF1-B9A5-41AA-9206-38A9EC9D3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22" y="2255027"/>
              <a:ext cx="7938" cy="11113"/>
            </a:xfrm>
            <a:custGeom>
              <a:avLst/>
              <a:gdLst>
                <a:gd name="T0" fmla="*/ 13 w 13"/>
                <a:gd name="T1" fmla="*/ 0 h 18"/>
                <a:gd name="T2" fmla="*/ 6 w 13"/>
                <a:gd name="T3" fmla="*/ 18 h 18"/>
                <a:gd name="T4" fmla="*/ 13 w 13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13" y="0"/>
                  </a:moveTo>
                  <a:cubicBezTo>
                    <a:pt x="11" y="6"/>
                    <a:pt x="9" y="11"/>
                    <a:pt x="6" y="18"/>
                  </a:cubicBezTo>
                  <a:cubicBezTo>
                    <a:pt x="0" y="7"/>
                    <a:pt x="2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88" name="Freeform 27">
              <a:extLst>
                <a:ext uri="{FF2B5EF4-FFF2-40B4-BE49-F238E27FC236}">
                  <a16:creationId xmlns:a16="http://schemas.microsoft.com/office/drawing/2014/main" id="{08131E79-365E-46F6-893B-24220E508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134" y="2161365"/>
              <a:ext cx="11113" cy="6350"/>
            </a:xfrm>
            <a:custGeom>
              <a:avLst/>
              <a:gdLst>
                <a:gd name="T0" fmla="*/ 19 w 19"/>
                <a:gd name="T1" fmla="*/ 6 h 12"/>
                <a:gd name="T2" fmla="*/ 0 w 19"/>
                <a:gd name="T3" fmla="*/ 0 h 12"/>
                <a:gd name="T4" fmla="*/ 19 w 19"/>
                <a:gd name="T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2">
                  <a:moveTo>
                    <a:pt x="19" y="6"/>
                  </a:moveTo>
                  <a:cubicBezTo>
                    <a:pt x="9" y="12"/>
                    <a:pt x="4" y="11"/>
                    <a:pt x="0" y="0"/>
                  </a:cubicBezTo>
                  <a:cubicBezTo>
                    <a:pt x="7" y="3"/>
                    <a:pt x="13" y="4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89" name="Freeform 28">
              <a:extLst>
                <a:ext uri="{FF2B5EF4-FFF2-40B4-BE49-F238E27FC236}">
                  <a16:creationId xmlns:a16="http://schemas.microsoft.com/office/drawing/2014/main" id="{7AC0FAB0-1459-4C3B-AFF7-A53B4CC4A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9322" y="2182002"/>
              <a:ext cx="12700" cy="7938"/>
            </a:xfrm>
            <a:custGeom>
              <a:avLst/>
              <a:gdLst>
                <a:gd name="T0" fmla="*/ 0 w 19"/>
                <a:gd name="T1" fmla="*/ 0 h 13"/>
                <a:gd name="T2" fmla="*/ 19 w 19"/>
                <a:gd name="T3" fmla="*/ 6 h 13"/>
                <a:gd name="T4" fmla="*/ 0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0" y="0"/>
                  </a:moveTo>
                  <a:cubicBezTo>
                    <a:pt x="7" y="2"/>
                    <a:pt x="12" y="4"/>
                    <a:pt x="19" y="6"/>
                  </a:cubicBezTo>
                  <a:cubicBezTo>
                    <a:pt x="9" y="13"/>
                    <a:pt x="4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90" name="Freeform 29">
              <a:extLst>
                <a:ext uri="{FF2B5EF4-FFF2-40B4-BE49-F238E27FC236}">
                  <a16:creationId xmlns:a16="http://schemas.microsoft.com/office/drawing/2014/main" id="{1CB3CA5C-5E38-4BD3-89E7-C9F78095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397" y="2274077"/>
              <a:ext cx="7938" cy="11113"/>
            </a:xfrm>
            <a:custGeom>
              <a:avLst/>
              <a:gdLst>
                <a:gd name="T0" fmla="*/ 14 w 14"/>
                <a:gd name="T1" fmla="*/ 16 h 16"/>
                <a:gd name="T2" fmla="*/ 0 w 14"/>
                <a:gd name="T3" fmla="*/ 0 h 16"/>
                <a:gd name="T4" fmla="*/ 14 w 14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6">
                  <a:moveTo>
                    <a:pt x="14" y="16"/>
                  </a:moveTo>
                  <a:cubicBezTo>
                    <a:pt x="2" y="16"/>
                    <a:pt x="0" y="13"/>
                    <a:pt x="0" y="0"/>
                  </a:cubicBezTo>
                  <a:cubicBezTo>
                    <a:pt x="5" y="6"/>
                    <a:pt x="9" y="10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91" name="Freeform 30">
              <a:extLst>
                <a:ext uri="{FF2B5EF4-FFF2-40B4-BE49-F238E27FC236}">
                  <a16:creationId xmlns:a16="http://schemas.microsoft.com/office/drawing/2014/main" id="{CC88668E-4E22-4585-AFDB-1E802312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22" y="2270902"/>
              <a:ext cx="9525" cy="9525"/>
            </a:xfrm>
            <a:custGeom>
              <a:avLst/>
              <a:gdLst>
                <a:gd name="T0" fmla="*/ 4 w 17"/>
                <a:gd name="T1" fmla="*/ 0 h 15"/>
                <a:gd name="T2" fmla="*/ 17 w 17"/>
                <a:gd name="T3" fmla="*/ 15 h 15"/>
                <a:gd name="T4" fmla="*/ 7 w 17"/>
                <a:gd name="T5" fmla="*/ 14 h 15"/>
                <a:gd name="T6" fmla="*/ 0 w 17"/>
                <a:gd name="T7" fmla="*/ 2 h 15"/>
                <a:gd name="T8" fmla="*/ 4 w 1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4" y="0"/>
                  </a:moveTo>
                  <a:cubicBezTo>
                    <a:pt x="7" y="5"/>
                    <a:pt x="11" y="9"/>
                    <a:pt x="17" y="15"/>
                  </a:cubicBezTo>
                  <a:cubicBezTo>
                    <a:pt x="12" y="15"/>
                    <a:pt x="9" y="15"/>
                    <a:pt x="7" y="14"/>
                  </a:cubicBezTo>
                  <a:cubicBezTo>
                    <a:pt x="4" y="11"/>
                    <a:pt x="2" y="6"/>
                    <a:pt x="0" y="2"/>
                  </a:cubicBezTo>
                  <a:cubicBezTo>
                    <a:pt x="1" y="2"/>
                    <a:pt x="2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92" name="Freeform 31">
              <a:extLst>
                <a:ext uri="{FF2B5EF4-FFF2-40B4-BE49-F238E27FC236}">
                  <a16:creationId xmlns:a16="http://schemas.microsoft.com/office/drawing/2014/main" id="{A0E6D888-C5A4-47EF-AB71-FF3C8D207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509" y="2274077"/>
              <a:ext cx="7938" cy="9525"/>
            </a:xfrm>
            <a:custGeom>
              <a:avLst/>
              <a:gdLst>
                <a:gd name="T0" fmla="*/ 4 w 13"/>
                <a:gd name="T1" fmla="*/ 0 h 17"/>
                <a:gd name="T2" fmla="*/ 13 w 13"/>
                <a:gd name="T3" fmla="*/ 17 h 17"/>
                <a:gd name="T4" fmla="*/ 4 w 13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7">
                  <a:moveTo>
                    <a:pt x="4" y="0"/>
                  </a:moveTo>
                  <a:cubicBezTo>
                    <a:pt x="6" y="5"/>
                    <a:pt x="9" y="11"/>
                    <a:pt x="13" y="17"/>
                  </a:cubicBezTo>
                  <a:cubicBezTo>
                    <a:pt x="2" y="14"/>
                    <a:pt x="0" y="1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93" name="Freeform 32">
              <a:extLst>
                <a:ext uri="{FF2B5EF4-FFF2-40B4-BE49-F238E27FC236}">
                  <a16:creationId xmlns:a16="http://schemas.microsoft.com/office/drawing/2014/main" id="{336BEF09-1AFA-42F5-B9B7-AB2502923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772" y="2243915"/>
              <a:ext cx="4763" cy="7938"/>
            </a:xfrm>
            <a:custGeom>
              <a:avLst/>
              <a:gdLst>
                <a:gd name="T0" fmla="*/ 9 w 9"/>
                <a:gd name="T1" fmla="*/ 1 h 13"/>
                <a:gd name="T2" fmla="*/ 7 w 9"/>
                <a:gd name="T3" fmla="*/ 13 h 13"/>
                <a:gd name="T4" fmla="*/ 0 w 9"/>
                <a:gd name="T5" fmla="*/ 11 h 13"/>
                <a:gd name="T6" fmla="*/ 4 w 9"/>
                <a:gd name="T7" fmla="*/ 0 h 13"/>
                <a:gd name="T8" fmla="*/ 9 w 9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9" y="1"/>
                  </a:moveTo>
                  <a:cubicBezTo>
                    <a:pt x="8" y="5"/>
                    <a:pt x="8" y="9"/>
                    <a:pt x="7" y="13"/>
                  </a:cubicBezTo>
                  <a:cubicBezTo>
                    <a:pt x="5" y="12"/>
                    <a:pt x="3" y="12"/>
                    <a:pt x="0" y="11"/>
                  </a:cubicBezTo>
                  <a:cubicBezTo>
                    <a:pt x="2" y="7"/>
                    <a:pt x="3" y="4"/>
                    <a:pt x="4" y="0"/>
                  </a:cubicBezTo>
                  <a:cubicBezTo>
                    <a:pt x="6" y="0"/>
                    <a:pt x="8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94" name="Freeform 33">
              <a:extLst>
                <a:ext uri="{FF2B5EF4-FFF2-40B4-BE49-F238E27FC236}">
                  <a16:creationId xmlns:a16="http://schemas.microsoft.com/office/drawing/2014/main" id="{4878DD44-4C41-4619-9A9C-D48893B96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759" y="2153427"/>
              <a:ext cx="4763" cy="9525"/>
            </a:xfrm>
            <a:custGeom>
              <a:avLst/>
              <a:gdLst>
                <a:gd name="T0" fmla="*/ 7 w 9"/>
                <a:gd name="T1" fmla="*/ 1 h 16"/>
                <a:gd name="T2" fmla="*/ 9 w 9"/>
                <a:gd name="T3" fmla="*/ 14 h 16"/>
                <a:gd name="T4" fmla="*/ 6 w 9"/>
                <a:gd name="T5" fmla="*/ 16 h 16"/>
                <a:gd name="T6" fmla="*/ 0 w 9"/>
                <a:gd name="T7" fmla="*/ 10 h 16"/>
                <a:gd name="T8" fmla="*/ 4 w 9"/>
                <a:gd name="T9" fmla="*/ 0 h 16"/>
                <a:gd name="T10" fmla="*/ 7 w 9"/>
                <a:gd name="T1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6">
                  <a:moveTo>
                    <a:pt x="7" y="1"/>
                  </a:moveTo>
                  <a:cubicBezTo>
                    <a:pt x="7" y="5"/>
                    <a:pt x="8" y="10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4" y="14"/>
                    <a:pt x="0" y="12"/>
                    <a:pt x="0" y="10"/>
                  </a:cubicBezTo>
                  <a:cubicBezTo>
                    <a:pt x="0" y="7"/>
                    <a:pt x="2" y="3"/>
                    <a:pt x="4" y="0"/>
                  </a:cubicBezTo>
                  <a:cubicBezTo>
                    <a:pt x="5" y="0"/>
                    <a:pt x="6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C513319F-D651-4DDC-A633-60B5BF63F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772" y="2159777"/>
              <a:ext cx="6350" cy="9525"/>
            </a:xfrm>
            <a:custGeom>
              <a:avLst/>
              <a:gdLst>
                <a:gd name="T0" fmla="*/ 11 w 11"/>
                <a:gd name="T1" fmla="*/ 0 h 14"/>
                <a:gd name="T2" fmla="*/ 9 w 11"/>
                <a:gd name="T3" fmla="*/ 13 h 14"/>
                <a:gd name="T4" fmla="*/ 6 w 11"/>
                <a:gd name="T5" fmla="*/ 14 h 14"/>
                <a:gd name="T6" fmla="*/ 0 w 11"/>
                <a:gd name="T7" fmla="*/ 1 h 14"/>
                <a:gd name="T8" fmla="*/ 11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11" y="0"/>
                  </a:moveTo>
                  <a:cubicBezTo>
                    <a:pt x="10" y="5"/>
                    <a:pt x="9" y="9"/>
                    <a:pt x="9" y="13"/>
                  </a:cubicBezTo>
                  <a:cubicBezTo>
                    <a:pt x="8" y="13"/>
                    <a:pt x="7" y="13"/>
                    <a:pt x="6" y="14"/>
                  </a:cubicBezTo>
                  <a:cubicBezTo>
                    <a:pt x="4" y="10"/>
                    <a:pt x="2" y="6"/>
                    <a:pt x="0" y="1"/>
                  </a:cubicBezTo>
                  <a:cubicBezTo>
                    <a:pt x="4" y="1"/>
                    <a:pt x="6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4832529F-7F00-43E2-9D1E-CEB1FFDF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884" y="2151840"/>
              <a:ext cx="7938" cy="7938"/>
            </a:xfrm>
            <a:custGeom>
              <a:avLst/>
              <a:gdLst>
                <a:gd name="T0" fmla="*/ 13 w 13"/>
                <a:gd name="T1" fmla="*/ 9 h 12"/>
                <a:gd name="T2" fmla="*/ 0 w 13"/>
                <a:gd name="T3" fmla="*/ 5 h 12"/>
                <a:gd name="T4" fmla="*/ 2 w 13"/>
                <a:gd name="T5" fmla="*/ 0 h 12"/>
                <a:gd name="T6" fmla="*/ 13 w 13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9"/>
                  </a:moveTo>
                  <a:cubicBezTo>
                    <a:pt x="5" y="12"/>
                    <a:pt x="1" y="11"/>
                    <a:pt x="0" y="5"/>
                  </a:cubicBezTo>
                  <a:cubicBezTo>
                    <a:pt x="0" y="4"/>
                    <a:pt x="1" y="2"/>
                    <a:pt x="2" y="0"/>
                  </a:cubicBezTo>
                  <a:cubicBezTo>
                    <a:pt x="5" y="3"/>
                    <a:pt x="8" y="5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11DA9828-AD9A-49F7-AC2A-E69024D84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3934" y="2259790"/>
              <a:ext cx="7938" cy="6350"/>
            </a:xfrm>
            <a:custGeom>
              <a:avLst/>
              <a:gdLst>
                <a:gd name="T0" fmla="*/ 3 w 12"/>
                <a:gd name="T1" fmla="*/ 0 h 12"/>
                <a:gd name="T2" fmla="*/ 12 w 12"/>
                <a:gd name="T3" fmla="*/ 9 h 12"/>
                <a:gd name="T4" fmla="*/ 9 w 12"/>
                <a:gd name="T5" fmla="*/ 12 h 12"/>
                <a:gd name="T6" fmla="*/ 0 w 12"/>
                <a:gd name="T7" fmla="*/ 4 h 12"/>
                <a:gd name="T8" fmla="*/ 3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3" y="0"/>
                  </a:moveTo>
                  <a:cubicBezTo>
                    <a:pt x="6" y="3"/>
                    <a:pt x="9" y="6"/>
                    <a:pt x="12" y="9"/>
                  </a:cubicBezTo>
                  <a:cubicBezTo>
                    <a:pt x="12" y="9"/>
                    <a:pt x="10" y="11"/>
                    <a:pt x="9" y="12"/>
                  </a:cubicBezTo>
                  <a:cubicBezTo>
                    <a:pt x="6" y="10"/>
                    <a:pt x="3" y="7"/>
                    <a:pt x="0" y="4"/>
                  </a:cubicBezTo>
                  <a:cubicBezTo>
                    <a:pt x="1" y="3"/>
                    <a:pt x="2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98" name="Freeform 37">
              <a:extLst>
                <a:ext uri="{FF2B5EF4-FFF2-40B4-BE49-F238E27FC236}">
                  <a16:creationId xmlns:a16="http://schemas.microsoft.com/office/drawing/2014/main" id="{7BCF00E2-A4C1-481C-BF7A-1EF65848B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309" y="2194702"/>
              <a:ext cx="6350" cy="7938"/>
            </a:xfrm>
            <a:custGeom>
              <a:avLst/>
              <a:gdLst>
                <a:gd name="T0" fmla="*/ 11 w 11"/>
                <a:gd name="T1" fmla="*/ 7 h 12"/>
                <a:gd name="T2" fmla="*/ 5 w 11"/>
                <a:gd name="T3" fmla="*/ 12 h 12"/>
                <a:gd name="T4" fmla="*/ 1 w 11"/>
                <a:gd name="T5" fmla="*/ 4 h 12"/>
                <a:gd name="T6" fmla="*/ 4 w 11"/>
                <a:gd name="T7" fmla="*/ 0 h 12"/>
                <a:gd name="T8" fmla="*/ 11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7"/>
                  </a:moveTo>
                  <a:cubicBezTo>
                    <a:pt x="9" y="9"/>
                    <a:pt x="7" y="10"/>
                    <a:pt x="5" y="12"/>
                  </a:cubicBezTo>
                  <a:cubicBezTo>
                    <a:pt x="4" y="9"/>
                    <a:pt x="1" y="7"/>
                    <a:pt x="1" y="4"/>
                  </a:cubicBezTo>
                  <a:cubicBezTo>
                    <a:pt x="0" y="3"/>
                    <a:pt x="3" y="1"/>
                    <a:pt x="4" y="0"/>
                  </a:cubicBezTo>
                  <a:cubicBezTo>
                    <a:pt x="6" y="2"/>
                    <a:pt x="8" y="4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99" name="Freeform 38">
              <a:extLst>
                <a:ext uri="{FF2B5EF4-FFF2-40B4-BE49-F238E27FC236}">
                  <a16:creationId xmlns:a16="http://schemas.microsoft.com/office/drawing/2014/main" id="{45C24CD0-2811-446B-95CE-54E53D96A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022" y="2167715"/>
              <a:ext cx="7938" cy="7938"/>
            </a:xfrm>
            <a:custGeom>
              <a:avLst/>
              <a:gdLst>
                <a:gd name="T0" fmla="*/ 4 w 13"/>
                <a:gd name="T1" fmla="*/ 0 h 11"/>
                <a:gd name="T2" fmla="*/ 13 w 13"/>
                <a:gd name="T3" fmla="*/ 6 h 11"/>
                <a:gd name="T4" fmla="*/ 8 w 13"/>
                <a:gd name="T5" fmla="*/ 11 h 11"/>
                <a:gd name="T6" fmla="*/ 0 w 13"/>
                <a:gd name="T7" fmla="*/ 5 h 11"/>
                <a:gd name="T8" fmla="*/ 4 w 1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4" y="0"/>
                  </a:moveTo>
                  <a:cubicBezTo>
                    <a:pt x="7" y="2"/>
                    <a:pt x="10" y="4"/>
                    <a:pt x="13" y="6"/>
                  </a:cubicBezTo>
                  <a:cubicBezTo>
                    <a:pt x="11" y="8"/>
                    <a:pt x="9" y="11"/>
                    <a:pt x="8" y="11"/>
                  </a:cubicBezTo>
                  <a:cubicBezTo>
                    <a:pt x="5" y="9"/>
                    <a:pt x="3" y="7"/>
                    <a:pt x="0" y="5"/>
                  </a:cubicBezTo>
                  <a:cubicBezTo>
                    <a:pt x="2" y="3"/>
                    <a:pt x="3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00" name="Freeform 39">
              <a:extLst>
                <a:ext uri="{FF2B5EF4-FFF2-40B4-BE49-F238E27FC236}">
                  <a16:creationId xmlns:a16="http://schemas.microsoft.com/office/drawing/2014/main" id="{B7A2E0C8-1946-43BD-8EBE-D0DCED00E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222" y="2259790"/>
              <a:ext cx="6350" cy="9525"/>
            </a:xfrm>
            <a:custGeom>
              <a:avLst/>
              <a:gdLst>
                <a:gd name="T0" fmla="*/ 5 w 11"/>
                <a:gd name="T1" fmla="*/ 0 h 14"/>
                <a:gd name="T2" fmla="*/ 11 w 11"/>
                <a:gd name="T3" fmla="*/ 12 h 14"/>
                <a:gd name="T4" fmla="*/ 7 w 11"/>
                <a:gd name="T5" fmla="*/ 14 h 14"/>
                <a:gd name="T6" fmla="*/ 0 w 11"/>
                <a:gd name="T7" fmla="*/ 2 h 14"/>
                <a:gd name="T8" fmla="*/ 5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5" y="0"/>
                  </a:moveTo>
                  <a:cubicBezTo>
                    <a:pt x="7" y="4"/>
                    <a:pt x="9" y="8"/>
                    <a:pt x="11" y="12"/>
                  </a:cubicBezTo>
                  <a:cubicBezTo>
                    <a:pt x="10" y="13"/>
                    <a:pt x="9" y="13"/>
                    <a:pt x="7" y="14"/>
                  </a:cubicBezTo>
                  <a:cubicBezTo>
                    <a:pt x="5" y="10"/>
                    <a:pt x="2" y="6"/>
                    <a:pt x="0" y="2"/>
                  </a:cubicBezTo>
                  <a:cubicBezTo>
                    <a:pt x="2" y="1"/>
                    <a:pt x="3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01" name="Freeform 40">
              <a:extLst>
                <a:ext uri="{FF2B5EF4-FFF2-40B4-BE49-F238E27FC236}">
                  <a16:creationId xmlns:a16="http://schemas.microsoft.com/office/drawing/2014/main" id="{6DD09939-988F-4E31-B16D-7B1104709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284" y="2183590"/>
              <a:ext cx="9525" cy="22225"/>
            </a:xfrm>
            <a:custGeom>
              <a:avLst/>
              <a:gdLst>
                <a:gd name="T0" fmla="*/ 7 w 17"/>
                <a:gd name="T1" fmla="*/ 36 h 36"/>
                <a:gd name="T2" fmla="*/ 8 w 17"/>
                <a:gd name="T3" fmla="*/ 0 h 36"/>
                <a:gd name="T4" fmla="*/ 14 w 17"/>
                <a:gd name="T5" fmla="*/ 6 h 36"/>
                <a:gd name="T6" fmla="*/ 7 w 17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6">
                  <a:moveTo>
                    <a:pt x="7" y="36"/>
                  </a:moveTo>
                  <a:cubicBezTo>
                    <a:pt x="0" y="24"/>
                    <a:pt x="6" y="13"/>
                    <a:pt x="8" y="0"/>
                  </a:cubicBezTo>
                  <a:cubicBezTo>
                    <a:pt x="11" y="3"/>
                    <a:pt x="15" y="5"/>
                    <a:pt x="14" y="6"/>
                  </a:cubicBezTo>
                  <a:cubicBezTo>
                    <a:pt x="13" y="16"/>
                    <a:pt x="17" y="27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02" name="Freeform 41">
              <a:extLst>
                <a:ext uri="{FF2B5EF4-FFF2-40B4-BE49-F238E27FC236}">
                  <a16:creationId xmlns:a16="http://schemas.microsoft.com/office/drawing/2014/main" id="{D928860B-C500-461B-B4F2-2BAB9AC94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522" y="2294715"/>
              <a:ext cx="4763" cy="9525"/>
            </a:xfrm>
            <a:custGeom>
              <a:avLst/>
              <a:gdLst>
                <a:gd name="T0" fmla="*/ 10 w 10"/>
                <a:gd name="T1" fmla="*/ 2 h 16"/>
                <a:gd name="T2" fmla="*/ 6 w 10"/>
                <a:gd name="T3" fmla="*/ 16 h 16"/>
                <a:gd name="T4" fmla="*/ 1 w 10"/>
                <a:gd name="T5" fmla="*/ 10 h 16"/>
                <a:gd name="T6" fmla="*/ 6 w 10"/>
                <a:gd name="T7" fmla="*/ 0 h 16"/>
                <a:gd name="T8" fmla="*/ 10 w 1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10" y="2"/>
                  </a:moveTo>
                  <a:cubicBezTo>
                    <a:pt x="8" y="6"/>
                    <a:pt x="7" y="10"/>
                    <a:pt x="6" y="16"/>
                  </a:cubicBezTo>
                  <a:cubicBezTo>
                    <a:pt x="4" y="13"/>
                    <a:pt x="0" y="11"/>
                    <a:pt x="1" y="10"/>
                  </a:cubicBezTo>
                  <a:cubicBezTo>
                    <a:pt x="2" y="6"/>
                    <a:pt x="4" y="3"/>
                    <a:pt x="6" y="0"/>
                  </a:cubicBezTo>
                  <a:cubicBezTo>
                    <a:pt x="7" y="0"/>
                    <a:pt x="8" y="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03" name="Freeform 42">
              <a:extLst>
                <a:ext uri="{FF2B5EF4-FFF2-40B4-BE49-F238E27FC236}">
                  <a16:creationId xmlns:a16="http://schemas.microsoft.com/office/drawing/2014/main" id="{B7F02B2A-56A0-4546-A206-3F8CC90E8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1997" y="2270902"/>
              <a:ext cx="7938" cy="6350"/>
            </a:xfrm>
            <a:custGeom>
              <a:avLst/>
              <a:gdLst>
                <a:gd name="T0" fmla="*/ 13 w 13"/>
                <a:gd name="T1" fmla="*/ 5 h 12"/>
                <a:gd name="T2" fmla="*/ 0 w 13"/>
                <a:gd name="T3" fmla="*/ 12 h 12"/>
                <a:gd name="T4" fmla="*/ 13 w 13"/>
                <a:gd name="T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5"/>
                  </a:moveTo>
                  <a:cubicBezTo>
                    <a:pt x="8" y="8"/>
                    <a:pt x="4" y="10"/>
                    <a:pt x="0" y="12"/>
                  </a:cubicBezTo>
                  <a:cubicBezTo>
                    <a:pt x="6" y="1"/>
                    <a:pt x="7" y="0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04" name="Freeform 43">
              <a:extLst>
                <a:ext uri="{FF2B5EF4-FFF2-40B4-BE49-F238E27FC236}">
                  <a16:creationId xmlns:a16="http://schemas.microsoft.com/office/drawing/2014/main" id="{94E1969E-1D98-4723-BA55-6433A1937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597" y="2285190"/>
              <a:ext cx="7938" cy="3175"/>
            </a:xfrm>
            <a:custGeom>
              <a:avLst/>
              <a:gdLst>
                <a:gd name="T0" fmla="*/ 14 w 14"/>
                <a:gd name="T1" fmla="*/ 4 h 7"/>
                <a:gd name="T2" fmla="*/ 1 w 14"/>
                <a:gd name="T3" fmla="*/ 7 h 7"/>
                <a:gd name="T4" fmla="*/ 0 w 14"/>
                <a:gd name="T5" fmla="*/ 3 h 7"/>
                <a:gd name="T6" fmla="*/ 13 w 14"/>
                <a:gd name="T7" fmla="*/ 0 h 7"/>
                <a:gd name="T8" fmla="*/ 14 w 14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0" y="5"/>
                    <a:pt x="5" y="6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ubicBezTo>
                    <a:pt x="14" y="1"/>
                    <a:pt x="14" y="3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05" name="Freeform 44">
              <a:extLst>
                <a:ext uri="{FF2B5EF4-FFF2-40B4-BE49-F238E27FC236}">
                  <a16:creationId xmlns:a16="http://schemas.microsoft.com/office/drawing/2014/main" id="{22B313CB-6612-45AA-9C24-980765611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184" y="2258202"/>
              <a:ext cx="106363" cy="58738"/>
            </a:xfrm>
            <a:custGeom>
              <a:avLst/>
              <a:gdLst>
                <a:gd name="T0" fmla="*/ 102 w 175"/>
                <a:gd name="T1" fmla="*/ 59 h 96"/>
                <a:gd name="T2" fmla="*/ 97 w 175"/>
                <a:gd name="T3" fmla="*/ 65 h 96"/>
                <a:gd name="T4" fmla="*/ 95 w 175"/>
                <a:gd name="T5" fmla="*/ 63 h 96"/>
                <a:gd name="T6" fmla="*/ 97 w 175"/>
                <a:gd name="T7" fmla="*/ 58 h 96"/>
                <a:gd name="T8" fmla="*/ 73 w 175"/>
                <a:gd name="T9" fmla="*/ 52 h 96"/>
                <a:gd name="T10" fmla="*/ 68 w 175"/>
                <a:gd name="T11" fmla="*/ 50 h 96"/>
                <a:gd name="T12" fmla="*/ 59 w 175"/>
                <a:gd name="T13" fmla="*/ 40 h 96"/>
                <a:gd name="T14" fmla="*/ 7 w 175"/>
                <a:gd name="T15" fmla="*/ 7 h 96"/>
                <a:gd name="T16" fmla="*/ 0 w 175"/>
                <a:gd name="T17" fmla="*/ 0 h 96"/>
                <a:gd name="T18" fmla="*/ 40 w 175"/>
                <a:gd name="T19" fmla="*/ 17 h 96"/>
                <a:gd name="T20" fmla="*/ 61 w 175"/>
                <a:gd name="T21" fmla="*/ 34 h 96"/>
                <a:gd name="T22" fmla="*/ 79 w 175"/>
                <a:gd name="T23" fmla="*/ 44 h 96"/>
                <a:gd name="T24" fmla="*/ 85 w 175"/>
                <a:gd name="T25" fmla="*/ 43 h 96"/>
                <a:gd name="T26" fmla="*/ 93 w 175"/>
                <a:gd name="T27" fmla="*/ 51 h 96"/>
                <a:gd name="T28" fmla="*/ 145 w 175"/>
                <a:gd name="T29" fmla="*/ 68 h 96"/>
                <a:gd name="T30" fmla="*/ 164 w 175"/>
                <a:gd name="T31" fmla="*/ 85 h 96"/>
                <a:gd name="T32" fmla="*/ 170 w 175"/>
                <a:gd name="T33" fmla="*/ 77 h 96"/>
                <a:gd name="T34" fmla="*/ 169 w 175"/>
                <a:gd name="T35" fmla="*/ 96 h 96"/>
                <a:gd name="T36" fmla="*/ 102 w 175"/>
                <a:gd name="T37" fmla="*/ 5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96">
                  <a:moveTo>
                    <a:pt x="102" y="59"/>
                  </a:moveTo>
                  <a:cubicBezTo>
                    <a:pt x="100" y="62"/>
                    <a:pt x="98" y="63"/>
                    <a:pt x="97" y="65"/>
                  </a:cubicBezTo>
                  <a:cubicBezTo>
                    <a:pt x="97" y="65"/>
                    <a:pt x="94" y="63"/>
                    <a:pt x="95" y="63"/>
                  </a:cubicBezTo>
                  <a:cubicBezTo>
                    <a:pt x="95" y="61"/>
                    <a:pt x="96" y="60"/>
                    <a:pt x="97" y="58"/>
                  </a:cubicBezTo>
                  <a:cubicBezTo>
                    <a:pt x="89" y="55"/>
                    <a:pt x="83" y="48"/>
                    <a:pt x="73" y="52"/>
                  </a:cubicBezTo>
                  <a:cubicBezTo>
                    <a:pt x="72" y="53"/>
                    <a:pt x="69" y="51"/>
                    <a:pt x="68" y="50"/>
                  </a:cubicBezTo>
                  <a:cubicBezTo>
                    <a:pt x="65" y="47"/>
                    <a:pt x="63" y="42"/>
                    <a:pt x="59" y="40"/>
                  </a:cubicBezTo>
                  <a:cubicBezTo>
                    <a:pt x="42" y="29"/>
                    <a:pt x="24" y="18"/>
                    <a:pt x="7" y="7"/>
                  </a:cubicBezTo>
                  <a:cubicBezTo>
                    <a:pt x="5" y="6"/>
                    <a:pt x="4" y="4"/>
                    <a:pt x="0" y="0"/>
                  </a:cubicBezTo>
                  <a:cubicBezTo>
                    <a:pt x="18" y="2"/>
                    <a:pt x="26" y="21"/>
                    <a:pt x="40" y="17"/>
                  </a:cubicBezTo>
                  <a:cubicBezTo>
                    <a:pt x="48" y="24"/>
                    <a:pt x="54" y="29"/>
                    <a:pt x="61" y="34"/>
                  </a:cubicBezTo>
                  <a:cubicBezTo>
                    <a:pt x="66" y="38"/>
                    <a:pt x="73" y="40"/>
                    <a:pt x="79" y="44"/>
                  </a:cubicBezTo>
                  <a:cubicBezTo>
                    <a:pt x="81" y="44"/>
                    <a:pt x="83" y="44"/>
                    <a:pt x="85" y="43"/>
                  </a:cubicBezTo>
                  <a:cubicBezTo>
                    <a:pt x="93" y="40"/>
                    <a:pt x="94" y="41"/>
                    <a:pt x="93" y="51"/>
                  </a:cubicBezTo>
                  <a:cubicBezTo>
                    <a:pt x="111" y="57"/>
                    <a:pt x="126" y="69"/>
                    <a:pt x="145" y="68"/>
                  </a:cubicBezTo>
                  <a:cubicBezTo>
                    <a:pt x="146" y="80"/>
                    <a:pt x="159" y="78"/>
                    <a:pt x="164" y="85"/>
                  </a:cubicBezTo>
                  <a:cubicBezTo>
                    <a:pt x="166" y="82"/>
                    <a:pt x="168" y="80"/>
                    <a:pt x="170" y="77"/>
                  </a:cubicBezTo>
                  <a:cubicBezTo>
                    <a:pt x="175" y="85"/>
                    <a:pt x="173" y="91"/>
                    <a:pt x="169" y="96"/>
                  </a:cubicBezTo>
                  <a:cubicBezTo>
                    <a:pt x="146" y="83"/>
                    <a:pt x="124" y="71"/>
                    <a:pt x="10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06" name="Freeform 45">
              <a:extLst>
                <a:ext uri="{FF2B5EF4-FFF2-40B4-BE49-F238E27FC236}">
                  <a16:creationId xmlns:a16="http://schemas.microsoft.com/office/drawing/2014/main" id="{737D131B-5DF7-4EB1-93C8-2F31D7F41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59" y="2182002"/>
              <a:ext cx="7938" cy="9525"/>
            </a:xfrm>
            <a:custGeom>
              <a:avLst/>
              <a:gdLst>
                <a:gd name="T0" fmla="*/ 15 w 15"/>
                <a:gd name="T1" fmla="*/ 14 h 14"/>
                <a:gd name="T2" fmla="*/ 0 w 15"/>
                <a:gd name="T3" fmla="*/ 14 h 14"/>
                <a:gd name="T4" fmla="*/ 13 w 15"/>
                <a:gd name="T5" fmla="*/ 0 h 14"/>
                <a:gd name="T6" fmla="*/ 15 w 15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5" y="14"/>
                  </a:moveTo>
                  <a:cubicBezTo>
                    <a:pt x="11" y="14"/>
                    <a:pt x="7" y="14"/>
                    <a:pt x="0" y="14"/>
                  </a:cubicBezTo>
                  <a:cubicBezTo>
                    <a:pt x="5" y="9"/>
                    <a:pt x="8" y="5"/>
                    <a:pt x="13" y="0"/>
                  </a:cubicBezTo>
                  <a:cubicBezTo>
                    <a:pt x="14" y="7"/>
                    <a:pt x="14" y="10"/>
                    <a:pt x="1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07" name="Freeform 46">
              <a:extLst>
                <a:ext uri="{FF2B5EF4-FFF2-40B4-BE49-F238E27FC236}">
                  <a16:creationId xmlns:a16="http://schemas.microsoft.com/office/drawing/2014/main" id="{11BCCC13-E50A-4D2E-80E5-B9C61B682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284" y="2189940"/>
              <a:ext cx="7938" cy="9525"/>
            </a:xfrm>
            <a:custGeom>
              <a:avLst/>
              <a:gdLst>
                <a:gd name="T0" fmla="*/ 10 w 12"/>
                <a:gd name="T1" fmla="*/ 0 h 15"/>
                <a:gd name="T2" fmla="*/ 12 w 12"/>
                <a:gd name="T3" fmla="*/ 15 h 15"/>
                <a:gd name="T4" fmla="*/ 10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0" y="0"/>
                  </a:moveTo>
                  <a:cubicBezTo>
                    <a:pt x="10" y="6"/>
                    <a:pt x="11" y="10"/>
                    <a:pt x="12" y="15"/>
                  </a:cubicBezTo>
                  <a:cubicBezTo>
                    <a:pt x="0" y="10"/>
                    <a:pt x="0" y="8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08" name="Freeform 47">
              <a:extLst>
                <a:ext uri="{FF2B5EF4-FFF2-40B4-BE49-F238E27FC236}">
                  <a16:creationId xmlns:a16="http://schemas.microsoft.com/office/drawing/2014/main" id="{74CE5136-FE87-41CC-BF85-5C176F036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1897" y="2169302"/>
              <a:ext cx="6350" cy="9525"/>
            </a:xfrm>
            <a:custGeom>
              <a:avLst/>
              <a:gdLst>
                <a:gd name="T0" fmla="*/ 9 w 9"/>
                <a:gd name="T1" fmla="*/ 2 h 15"/>
                <a:gd name="T2" fmla="*/ 4 w 9"/>
                <a:gd name="T3" fmla="*/ 15 h 15"/>
                <a:gd name="T4" fmla="*/ 0 w 9"/>
                <a:gd name="T5" fmla="*/ 11 h 15"/>
                <a:gd name="T6" fmla="*/ 4 w 9"/>
                <a:gd name="T7" fmla="*/ 0 h 15"/>
                <a:gd name="T8" fmla="*/ 9 w 9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2"/>
                  </a:moveTo>
                  <a:cubicBezTo>
                    <a:pt x="7" y="6"/>
                    <a:pt x="5" y="10"/>
                    <a:pt x="4" y="15"/>
                  </a:cubicBezTo>
                  <a:cubicBezTo>
                    <a:pt x="2" y="13"/>
                    <a:pt x="0" y="12"/>
                    <a:pt x="0" y="11"/>
                  </a:cubicBezTo>
                  <a:cubicBezTo>
                    <a:pt x="1" y="7"/>
                    <a:pt x="3" y="4"/>
                    <a:pt x="4" y="0"/>
                  </a:cubicBezTo>
                  <a:cubicBezTo>
                    <a:pt x="6" y="1"/>
                    <a:pt x="7" y="1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09" name="Freeform 48">
              <a:extLst>
                <a:ext uri="{FF2B5EF4-FFF2-40B4-BE49-F238E27FC236}">
                  <a16:creationId xmlns:a16="http://schemas.microsoft.com/office/drawing/2014/main" id="{F82651DA-2199-4569-A261-7EF2F3130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209" y="2175652"/>
              <a:ext cx="9525" cy="9525"/>
            </a:xfrm>
            <a:custGeom>
              <a:avLst/>
              <a:gdLst>
                <a:gd name="T0" fmla="*/ 0 w 16"/>
                <a:gd name="T1" fmla="*/ 11 h 15"/>
                <a:gd name="T2" fmla="*/ 13 w 16"/>
                <a:gd name="T3" fmla="*/ 0 h 15"/>
                <a:gd name="T4" fmla="*/ 16 w 16"/>
                <a:gd name="T5" fmla="*/ 3 h 15"/>
                <a:gd name="T6" fmla="*/ 3 w 16"/>
                <a:gd name="T7" fmla="*/ 15 h 15"/>
                <a:gd name="T8" fmla="*/ 0 w 16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0" y="11"/>
                  </a:moveTo>
                  <a:cubicBezTo>
                    <a:pt x="4" y="8"/>
                    <a:pt x="9" y="4"/>
                    <a:pt x="13" y="0"/>
                  </a:cubicBezTo>
                  <a:cubicBezTo>
                    <a:pt x="14" y="1"/>
                    <a:pt x="15" y="2"/>
                    <a:pt x="16" y="3"/>
                  </a:cubicBezTo>
                  <a:cubicBezTo>
                    <a:pt x="11" y="7"/>
                    <a:pt x="7" y="11"/>
                    <a:pt x="3" y="15"/>
                  </a:cubicBezTo>
                  <a:cubicBezTo>
                    <a:pt x="2" y="13"/>
                    <a:pt x="1" y="12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</p:grpSp>
      <p:sp>
        <p:nvSpPr>
          <p:cNvPr id="110" name="Text Placeholder 1">
            <a:extLst>
              <a:ext uri="{FF2B5EF4-FFF2-40B4-BE49-F238E27FC236}">
                <a16:creationId xmlns:a16="http://schemas.microsoft.com/office/drawing/2014/main" id="{43D8ED75-E8EA-4194-BB23-758EA35BE7CC}"/>
              </a:ext>
            </a:extLst>
          </p:cNvPr>
          <p:cNvSpPr txBox="1">
            <a:spLocks/>
          </p:cNvSpPr>
          <p:nvPr/>
        </p:nvSpPr>
        <p:spPr>
          <a:xfrm>
            <a:off x="873141" y="529880"/>
            <a:ext cx="11214337" cy="7242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err="1"/>
              <a:t>Contextualização</a:t>
            </a:r>
            <a:endParaRPr lang="en-US" b="1">
              <a:cs typeface="Arial"/>
            </a:endParaRPr>
          </a:p>
        </p:txBody>
      </p:sp>
      <p:grpSp>
        <p:nvGrpSpPr>
          <p:cNvPr id="111" name="Group 4">
            <a:extLst>
              <a:ext uri="{FF2B5EF4-FFF2-40B4-BE49-F238E27FC236}">
                <a16:creationId xmlns:a16="http://schemas.microsoft.com/office/drawing/2014/main" id="{307054EA-025D-D06D-6854-E840CC692401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8634147" y="1624118"/>
            <a:ext cx="3281108" cy="4582242"/>
            <a:chOff x="4363" y="577"/>
            <a:chExt cx="2422" cy="3375"/>
          </a:xfrm>
        </p:grpSpPr>
        <p:sp>
          <p:nvSpPr>
            <p:cNvPr id="113" name="Freeform 5">
              <a:extLst>
                <a:ext uri="{FF2B5EF4-FFF2-40B4-BE49-F238E27FC236}">
                  <a16:creationId xmlns:a16="http://schemas.microsoft.com/office/drawing/2014/main" id="{E11A8941-BE8E-1670-D315-4BF25E7B0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3" y="960"/>
              <a:ext cx="2281" cy="2992"/>
            </a:xfrm>
            <a:custGeom>
              <a:avLst/>
              <a:gdLst>
                <a:gd name="T0" fmla="*/ 1517 w 3795"/>
                <a:gd name="T1" fmla="*/ 4601 h 4976"/>
                <a:gd name="T2" fmla="*/ 1450 w 3795"/>
                <a:gd name="T3" fmla="*/ 4685 h 4976"/>
                <a:gd name="T4" fmla="*/ 1029 w 3795"/>
                <a:gd name="T5" fmla="*/ 4619 h 4976"/>
                <a:gd name="T6" fmla="*/ 1306 w 3795"/>
                <a:gd name="T7" fmla="*/ 4555 h 4976"/>
                <a:gd name="T8" fmla="*/ 1235 w 3795"/>
                <a:gd name="T9" fmla="*/ 4461 h 4976"/>
                <a:gd name="T10" fmla="*/ 1672 w 3795"/>
                <a:gd name="T11" fmla="*/ 4451 h 4976"/>
                <a:gd name="T12" fmla="*/ 1555 w 3795"/>
                <a:gd name="T13" fmla="*/ 4362 h 4976"/>
                <a:gd name="T14" fmla="*/ 929 w 3795"/>
                <a:gd name="T15" fmla="*/ 4461 h 4976"/>
                <a:gd name="T16" fmla="*/ 1093 w 3795"/>
                <a:gd name="T17" fmla="*/ 4343 h 4976"/>
                <a:gd name="T18" fmla="*/ 1236 w 3795"/>
                <a:gd name="T19" fmla="*/ 4275 h 4976"/>
                <a:gd name="T20" fmla="*/ 900 w 3795"/>
                <a:gd name="T21" fmla="*/ 4920 h 4976"/>
                <a:gd name="T22" fmla="*/ 1391 w 3795"/>
                <a:gd name="T23" fmla="*/ 4304 h 4976"/>
                <a:gd name="T24" fmla="*/ 331 w 3795"/>
                <a:gd name="T25" fmla="*/ 3261 h 4976"/>
                <a:gd name="T26" fmla="*/ 4 w 3795"/>
                <a:gd name="T27" fmla="*/ 1993 h 4976"/>
                <a:gd name="T28" fmla="*/ 567 w 3795"/>
                <a:gd name="T29" fmla="*/ 3200 h 4976"/>
                <a:gd name="T30" fmla="*/ 892 w 3795"/>
                <a:gd name="T31" fmla="*/ 3631 h 4976"/>
                <a:gd name="T32" fmla="*/ 1436 w 3795"/>
                <a:gd name="T33" fmla="*/ 4306 h 4976"/>
                <a:gd name="T34" fmla="*/ 1668 w 3795"/>
                <a:gd name="T35" fmla="*/ 3221 h 4976"/>
                <a:gd name="T36" fmla="*/ 1930 w 3795"/>
                <a:gd name="T37" fmla="*/ 2858 h 4976"/>
                <a:gd name="T38" fmla="*/ 1688 w 3795"/>
                <a:gd name="T39" fmla="*/ 3160 h 4976"/>
                <a:gd name="T40" fmla="*/ 1590 w 3795"/>
                <a:gd name="T41" fmla="*/ 2873 h 4976"/>
                <a:gd name="T42" fmla="*/ 1357 w 3795"/>
                <a:gd name="T43" fmla="*/ 2418 h 4976"/>
                <a:gd name="T44" fmla="*/ 1470 w 3795"/>
                <a:gd name="T45" fmla="*/ 3987 h 4976"/>
                <a:gd name="T46" fmla="*/ 1033 w 3795"/>
                <a:gd name="T47" fmla="*/ 3608 h 4976"/>
                <a:gd name="T48" fmla="*/ 759 w 3795"/>
                <a:gd name="T49" fmla="*/ 3178 h 4976"/>
                <a:gd name="T50" fmla="*/ 292 w 3795"/>
                <a:gd name="T51" fmla="*/ 2400 h 4976"/>
                <a:gd name="T52" fmla="*/ 483 w 3795"/>
                <a:gd name="T53" fmla="*/ 2642 h 4976"/>
                <a:gd name="T54" fmla="*/ 392 w 3795"/>
                <a:gd name="T55" fmla="*/ 2379 h 4976"/>
                <a:gd name="T56" fmla="*/ 776 w 3795"/>
                <a:gd name="T57" fmla="*/ 2849 h 4976"/>
                <a:gd name="T58" fmla="*/ 147 w 3795"/>
                <a:gd name="T59" fmla="*/ 2100 h 4976"/>
                <a:gd name="T60" fmla="*/ 504 w 3795"/>
                <a:gd name="T61" fmla="*/ 2294 h 4976"/>
                <a:gd name="T62" fmla="*/ 1071 w 3795"/>
                <a:gd name="T63" fmla="*/ 3630 h 4976"/>
                <a:gd name="T64" fmla="*/ 1497 w 3795"/>
                <a:gd name="T65" fmla="*/ 3226 h 4976"/>
                <a:gd name="T66" fmla="*/ 1488 w 3795"/>
                <a:gd name="T67" fmla="*/ 2480 h 4976"/>
                <a:gd name="T68" fmla="*/ 1073 w 3795"/>
                <a:gd name="T69" fmla="*/ 1149 h 4976"/>
                <a:gd name="T70" fmla="*/ 470 w 3795"/>
                <a:gd name="T71" fmla="*/ 506 h 4976"/>
                <a:gd name="T72" fmla="*/ 503 w 3795"/>
                <a:gd name="T73" fmla="*/ 438 h 4976"/>
                <a:gd name="T74" fmla="*/ 1077 w 3795"/>
                <a:gd name="T75" fmla="*/ 1007 h 4976"/>
                <a:gd name="T76" fmla="*/ 1925 w 3795"/>
                <a:gd name="T77" fmla="*/ 1447 h 4976"/>
                <a:gd name="T78" fmla="*/ 3113 w 3795"/>
                <a:gd name="T79" fmla="*/ 1194 h 4976"/>
                <a:gd name="T80" fmla="*/ 3268 w 3795"/>
                <a:gd name="T81" fmla="*/ 1298 h 4976"/>
                <a:gd name="T82" fmla="*/ 2405 w 3795"/>
                <a:gd name="T83" fmla="*/ 1886 h 4976"/>
                <a:gd name="T84" fmla="*/ 2291 w 3795"/>
                <a:gd name="T85" fmla="*/ 2654 h 4976"/>
                <a:gd name="T86" fmla="*/ 1588 w 3795"/>
                <a:gd name="T87" fmla="*/ 3788 h 4976"/>
                <a:gd name="T88" fmla="*/ 2193 w 3795"/>
                <a:gd name="T89" fmla="*/ 3903 h 4976"/>
                <a:gd name="T90" fmla="*/ 1781 w 3795"/>
                <a:gd name="T91" fmla="*/ 4416 h 4976"/>
                <a:gd name="T92" fmla="*/ 1842 w 3795"/>
                <a:gd name="T93" fmla="*/ 2383 h 4976"/>
                <a:gd name="T94" fmla="*/ 1968 w 3795"/>
                <a:gd name="T95" fmla="*/ 2236 h 4976"/>
                <a:gd name="T96" fmla="*/ 1916 w 3795"/>
                <a:gd name="T97" fmla="*/ 2660 h 4976"/>
                <a:gd name="T98" fmla="*/ 2293 w 3795"/>
                <a:gd name="T99" fmla="*/ 1814 h 4976"/>
                <a:gd name="T100" fmla="*/ 1842 w 3795"/>
                <a:gd name="T101" fmla="*/ 1442 h 4976"/>
                <a:gd name="T102" fmla="*/ 1546 w 3795"/>
                <a:gd name="T103" fmla="*/ 2142 h 4976"/>
                <a:gd name="T104" fmla="*/ 1629 w 3795"/>
                <a:gd name="T105" fmla="*/ 4212 h 4976"/>
                <a:gd name="T106" fmla="*/ 1802 w 3795"/>
                <a:gd name="T107" fmla="*/ 4238 h 4976"/>
                <a:gd name="T108" fmla="*/ 1982 w 3795"/>
                <a:gd name="T109" fmla="*/ 3976 h 4976"/>
                <a:gd name="T110" fmla="*/ 1565 w 3795"/>
                <a:gd name="T111" fmla="*/ 4200 h 4976"/>
                <a:gd name="T112" fmla="*/ 1915 w 3795"/>
                <a:gd name="T113" fmla="*/ 3952 h 4976"/>
                <a:gd name="T114" fmla="*/ 1881 w 3795"/>
                <a:gd name="T115" fmla="*/ 4022 h 4976"/>
                <a:gd name="T116" fmla="*/ 1018 w 3795"/>
                <a:gd name="T117" fmla="*/ 3460 h 4976"/>
                <a:gd name="T118" fmla="*/ 900 w 3795"/>
                <a:gd name="T119" fmla="*/ 2966 h 4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95" h="4976">
                  <a:moveTo>
                    <a:pt x="1687" y="4976"/>
                  </a:moveTo>
                  <a:cubicBezTo>
                    <a:pt x="1646" y="4911"/>
                    <a:pt x="1610" y="4843"/>
                    <a:pt x="1596" y="4766"/>
                  </a:cubicBezTo>
                  <a:cubicBezTo>
                    <a:pt x="1593" y="4744"/>
                    <a:pt x="1590" y="4726"/>
                    <a:pt x="1563" y="4721"/>
                  </a:cubicBezTo>
                  <a:cubicBezTo>
                    <a:pt x="1554" y="4720"/>
                    <a:pt x="1547" y="4709"/>
                    <a:pt x="1537" y="4702"/>
                  </a:cubicBezTo>
                  <a:cubicBezTo>
                    <a:pt x="1546" y="4692"/>
                    <a:pt x="1552" y="4685"/>
                    <a:pt x="1559" y="4678"/>
                  </a:cubicBezTo>
                  <a:cubicBezTo>
                    <a:pt x="1513" y="4649"/>
                    <a:pt x="1513" y="4649"/>
                    <a:pt x="1529" y="4616"/>
                  </a:cubicBezTo>
                  <a:cubicBezTo>
                    <a:pt x="1525" y="4612"/>
                    <a:pt x="1522" y="4605"/>
                    <a:pt x="1517" y="4601"/>
                  </a:cubicBezTo>
                  <a:cubicBezTo>
                    <a:pt x="1507" y="4596"/>
                    <a:pt x="1491" y="4586"/>
                    <a:pt x="1488" y="4589"/>
                  </a:cubicBezTo>
                  <a:cubicBezTo>
                    <a:pt x="1479" y="4597"/>
                    <a:pt x="1470" y="4612"/>
                    <a:pt x="1472" y="4622"/>
                  </a:cubicBezTo>
                  <a:cubicBezTo>
                    <a:pt x="1483" y="4679"/>
                    <a:pt x="1497" y="4735"/>
                    <a:pt x="1511" y="4791"/>
                  </a:cubicBezTo>
                  <a:cubicBezTo>
                    <a:pt x="1517" y="4816"/>
                    <a:pt x="1528" y="4840"/>
                    <a:pt x="1533" y="4865"/>
                  </a:cubicBezTo>
                  <a:cubicBezTo>
                    <a:pt x="1536" y="4878"/>
                    <a:pt x="1531" y="4893"/>
                    <a:pt x="1530" y="4907"/>
                  </a:cubicBezTo>
                  <a:cubicBezTo>
                    <a:pt x="1520" y="4896"/>
                    <a:pt x="1506" y="4886"/>
                    <a:pt x="1502" y="4873"/>
                  </a:cubicBezTo>
                  <a:cubicBezTo>
                    <a:pt x="1483" y="4811"/>
                    <a:pt x="1466" y="4748"/>
                    <a:pt x="1450" y="4685"/>
                  </a:cubicBezTo>
                  <a:cubicBezTo>
                    <a:pt x="1430" y="4603"/>
                    <a:pt x="1431" y="4601"/>
                    <a:pt x="1347" y="4607"/>
                  </a:cubicBezTo>
                  <a:cubicBezTo>
                    <a:pt x="1270" y="4612"/>
                    <a:pt x="1192" y="4600"/>
                    <a:pt x="1117" y="4626"/>
                  </a:cubicBezTo>
                  <a:cubicBezTo>
                    <a:pt x="1044" y="4652"/>
                    <a:pt x="978" y="4688"/>
                    <a:pt x="928" y="4747"/>
                  </a:cubicBezTo>
                  <a:cubicBezTo>
                    <a:pt x="909" y="4769"/>
                    <a:pt x="901" y="4800"/>
                    <a:pt x="884" y="4834"/>
                  </a:cubicBezTo>
                  <a:cubicBezTo>
                    <a:pt x="881" y="4822"/>
                    <a:pt x="874" y="4810"/>
                    <a:pt x="874" y="4798"/>
                  </a:cubicBezTo>
                  <a:cubicBezTo>
                    <a:pt x="878" y="4739"/>
                    <a:pt x="920" y="4704"/>
                    <a:pt x="960" y="4668"/>
                  </a:cubicBezTo>
                  <a:cubicBezTo>
                    <a:pt x="980" y="4651"/>
                    <a:pt x="1004" y="4637"/>
                    <a:pt x="1029" y="4619"/>
                  </a:cubicBezTo>
                  <a:cubicBezTo>
                    <a:pt x="1008" y="4614"/>
                    <a:pt x="990" y="4609"/>
                    <a:pt x="972" y="4604"/>
                  </a:cubicBezTo>
                  <a:cubicBezTo>
                    <a:pt x="971" y="4601"/>
                    <a:pt x="971" y="4597"/>
                    <a:pt x="971" y="4594"/>
                  </a:cubicBezTo>
                  <a:cubicBezTo>
                    <a:pt x="1025" y="4592"/>
                    <a:pt x="1085" y="4618"/>
                    <a:pt x="1131" y="4570"/>
                  </a:cubicBezTo>
                  <a:cubicBezTo>
                    <a:pt x="1096" y="4567"/>
                    <a:pt x="1059" y="4564"/>
                    <a:pt x="1023" y="4560"/>
                  </a:cubicBezTo>
                  <a:cubicBezTo>
                    <a:pt x="1023" y="4555"/>
                    <a:pt x="1023" y="4550"/>
                    <a:pt x="1024" y="4545"/>
                  </a:cubicBezTo>
                  <a:cubicBezTo>
                    <a:pt x="1117" y="4552"/>
                    <a:pt x="1211" y="4559"/>
                    <a:pt x="1305" y="4566"/>
                  </a:cubicBezTo>
                  <a:cubicBezTo>
                    <a:pt x="1305" y="4563"/>
                    <a:pt x="1306" y="4559"/>
                    <a:pt x="1306" y="4555"/>
                  </a:cubicBezTo>
                  <a:cubicBezTo>
                    <a:pt x="1247" y="4546"/>
                    <a:pt x="1187" y="4538"/>
                    <a:pt x="1127" y="4530"/>
                  </a:cubicBezTo>
                  <a:cubicBezTo>
                    <a:pt x="1128" y="4525"/>
                    <a:pt x="1129" y="4520"/>
                    <a:pt x="1129" y="4515"/>
                  </a:cubicBezTo>
                  <a:cubicBezTo>
                    <a:pt x="1150" y="4517"/>
                    <a:pt x="1170" y="4519"/>
                    <a:pt x="1191" y="4521"/>
                  </a:cubicBezTo>
                  <a:cubicBezTo>
                    <a:pt x="1278" y="4530"/>
                    <a:pt x="1366" y="4540"/>
                    <a:pt x="1454" y="4546"/>
                  </a:cubicBezTo>
                  <a:cubicBezTo>
                    <a:pt x="1483" y="4548"/>
                    <a:pt x="1512" y="4535"/>
                    <a:pt x="1541" y="4523"/>
                  </a:cubicBezTo>
                  <a:cubicBezTo>
                    <a:pt x="1438" y="4507"/>
                    <a:pt x="1336" y="4492"/>
                    <a:pt x="1233" y="4476"/>
                  </a:cubicBezTo>
                  <a:cubicBezTo>
                    <a:pt x="1234" y="4471"/>
                    <a:pt x="1234" y="4466"/>
                    <a:pt x="1235" y="4461"/>
                  </a:cubicBezTo>
                  <a:cubicBezTo>
                    <a:pt x="1266" y="4464"/>
                    <a:pt x="1298" y="4465"/>
                    <a:pt x="1329" y="4468"/>
                  </a:cubicBezTo>
                  <a:cubicBezTo>
                    <a:pt x="1412" y="4478"/>
                    <a:pt x="1495" y="4488"/>
                    <a:pt x="1578" y="4502"/>
                  </a:cubicBezTo>
                  <a:cubicBezTo>
                    <a:pt x="1614" y="4507"/>
                    <a:pt x="1641" y="4497"/>
                    <a:pt x="1675" y="4475"/>
                  </a:cubicBezTo>
                  <a:cubicBezTo>
                    <a:pt x="1560" y="4460"/>
                    <a:pt x="1450" y="4455"/>
                    <a:pt x="1344" y="4424"/>
                  </a:cubicBezTo>
                  <a:cubicBezTo>
                    <a:pt x="1344" y="4420"/>
                    <a:pt x="1345" y="4416"/>
                    <a:pt x="1346" y="4412"/>
                  </a:cubicBezTo>
                  <a:cubicBezTo>
                    <a:pt x="1363" y="4414"/>
                    <a:pt x="1380" y="4417"/>
                    <a:pt x="1398" y="4419"/>
                  </a:cubicBezTo>
                  <a:cubicBezTo>
                    <a:pt x="1489" y="4430"/>
                    <a:pt x="1580" y="4440"/>
                    <a:pt x="1672" y="4451"/>
                  </a:cubicBezTo>
                  <a:cubicBezTo>
                    <a:pt x="1695" y="4454"/>
                    <a:pt x="1712" y="4448"/>
                    <a:pt x="1721" y="4425"/>
                  </a:cubicBezTo>
                  <a:cubicBezTo>
                    <a:pt x="1636" y="4415"/>
                    <a:pt x="1553" y="4406"/>
                    <a:pt x="1469" y="4397"/>
                  </a:cubicBezTo>
                  <a:cubicBezTo>
                    <a:pt x="1469" y="4393"/>
                    <a:pt x="1469" y="4388"/>
                    <a:pt x="1470" y="4384"/>
                  </a:cubicBezTo>
                  <a:cubicBezTo>
                    <a:pt x="1557" y="4390"/>
                    <a:pt x="1645" y="4395"/>
                    <a:pt x="1732" y="4401"/>
                  </a:cubicBezTo>
                  <a:cubicBezTo>
                    <a:pt x="1734" y="4396"/>
                    <a:pt x="1737" y="4391"/>
                    <a:pt x="1739" y="4386"/>
                  </a:cubicBezTo>
                  <a:cubicBezTo>
                    <a:pt x="1731" y="4380"/>
                    <a:pt x="1723" y="4370"/>
                    <a:pt x="1715" y="4369"/>
                  </a:cubicBezTo>
                  <a:cubicBezTo>
                    <a:pt x="1661" y="4366"/>
                    <a:pt x="1608" y="4364"/>
                    <a:pt x="1555" y="4362"/>
                  </a:cubicBezTo>
                  <a:cubicBezTo>
                    <a:pt x="1551" y="4362"/>
                    <a:pt x="1546" y="4363"/>
                    <a:pt x="1545" y="4361"/>
                  </a:cubicBezTo>
                  <a:cubicBezTo>
                    <a:pt x="1504" y="4315"/>
                    <a:pt x="1452" y="4354"/>
                    <a:pt x="1406" y="4346"/>
                  </a:cubicBezTo>
                  <a:cubicBezTo>
                    <a:pt x="1360" y="4337"/>
                    <a:pt x="1306" y="4340"/>
                    <a:pt x="1262" y="4355"/>
                  </a:cubicBezTo>
                  <a:cubicBezTo>
                    <a:pt x="1207" y="4374"/>
                    <a:pt x="1148" y="4380"/>
                    <a:pt x="1098" y="4411"/>
                  </a:cubicBezTo>
                  <a:cubicBezTo>
                    <a:pt x="1073" y="4426"/>
                    <a:pt x="1055" y="4452"/>
                    <a:pt x="1021" y="4455"/>
                  </a:cubicBezTo>
                  <a:cubicBezTo>
                    <a:pt x="991" y="4457"/>
                    <a:pt x="962" y="4467"/>
                    <a:pt x="932" y="4473"/>
                  </a:cubicBezTo>
                  <a:cubicBezTo>
                    <a:pt x="931" y="4469"/>
                    <a:pt x="930" y="4465"/>
                    <a:pt x="929" y="4461"/>
                  </a:cubicBezTo>
                  <a:cubicBezTo>
                    <a:pt x="958" y="4452"/>
                    <a:pt x="987" y="4444"/>
                    <a:pt x="1015" y="4434"/>
                  </a:cubicBezTo>
                  <a:cubicBezTo>
                    <a:pt x="1043" y="4423"/>
                    <a:pt x="1070" y="4409"/>
                    <a:pt x="1094" y="4389"/>
                  </a:cubicBezTo>
                  <a:cubicBezTo>
                    <a:pt x="1059" y="4396"/>
                    <a:pt x="1023" y="4402"/>
                    <a:pt x="988" y="4409"/>
                  </a:cubicBezTo>
                  <a:cubicBezTo>
                    <a:pt x="987" y="4403"/>
                    <a:pt x="986" y="4398"/>
                    <a:pt x="985" y="4392"/>
                  </a:cubicBezTo>
                  <a:cubicBezTo>
                    <a:pt x="1057" y="4377"/>
                    <a:pt x="1129" y="4362"/>
                    <a:pt x="1202" y="4347"/>
                  </a:cubicBezTo>
                  <a:cubicBezTo>
                    <a:pt x="1202" y="4345"/>
                    <a:pt x="1202" y="4344"/>
                    <a:pt x="1202" y="4343"/>
                  </a:cubicBezTo>
                  <a:cubicBezTo>
                    <a:pt x="1165" y="4343"/>
                    <a:pt x="1129" y="4343"/>
                    <a:pt x="1093" y="4343"/>
                  </a:cubicBezTo>
                  <a:cubicBezTo>
                    <a:pt x="1093" y="4338"/>
                    <a:pt x="1093" y="4334"/>
                    <a:pt x="1093" y="4330"/>
                  </a:cubicBezTo>
                  <a:cubicBezTo>
                    <a:pt x="1156" y="4328"/>
                    <a:pt x="1219" y="4325"/>
                    <a:pt x="1281" y="4323"/>
                  </a:cubicBezTo>
                  <a:cubicBezTo>
                    <a:pt x="1281" y="4316"/>
                    <a:pt x="1281" y="4310"/>
                    <a:pt x="1280" y="4304"/>
                  </a:cubicBezTo>
                  <a:cubicBezTo>
                    <a:pt x="1213" y="4304"/>
                    <a:pt x="1147" y="4304"/>
                    <a:pt x="1080" y="4304"/>
                  </a:cubicBezTo>
                  <a:cubicBezTo>
                    <a:pt x="1080" y="4299"/>
                    <a:pt x="1080" y="4293"/>
                    <a:pt x="1080" y="4288"/>
                  </a:cubicBezTo>
                  <a:cubicBezTo>
                    <a:pt x="1132" y="4288"/>
                    <a:pt x="1183" y="4288"/>
                    <a:pt x="1235" y="4288"/>
                  </a:cubicBezTo>
                  <a:cubicBezTo>
                    <a:pt x="1236" y="4284"/>
                    <a:pt x="1236" y="4280"/>
                    <a:pt x="1236" y="4275"/>
                  </a:cubicBezTo>
                  <a:cubicBezTo>
                    <a:pt x="1184" y="4253"/>
                    <a:pt x="1129" y="4239"/>
                    <a:pt x="1071" y="4244"/>
                  </a:cubicBezTo>
                  <a:cubicBezTo>
                    <a:pt x="999" y="4251"/>
                    <a:pt x="950" y="4293"/>
                    <a:pt x="910" y="4352"/>
                  </a:cubicBezTo>
                  <a:cubicBezTo>
                    <a:pt x="886" y="4388"/>
                    <a:pt x="852" y="4418"/>
                    <a:pt x="822" y="4451"/>
                  </a:cubicBezTo>
                  <a:cubicBezTo>
                    <a:pt x="762" y="4516"/>
                    <a:pt x="733" y="4592"/>
                    <a:pt x="733" y="4682"/>
                  </a:cubicBezTo>
                  <a:cubicBezTo>
                    <a:pt x="734" y="4766"/>
                    <a:pt x="802" y="4852"/>
                    <a:pt x="872" y="4879"/>
                  </a:cubicBezTo>
                  <a:cubicBezTo>
                    <a:pt x="896" y="4888"/>
                    <a:pt x="926" y="4880"/>
                    <a:pt x="954" y="4880"/>
                  </a:cubicBezTo>
                  <a:cubicBezTo>
                    <a:pt x="955" y="4904"/>
                    <a:pt x="933" y="4922"/>
                    <a:pt x="900" y="4920"/>
                  </a:cubicBezTo>
                  <a:cubicBezTo>
                    <a:pt x="818" y="4915"/>
                    <a:pt x="733" y="4819"/>
                    <a:pt x="714" y="4762"/>
                  </a:cubicBezTo>
                  <a:cubicBezTo>
                    <a:pt x="670" y="4628"/>
                    <a:pt x="707" y="4516"/>
                    <a:pt x="805" y="4420"/>
                  </a:cubicBezTo>
                  <a:cubicBezTo>
                    <a:pt x="848" y="4377"/>
                    <a:pt x="889" y="4333"/>
                    <a:pt x="929" y="4288"/>
                  </a:cubicBezTo>
                  <a:cubicBezTo>
                    <a:pt x="988" y="4220"/>
                    <a:pt x="1060" y="4203"/>
                    <a:pt x="1146" y="4218"/>
                  </a:cubicBezTo>
                  <a:cubicBezTo>
                    <a:pt x="1214" y="4230"/>
                    <a:pt x="1271" y="4264"/>
                    <a:pt x="1328" y="4298"/>
                  </a:cubicBezTo>
                  <a:cubicBezTo>
                    <a:pt x="1344" y="4307"/>
                    <a:pt x="1365" y="4308"/>
                    <a:pt x="1383" y="4313"/>
                  </a:cubicBezTo>
                  <a:cubicBezTo>
                    <a:pt x="1386" y="4310"/>
                    <a:pt x="1389" y="4307"/>
                    <a:pt x="1391" y="4304"/>
                  </a:cubicBezTo>
                  <a:cubicBezTo>
                    <a:pt x="1379" y="4280"/>
                    <a:pt x="1368" y="4255"/>
                    <a:pt x="1354" y="4232"/>
                  </a:cubicBezTo>
                  <a:cubicBezTo>
                    <a:pt x="1301" y="4151"/>
                    <a:pt x="1243" y="4075"/>
                    <a:pt x="1175" y="4005"/>
                  </a:cubicBezTo>
                  <a:cubicBezTo>
                    <a:pt x="1088" y="3916"/>
                    <a:pt x="1026" y="3807"/>
                    <a:pt x="959" y="3702"/>
                  </a:cubicBezTo>
                  <a:cubicBezTo>
                    <a:pt x="946" y="3683"/>
                    <a:pt x="932" y="3671"/>
                    <a:pt x="908" y="3666"/>
                  </a:cubicBezTo>
                  <a:cubicBezTo>
                    <a:pt x="833" y="3651"/>
                    <a:pt x="776" y="3611"/>
                    <a:pt x="733" y="3545"/>
                  </a:cubicBezTo>
                  <a:cubicBezTo>
                    <a:pt x="669" y="3448"/>
                    <a:pt x="605" y="3348"/>
                    <a:pt x="498" y="3293"/>
                  </a:cubicBezTo>
                  <a:cubicBezTo>
                    <a:pt x="446" y="3266"/>
                    <a:pt x="390" y="3252"/>
                    <a:pt x="331" y="3261"/>
                  </a:cubicBezTo>
                  <a:cubicBezTo>
                    <a:pt x="329" y="3207"/>
                    <a:pt x="363" y="3193"/>
                    <a:pt x="490" y="3193"/>
                  </a:cubicBezTo>
                  <a:cubicBezTo>
                    <a:pt x="487" y="3187"/>
                    <a:pt x="485" y="3182"/>
                    <a:pt x="482" y="3178"/>
                  </a:cubicBezTo>
                  <a:cubicBezTo>
                    <a:pt x="398" y="3086"/>
                    <a:pt x="357" y="2969"/>
                    <a:pt x="294" y="2865"/>
                  </a:cubicBezTo>
                  <a:cubicBezTo>
                    <a:pt x="220" y="2743"/>
                    <a:pt x="173" y="2609"/>
                    <a:pt x="125" y="2476"/>
                  </a:cubicBezTo>
                  <a:cubicBezTo>
                    <a:pt x="104" y="2420"/>
                    <a:pt x="94" y="2361"/>
                    <a:pt x="80" y="2304"/>
                  </a:cubicBezTo>
                  <a:cubicBezTo>
                    <a:pt x="65" y="2244"/>
                    <a:pt x="50" y="2184"/>
                    <a:pt x="35" y="2125"/>
                  </a:cubicBezTo>
                  <a:cubicBezTo>
                    <a:pt x="24" y="2081"/>
                    <a:pt x="10" y="2038"/>
                    <a:pt x="4" y="1993"/>
                  </a:cubicBezTo>
                  <a:cubicBezTo>
                    <a:pt x="0" y="1963"/>
                    <a:pt x="7" y="1931"/>
                    <a:pt x="11" y="1900"/>
                  </a:cubicBezTo>
                  <a:cubicBezTo>
                    <a:pt x="12" y="1895"/>
                    <a:pt x="22" y="1892"/>
                    <a:pt x="28" y="1887"/>
                  </a:cubicBezTo>
                  <a:cubicBezTo>
                    <a:pt x="32" y="1894"/>
                    <a:pt x="40" y="1900"/>
                    <a:pt x="41" y="1907"/>
                  </a:cubicBezTo>
                  <a:cubicBezTo>
                    <a:pt x="44" y="1949"/>
                    <a:pt x="40" y="1993"/>
                    <a:pt x="48" y="2033"/>
                  </a:cubicBezTo>
                  <a:cubicBezTo>
                    <a:pt x="69" y="2130"/>
                    <a:pt x="99" y="2224"/>
                    <a:pt x="119" y="2321"/>
                  </a:cubicBezTo>
                  <a:cubicBezTo>
                    <a:pt x="160" y="2516"/>
                    <a:pt x="250" y="2691"/>
                    <a:pt x="342" y="2864"/>
                  </a:cubicBezTo>
                  <a:cubicBezTo>
                    <a:pt x="405" y="2983"/>
                    <a:pt x="488" y="3091"/>
                    <a:pt x="567" y="3200"/>
                  </a:cubicBezTo>
                  <a:cubicBezTo>
                    <a:pt x="588" y="3229"/>
                    <a:pt x="629" y="3243"/>
                    <a:pt x="659" y="3267"/>
                  </a:cubicBezTo>
                  <a:cubicBezTo>
                    <a:pt x="681" y="3284"/>
                    <a:pt x="701" y="3305"/>
                    <a:pt x="718" y="3330"/>
                  </a:cubicBezTo>
                  <a:cubicBezTo>
                    <a:pt x="628" y="3271"/>
                    <a:pt x="534" y="3229"/>
                    <a:pt x="423" y="3236"/>
                  </a:cubicBezTo>
                  <a:cubicBezTo>
                    <a:pt x="427" y="3238"/>
                    <a:pt x="432" y="3241"/>
                    <a:pt x="436" y="3241"/>
                  </a:cubicBezTo>
                  <a:cubicBezTo>
                    <a:pt x="539" y="3242"/>
                    <a:pt x="604" y="3304"/>
                    <a:pt x="662" y="3379"/>
                  </a:cubicBezTo>
                  <a:cubicBezTo>
                    <a:pt x="710" y="3443"/>
                    <a:pt x="755" y="3509"/>
                    <a:pt x="807" y="3570"/>
                  </a:cubicBezTo>
                  <a:cubicBezTo>
                    <a:pt x="827" y="3595"/>
                    <a:pt x="860" y="3609"/>
                    <a:pt x="892" y="3631"/>
                  </a:cubicBezTo>
                  <a:cubicBezTo>
                    <a:pt x="893" y="3616"/>
                    <a:pt x="893" y="3607"/>
                    <a:pt x="894" y="3594"/>
                  </a:cubicBezTo>
                  <a:cubicBezTo>
                    <a:pt x="911" y="3612"/>
                    <a:pt x="924" y="3627"/>
                    <a:pt x="944" y="3649"/>
                  </a:cubicBezTo>
                  <a:cubicBezTo>
                    <a:pt x="942" y="3629"/>
                    <a:pt x="941" y="3620"/>
                    <a:pt x="939" y="3599"/>
                  </a:cubicBezTo>
                  <a:cubicBezTo>
                    <a:pt x="973" y="3657"/>
                    <a:pt x="1002" y="3706"/>
                    <a:pt x="1033" y="3755"/>
                  </a:cubicBezTo>
                  <a:cubicBezTo>
                    <a:pt x="1087" y="3841"/>
                    <a:pt x="1149" y="3922"/>
                    <a:pt x="1217" y="3998"/>
                  </a:cubicBezTo>
                  <a:cubicBezTo>
                    <a:pt x="1277" y="4066"/>
                    <a:pt x="1346" y="4126"/>
                    <a:pt x="1382" y="4213"/>
                  </a:cubicBezTo>
                  <a:cubicBezTo>
                    <a:pt x="1395" y="4246"/>
                    <a:pt x="1417" y="4276"/>
                    <a:pt x="1436" y="4306"/>
                  </a:cubicBezTo>
                  <a:cubicBezTo>
                    <a:pt x="1439" y="4311"/>
                    <a:pt x="1450" y="4313"/>
                    <a:pt x="1458" y="4313"/>
                  </a:cubicBezTo>
                  <a:cubicBezTo>
                    <a:pt x="1469" y="4313"/>
                    <a:pt x="1481" y="4310"/>
                    <a:pt x="1496" y="4309"/>
                  </a:cubicBezTo>
                  <a:cubicBezTo>
                    <a:pt x="1538" y="4275"/>
                    <a:pt x="1516" y="4226"/>
                    <a:pt x="1517" y="4181"/>
                  </a:cubicBezTo>
                  <a:cubicBezTo>
                    <a:pt x="1520" y="4085"/>
                    <a:pt x="1513" y="3987"/>
                    <a:pt x="1521" y="3892"/>
                  </a:cubicBezTo>
                  <a:cubicBezTo>
                    <a:pt x="1531" y="3774"/>
                    <a:pt x="1552" y="3657"/>
                    <a:pt x="1571" y="3540"/>
                  </a:cubicBezTo>
                  <a:cubicBezTo>
                    <a:pt x="1587" y="3448"/>
                    <a:pt x="1605" y="3358"/>
                    <a:pt x="1626" y="3267"/>
                  </a:cubicBezTo>
                  <a:cubicBezTo>
                    <a:pt x="1630" y="3250"/>
                    <a:pt x="1651" y="3233"/>
                    <a:pt x="1668" y="3221"/>
                  </a:cubicBezTo>
                  <a:cubicBezTo>
                    <a:pt x="1728" y="3180"/>
                    <a:pt x="1791" y="3142"/>
                    <a:pt x="1849" y="3099"/>
                  </a:cubicBezTo>
                  <a:cubicBezTo>
                    <a:pt x="1869" y="3084"/>
                    <a:pt x="1886" y="3057"/>
                    <a:pt x="1893" y="3033"/>
                  </a:cubicBezTo>
                  <a:cubicBezTo>
                    <a:pt x="1911" y="2968"/>
                    <a:pt x="1948" y="2915"/>
                    <a:pt x="1986" y="2862"/>
                  </a:cubicBezTo>
                  <a:cubicBezTo>
                    <a:pt x="2014" y="2822"/>
                    <a:pt x="2036" y="2777"/>
                    <a:pt x="2068" y="2741"/>
                  </a:cubicBezTo>
                  <a:cubicBezTo>
                    <a:pt x="2094" y="2713"/>
                    <a:pt x="2130" y="2691"/>
                    <a:pt x="2165" y="2672"/>
                  </a:cubicBezTo>
                  <a:cubicBezTo>
                    <a:pt x="2202" y="2653"/>
                    <a:pt x="2242" y="2641"/>
                    <a:pt x="2280" y="2627"/>
                  </a:cubicBezTo>
                  <a:cubicBezTo>
                    <a:pt x="2217" y="2573"/>
                    <a:pt x="1965" y="2722"/>
                    <a:pt x="1930" y="2858"/>
                  </a:cubicBezTo>
                  <a:cubicBezTo>
                    <a:pt x="1909" y="2850"/>
                    <a:pt x="1909" y="2850"/>
                    <a:pt x="1875" y="2905"/>
                  </a:cubicBezTo>
                  <a:cubicBezTo>
                    <a:pt x="1872" y="2846"/>
                    <a:pt x="1868" y="2784"/>
                    <a:pt x="1865" y="2722"/>
                  </a:cubicBezTo>
                  <a:cubicBezTo>
                    <a:pt x="1863" y="2722"/>
                    <a:pt x="1862" y="2722"/>
                    <a:pt x="1860" y="2722"/>
                  </a:cubicBezTo>
                  <a:cubicBezTo>
                    <a:pt x="1843" y="2785"/>
                    <a:pt x="1826" y="2848"/>
                    <a:pt x="1808" y="2911"/>
                  </a:cubicBezTo>
                  <a:cubicBezTo>
                    <a:pt x="1788" y="2980"/>
                    <a:pt x="1770" y="3049"/>
                    <a:pt x="1745" y="3116"/>
                  </a:cubicBezTo>
                  <a:cubicBezTo>
                    <a:pt x="1738" y="3136"/>
                    <a:pt x="1712" y="3149"/>
                    <a:pt x="1694" y="3166"/>
                  </a:cubicBezTo>
                  <a:cubicBezTo>
                    <a:pt x="1692" y="3164"/>
                    <a:pt x="1690" y="3162"/>
                    <a:pt x="1688" y="3160"/>
                  </a:cubicBezTo>
                  <a:cubicBezTo>
                    <a:pt x="1700" y="3140"/>
                    <a:pt x="1715" y="3122"/>
                    <a:pt x="1724" y="3101"/>
                  </a:cubicBezTo>
                  <a:cubicBezTo>
                    <a:pt x="1782" y="2980"/>
                    <a:pt x="1804" y="2849"/>
                    <a:pt x="1842" y="2722"/>
                  </a:cubicBezTo>
                  <a:cubicBezTo>
                    <a:pt x="1870" y="2626"/>
                    <a:pt x="1863" y="2526"/>
                    <a:pt x="1883" y="2430"/>
                  </a:cubicBezTo>
                  <a:cubicBezTo>
                    <a:pt x="1886" y="2416"/>
                    <a:pt x="1887" y="2401"/>
                    <a:pt x="1890" y="2382"/>
                  </a:cubicBezTo>
                  <a:cubicBezTo>
                    <a:pt x="1848" y="2440"/>
                    <a:pt x="1809" y="2494"/>
                    <a:pt x="1770" y="2549"/>
                  </a:cubicBezTo>
                  <a:cubicBezTo>
                    <a:pt x="1762" y="2561"/>
                    <a:pt x="1754" y="2574"/>
                    <a:pt x="1744" y="2585"/>
                  </a:cubicBezTo>
                  <a:cubicBezTo>
                    <a:pt x="1669" y="2669"/>
                    <a:pt x="1630" y="2771"/>
                    <a:pt x="1590" y="2873"/>
                  </a:cubicBezTo>
                  <a:cubicBezTo>
                    <a:pt x="1581" y="2895"/>
                    <a:pt x="1582" y="2921"/>
                    <a:pt x="1576" y="2944"/>
                  </a:cubicBezTo>
                  <a:cubicBezTo>
                    <a:pt x="1572" y="2961"/>
                    <a:pt x="1564" y="2976"/>
                    <a:pt x="1558" y="2992"/>
                  </a:cubicBezTo>
                  <a:cubicBezTo>
                    <a:pt x="1554" y="2991"/>
                    <a:pt x="1549" y="2991"/>
                    <a:pt x="1545" y="2990"/>
                  </a:cubicBezTo>
                  <a:cubicBezTo>
                    <a:pt x="1551" y="2944"/>
                    <a:pt x="1554" y="2898"/>
                    <a:pt x="1566" y="2854"/>
                  </a:cubicBezTo>
                  <a:cubicBezTo>
                    <a:pt x="1575" y="2822"/>
                    <a:pt x="1576" y="2795"/>
                    <a:pt x="1562" y="2767"/>
                  </a:cubicBezTo>
                  <a:cubicBezTo>
                    <a:pt x="1520" y="2679"/>
                    <a:pt x="1482" y="2589"/>
                    <a:pt x="1436" y="2503"/>
                  </a:cubicBezTo>
                  <a:cubicBezTo>
                    <a:pt x="1418" y="2470"/>
                    <a:pt x="1385" y="2444"/>
                    <a:pt x="1357" y="2418"/>
                  </a:cubicBezTo>
                  <a:cubicBezTo>
                    <a:pt x="1377" y="2459"/>
                    <a:pt x="1396" y="2500"/>
                    <a:pt x="1416" y="2541"/>
                  </a:cubicBezTo>
                  <a:cubicBezTo>
                    <a:pt x="1476" y="2667"/>
                    <a:pt x="1478" y="2800"/>
                    <a:pt x="1475" y="2936"/>
                  </a:cubicBezTo>
                  <a:cubicBezTo>
                    <a:pt x="1473" y="3026"/>
                    <a:pt x="1479" y="3121"/>
                    <a:pt x="1556" y="3190"/>
                  </a:cubicBezTo>
                  <a:cubicBezTo>
                    <a:pt x="1573" y="3205"/>
                    <a:pt x="1597" y="3221"/>
                    <a:pt x="1569" y="3253"/>
                  </a:cubicBezTo>
                  <a:cubicBezTo>
                    <a:pt x="1554" y="3269"/>
                    <a:pt x="1556" y="3301"/>
                    <a:pt x="1552" y="3326"/>
                  </a:cubicBezTo>
                  <a:cubicBezTo>
                    <a:pt x="1533" y="3436"/>
                    <a:pt x="1513" y="3546"/>
                    <a:pt x="1499" y="3657"/>
                  </a:cubicBezTo>
                  <a:cubicBezTo>
                    <a:pt x="1485" y="3767"/>
                    <a:pt x="1476" y="3877"/>
                    <a:pt x="1470" y="3987"/>
                  </a:cubicBezTo>
                  <a:cubicBezTo>
                    <a:pt x="1466" y="4068"/>
                    <a:pt x="1468" y="4150"/>
                    <a:pt x="1468" y="4231"/>
                  </a:cubicBezTo>
                  <a:cubicBezTo>
                    <a:pt x="1467" y="4238"/>
                    <a:pt x="1463" y="4245"/>
                    <a:pt x="1457" y="4262"/>
                  </a:cubicBezTo>
                  <a:cubicBezTo>
                    <a:pt x="1425" y="4215"/>
                    <a:pt x="1400" y="4176"/>
                    <a:pt x="1372" y="4138"/>
                  </a:cubicBezTo>
                  <a:cubicBezTo>
                    <a:pt x="1304" y="4048"/>
                    <a:pt x="1232" y="3960"/>
                    <a:pt x="1166" y="3868"/>
                  </a:cubicBezTo>
                  <a:cubicBezTo>
                    <a:pt x="1110" y="3792"/>
                    <a:pt x="1045" y="3720"/>
                    <a:pt x="1014" y="3628"/>
                  </a:cubicBezTo>
                  <a:cubicBezTo>
                    <a:pt x="1012" y="3621"/>
                    <a:pt x="1010" y="3613"/>
                    <a:pt x="1006" y="3601"/>
                  </a:cubicBezTo>
                  <a:cubicBezTo>
                    <a:pt x="1015" y="3603"/>
                    <a:pt x="1020" y="3604"/>
                    <a:pt x="1033" y="3608"/>
                  </a:cubicBezTo>
                  <a:cubicBezTo>
                    <a:pt x="1020" y="3569"/>
                    <a:pt x="1008" y="3535"/>
                    <a:pt x="997" y="3501"/>
                  </a:cubicBezTo>
                  <a:cubicBezTo>
                    <a:pt x="978" y="3440"/>
                    <a:pt x="960" y="3379"/>
                    <a:pt x="941" y="3318"/>
                  </a:cubicBezTo>
                  <a:cubicBezTo>
                    <a:pt x="924" y="3262"/>
                    <a:pt x="884" y="3223"/>
                    <a:pt x="843" y="3184"/>
                  </a:cubicBezTo>
                  <a:cubicBezTo>
                    <a:pt x="865" y="3237"/>
                    <a:pt x="925" y="3277"/>
                    <a:pt x="903" y="3344"/>
                  </a:cubicBezTo>
                  <a:cubicBezTo>
                    <a:pt x="899" y="3345"/>
                    <a:pt x="895" y="3347"/>
                    <a:pt x="891" y="3348"/>
                  </a:cubicBezTo>
                  <a:cubicBezTo>
                    <a:pt x="841" y="3217"/>
                    <a:pt x="792" y="3087"/>
                    <a:pt x="743" y="2958"/>
                  </a:cubicBezTo>
                  <a:cubicBezTo>
                    <a:pt x="721" y="3030"/>
                    <a:pt x="746" y="3104"/>
                    <a:pt x="759" y="3178"/>
                  </a:cubicBezTo>
                  <a:cubicBezTo>
                    <a:pt x="772" y="3252"/>
                    <a:pt x="793" y="3324"/>
                    <a:pt x="808" y="3399"/>
                  </a:cubicBezTo>
                  <a:cubicBezTo>
                    <a:pt x="798" y="3382"/>
                    <a:pt x="788" y="3365"/>
                    <a:pt x="775" y="3343"/>
                  </a:cubicBezTo>
                  <a:cubicBezTo>
                    <a:pt x="772" y="3353"/>
                    <a:pt x="770" y="3359"/>
                    <a:pt x="766" y="3372"/>
                  </a:cubicBezTo>
                  <a:cubicBezTo>
                    <a:pt x="666" y="3197"/>
                    <a:pt x="569" y="3026"/>
                    <a:pt x="471" y="2855"/>
                  </a:cubicBezTo>
                  <a:cubicBezTo>
                    <a:pt x="371" y="2681"/>
                    <a:pt x="301" y="2495"/>
                    <a:pt x="230" y="2309"/>
                  </a:cubicBezTo>
                  <a:cubicBezTo>
                    <a:pt x="233" y="2307"/>
                    <a:pt x="236" y="2306"/>
                    <a:pt x="240" y="2304"/>
                  </a:cubicBezTo>
                  <a:cubicBezTo>
                    <a:pt x="257" y="2336"/>
                    <a:pt x="277" y="2366"/>
                    <a:pt x="292" y="2400"/>
                  </a:cubicBezTo>
                  <a:cubicBezTo>
                    <a:pt x="329" y="2484"/>
                    <a:pt x="361" y="2572"/>
                    <a:pt x="402" y="2655"/>
                  </a:cubicBezTo>
                  <a:cubicBezTo>
                    <a:pt x="454" y="2762"/>
                    <a:pt x="511" y="2866"/>
                    <a:pt x="570" y="2969"/>
                  </a:cubicBezTo>
                  <a:cubicBezTo>
                    <a:pt x="618" y="3054"/>
                    <a:pt x="672" y="3137"/>
                    <a:pt x="729" y="3220"/>
                  </a:cubicBezTo>
                  <a:cubicBezTo>
                    <a:pt x="727" y="3212"/>
                    <a:pt x="725" y="3205"/>
                    <a:pt x="724" y="3198"/>
                  </a:cubicBezTo>
                  <a:cubicBezTo>
                    <a:pt x="718" y="3168"/>
                    <a:pt x="706" y="3139"/>
                    <a:pt x="708" y="3110"/>
                  </a:cubicBezTo>
                  <a:cubicBezTo>
                    <a:pt x="710" y="3072"/>
                    <a:pt x="696" y="3043"/>
                    <a:pt x="679" y="3012"/>
                  </a:cubicBezTo>
                  <a:cubicBezTo>
                    <a:pt x="613" y="2889"/>
                    <a:pt x="548" y="2765"/>
                    <a:pt x="483" y="2642"/>
                  </a:cubicBezTo>
                  <a:cubicBezTo>
                    <a:pt x="479" y="2634"/>
                    <a:pt x="477" y="2625"/>
                    <a:pt x="480" y="2614"/>
                  </a:cubicBezTo>
                  <a:cubicBezTo>
                    <a:pt x="554" y="2742"/>
                    <a:pt x="628" y="2870"/>
                    <a:pt x="702" y="2998"/>
                  </a:cubicBezTo>
                  <a:cubicBezTo>
                    <a:pt x="709" y="2952"/>
                    <a:pt x="738" y="2907"/>
                    <a:pt x="709" y="2863"/>
                  </a:cubicBezTo>
                  <a:cubicBezTo>
                    <a:pt x="645" y="2767"/>
                    <a:pt x="581" y="2671"/>
                    <a:pt x="514" y="2578"/>
                  </a:cubicBezTo>
                  <a:cubicBezTo>
                    <a:pt x="414" y="2439"/>
                    <a:pt x="311" y="2303"/>
                    <a:pt x="210" y="2165"/>
                  </a:cubicBezTo>
                  <a:cubicBezTo>
                    <a:pt x="202" y="2154"/>
                    <a:pt x="196" y="2143"/>
                    <a:pt x="195" y="2127"/>
                  </a:cubicBezTo>
                  <a:cubicBezTo>
                    <a:pt x="261" y="2211"/>
                    <a:pt x="326" y="2295"/>
                    <a:pt x="392" y="2379"/>
                  </a:cubicBezTo>
                  <a:cubicBezTo>
                    <a:pt x="458" y="2463"/>
                    <a:pt x="527" y="2545"/>
                    <a:pt x="591" y="2631"/>
                  </a:cubicBezTo>
                  <a:cubicBezTo>
                    <a:pt x="653" y="2716"/>
                    <a:pt x="710" y="2806"/>
                    <a:pt x="773" y="2899"/>
                  </a:cubicBezTo>
                  <a:cubicBezTo>
                    <a:pt x="776" y="2991"/>
                    <a:pt x="820" y="3075"/>
                    <a:pt x="875" y="3154"/>
                  </a:cubicBezTo>
                  <a:cubicBezTo>
                    <a:pt x="878" y="3154"/>
                    <a:pt x="881" y="3154"/>
                    <a:pt x="884" y="3153"/>
                  </a:cubicBezTo>
                  <a:cubicBezTo>
                    <a:pt x="881" y="3106"/>
                    <a:pt x="877" y="3058"/>
                    <a:pt x="874" y="3010"/>
                  </a:cubicBezTo>
                  <a:cubicBezTo>
                    <a:pt x="833" y="3002"/>
                    <a:pt x="843" y="2960"/>
                    <a:pt x="827" y="2936"/>
                  </a:cubicBezTo>
                  <a:cubicBezTo>
                    <a:pt x="808" y="2908"/>
                    <a:pt x="792" y="2878"/>
                    <a:pt x="776" y="2849"/>
                  </a:cubicBezTo>
                  <a:cubicBezTo>
                    <a:pt x="763" y="2825"/>
                    <a:pt x="752" y="2801"/>
                    <a:pt x="740" y="2777"/>
                  </a:cubicBezTo>
                  <a:cubicBezTo>
                    <a:pt x="695" y="2686"/>
                    <a:pt x="651" y="2593"/>
                    <a:pt x="602" y="2504"/>
                  </a:cubicBezTo>
                  <a:cubicBezTo>
                    <a:pt x="582" y="2466"/>
                    <a:pt x="551" y="2435"/>
                    <a:pt x="526" y="2400"/>
                  </a:cubicBezTo>
                  <a:cubicBezTo>
                    <a:pt x="438" y="2276"/>
                    <a:pt x="335" y="2163"/>
                    <a:pt x="231" y="2052"/>
                  </a:cubicBezTo>
                  <a:cubicBezTo>
                    <a:pt x="200" y="2018"/>
                    <a:pt x="178" y="1976"/>
                    <a:pt x="150" y="1939"/>
                  </a:cubicBezTo>
                  <a:cubicBezTo>
                    <a:pt x="141" y="1928"/>
                    <a:pt x="124" y="1923"/>
                    <a:pt x="112" y="1916"/>
                  </a:cubicBezTo>
                  <a:cubicBezTo>
                    <a:pt x="103" y="1982"/>
                    <a:pt x="115" y="2043"/>
                    <a:pt x="147" y="2100"/>
                  </a:cubicBezTo>
                  <a:cubicBezTo>
                    <a:pt x="152" y="2107"/>
                    <a:pt x="151" y="2118"/>
                    <a:pt x="147" y="2128"/>
                  </a:cubicBezTo>
                  <a:cubicBezTo>
                    <a:pt x="106" y="2050"/>
                    <a:pt x="65" y="1972"/>
                    <a:pt x="59" y="1885"/>
                  </a:cubicBezTo>
                  <a:cubicBezTo>
                    <a:pt x="82" y="1878"/>
                    <a:pt x="97" y="1868"/>
                    <a:pt x="111" y="1870"/>
                  </a:cubicBezTo>
                  <a:cubicBezTo>
                    <a:pt x="128" y="1872"/>
                    <a:pt x="148" y="1880"/>
                    <a:pt x="158" y="1893"/>
                  </a:cubicBezTo>
                  <a:cubicBezTo>
                    <a:pt x="186" y="1927"/>
                    <a:pt x="206" y="1967"/>
                    <a:pt x="235" y="2000"/>
                  </a:cubicBezTo>
                  <a:cubicBezTo>
                    <a:pt x="272" y="2042"/>
                    <a:pt x="318" y="2076"/>
                    <a:pt x="356" y="2118"/>
                  </a:cubicBezTo>
                  <a:cubicBezTo>
                    <a:pt x="407" y="2175"/>
                    <a:pt x="455" y="2235"/>
                    <a:pt x="504" y="2294"/>
                  </a:cubicBezTo>
                  <a:cubicBezTo>
                    <a:pt x="636" y="2450"/>
                    <a:pt x="732" y="2627"/>
                    <a:pt x="815" y="2813"/>
                  </a:cubicBezTo>
                  <a:cubicBezTo>
                    <a:pt x="838" y="2865"/>
                    <a:pt x="854" y="2921"/>
                    <a:pt x="874" y="2978"/>
                  </a:cubicBezTo>
                  <a:cubicBezTo>
                    <a:pt x="891" y="2947"/>
                    <a:pt x="892" y="2899"/>
                    <a:pt x="945" y="2888"/>
                  </a:cubicBezTo>
                  <a:cubicBezTo>
                    <a:pt x="929" y="2973"/>
                    <a:pt x="960" y="3047"/>
                    <a:pt x="989" y="3121"/>
                  </a:cubicBezTo>
                  <a:cubicBezTo>
                    <a:pt x="1007" y="3168"/>
                    <a:pt x="1031" y="3212"/>
                    <a:pt x="1048" y="3258"/>
                  </a:cubicBezTo>
                  <a:cubicBezTo>
                    <a:pt x="1092" y="3370"/>
                    <a:pt x="1110" y="3484"/>
                    <a:pt x="1071" y="3601"/>
                  </a:cubicBezTo>
                  <a:cubicBezTo>
                    <a:pt x="1068" y="3610"/>
                    <a:pt x="1067" y="3622"/>
                    <a:pt x="1071" y="3630"/>
                  </a:cubicBezTo>
                  <a:cubicBezTo>
                    <a:pt x="1097" y="3698"/>
                    <a:pt x="1133" y="3759"/>
                    <a:pt x="1180" y="3816"/>
                  </a:cubicBezTo>
                  <a:cubicBezTo>
                    <a:pt x="1242" y="3893"/>
                    <a:pt x="1300" y="3974"/>
                    <a:pt x="1361" y="4053"/>
                  </a:cubicBezTo>
                  <a:cubicBezTo>
                    <a:pt x="1377" y="4074"/>
                    <a:pt x="1394" y="4095"/>
                    <a:pt x="1416" y="4123"/>
                  </a:cubicBezTo>
                  <a:cubicBezTo>
                    <a:pt x="1416" y="4101"/>
                    <a:pt x="1415" y="4086"/>
                    <a:pt x="1417" y="4070"/>
                  </a:cubicBezTo>
                  <a:cubicBezTo>
                    <a:pt x="1429" y="3926"/>
                    <a:pt x="1440" y="3781"/>
                    <a:pt x="1455" y="3636"/>
                  </a:cubicBezTo>
                  <a:cubicBezTo>
                    <a:pt x="1468" y="3509"/>
                    <a:pt x="1486" y="3383"/>
                    <a:pt x="1501" y="3256"/>
                  </a:cubicBezTo>
                  <a:cubicBezTo>
                    <a:pt x="1503" y="3246"/>
                    <a:pt x="1502" y="3233"/>
                    <a:pt x="1497" y="3226"/>
                  </a:cubicBezTo>
                  <a:cubicBezTo>
                    <a:pt x="1450" y="3174"/>
                    <a:pt x="1452" y="3108"/>
                    <a:pt x="1443" y="3046"/>
                  </a:cubicBezTo>
                  <a:cubicBezTo>
                    <a:pt x="1431" y="2961"/>
                    <a:pt x="1425" y="2875"/>
                    <a:pt x="1414" y="2790"/>
                  </a:cubicBezTo>
                  <a:cubicBezTo>
                    <a:pt x="1402" y="2699"/>
                    <a:pt x="1349" y="2646"/>
                    <a:pt x="1259" y="2630"/>
                  </a:cubicBezTo>
                  <a:cubicBezTo>
                    <a:pt x="1249" y="2628"/>
                    <a:pt x="1240" y="2624"/>
                    <a:pt x="1229" y="2621"/>
                  </a:cubicBezTo>
                  <a:cubicBezTo>
                    <a:pt x="1275" y="2580"/>
                    <a:pt x="1309" y="2581"/>
                    <a:pt x="1411" y="2624"/>
                  </a:cubicBezTo>
                  <a:cubicBezTo>
                    <a:pt x="1381" y="2483"/>
                    <a:pt x="1287" y="2382"/>
                    <a:pt x="1194" y="2281"/>
                  </a:cubicBezTo>
                  <a:cubicBezTo>
                    <a:pt x="1301" y="2333"/>
                    <a:pt x="1403" y="2388"/>
                    <a:pt x="1488" y="2480"/>
                  </a:cubicBezTo>
                  <a:cubicBezTo>
                    <a:pt x="1489" y="2465"/>
                    <a:pt x="1490" y="2457"/>
                    <a:pt x="1490" y="2448"/>
                  </a:cubicBezTo>
                  <a:cubicBezTo>
                    <a:pt x="1491" y="2305"/>
                    <a:pt x="1497" y="2161"/>
                    <a:pt x="1489" y="2018"/>
                  </a:cubicBezTo>
                  <a:cubicBezTo>
                    <a:pt x="1482" y="1883"/>
                    <a:pt x="1462" y="1747"/>
                    <a:pt x="1446" y="1612"/>
                  </a:cubicBezTo>
                  <a:cubicBezTo>
                    <a:pt x="1438" y="1542"/>
                    <a:pt x="1424" y="1472"/>
                    <a:pt x="1415" y="1401"/>
                  </a:cubicBezTo>
                  <a:cubicBezTo>
                    <a:pt x="1413" y="1383"/>
                    <a:pt x="1409" y="1374"/>
                    <a:pt x="1389" y="1373"/>
                  </a:cubicBezTo>
                  <a:cubicBezTo>
                    <a:pt x="1257" y="1369"/>
                    <a:pt x="1170" y="1287"/>
                    <a:pt x="1093" y="1192"/>
                  </a:cubicBezTo>
                  <a:cubicBezTo>
                    <a:pt x="1083" y="1180"/>
                    <a:pt x="1071" y="1162"/>
                    <a:pt x="1073" y="1149"/>
                  </a:cubicBezTo>
                  <a:cubicBezTo>
                    <a:pt x="1080" y="1107"/>
                    <a:pt x="1054" y="1077"/>
                    <a:pt x="1039" y="1044"/>
                  </a:cubicBezTo>
                  <a:cubicBezTo>
                    <a:pt x="1033" y="1030"/>
                    <a:pt x="1015" y="1019"/>
                    <a:pt x="1000" y="1011"/>
                  </a:cubicBezTo>
                  <a:cubicBezTo>
                    <a:pt x="957" y="987"/>
                    <a:pt x="914" y="959"/>
                    <a:pt x="868" y="946"/>
                  </a:cubicBezTo>
                  <a:cubicBezTo>
                    <a:pt x="833" y="936"/>
                    <a:pt x="791" y="941"/>
                    <a:pt x="755" y="950"/>
                  </a:cubicBezTo>
                  <a:cubicBezTo>
                    <a:pt x="627" y="984"/>
                    <a:pt x="453" y="945"/>
                    <a:pt x="388" y="831"/>
                  </a:cubicBezTo>
                  <a:cubicBezTo>
                    <a:pt x="347" y="758"/>
                    <a:pt x="340" y="685"/>
                    <a:pt x="387" y="613"/>
                  </a:cubicBezTo>
                  <a:cubicBezTo>
                    <a:pt x="411" y="575"/>
                    <a:pt x="441" y="541"/>
                    <a:pt x="470" y="506"/>
                  </a:cubicBezTo>
                  <a:cubicBezTo>
                    <a:pt x="485" y="490"/>
                    <a:pt x="488" y="479"/>
                    <a:pt x="472" y="459"/>
                  </a:cubicBezTo>
                  <a:cubicBezTo>
                    <a:pt x="421" y="395"/>
                    <a:pt x="422" y="294"/>
                    <a:pt x="470" y="225"/>
                  </a:cubicBezTo>
                  <a:cubicBezTo>
                    <a:pt x="576" y="71"/>
                    <a:pt x="731" y="11"/>
                    <a:pt x="910" y="1"/>
                  </a:cubicBezTo>
                  <a:cubicBezTo>
                    <a:pt x="921" y="0"/>
                    <a:pt x="933" y="11"/>
                    <a:pt x="944" y="17"/>
                  </a:cubicBezTo>
                  <a:cubicBezTo>
                    <a:pt x="931" y="24"/>
                    <a:pt x="918" y="34"/>
                    <a:pt x="904" y="37"/>
                  </a:cubicBezTo>
                  <a:cubicBezTo>
                    <a:pt x="762" y="59"/>
                    <a:pt x="639" y="118"/>
                    <a:pt x="541" y="226"/>
                  </a:cubicBezTo>
                  <a:cubicBezTo>
                    <a:pt x="483" y="289"/>
                    <a:pt x="471" y="359"/>
                    <a:pt x="503" y="438"/>
                  </a:cubicBezTo>
                  <a:cubicBezTo>
                    <a:pt x="518" y="477"/>
                    <a:pt x="515" y="510"/>
                    <a:pt x="487" y="546"/>
                  </a:cubicBezTo>
                  <a:cubicBezTo>
                    <a:pt x="441" y="605"/>
                    <a:pt x="417" y="674"/>
                    <a:pt x="427" y="752"/>
                  </a:cubicBezTo>
                  <a:cubicBezTo>
                    <a:pt x="436" y="829"/>
                    <a:pt x="519" y="905"/>
                    <a:pt x="612" y="909"/>
                  </a:cubicBezTo>
                  <a:cubicBezTo>
                    <a:pt x="664" y="911"/>
                    <a:pt x="717" y="896"/>
                    <a:pt x="769" y="898"/>
                  </a:cubicBezTo>
                  <a:cubicBezTo>
                    <a:pt x="805" y="900"/>
                    <a:pt x="837" y="884"/>
                    <a:pt x="868" y="887"/>
                  </a:cubicBezTo>
                  <a:cubicBezTo>
                    <a:pt x="902" y="890"/>
                    <a:pt x="935" y="912"/>
                    <a:pt x="965" y="931"/>
                  </a:cubicBezTo>
                  <a:cubicBezTo>
                    <a:pt x="1004" y="954"/>
                    <a:pt x="1042" y="979"/>
                    <a:pt x="1077" y="1007"/>
                  </a:cubicBezTo>
                  <a:cubicBezTo>
                    <a:pt x="1096" y="1022"/>
                    <a:pt x="1110" y="1045"/>
                    <a:pt x="1122" y="1066"/>
                  </a:cubicBezTo>
                  <a:cubicBezTo>
                    <a:pt x="1148" y="1112"/>
                    <a:pt x="1165" y="1166"/>
                    <a:pt x="1198" y="1205"/>
                  </a:cubicBezTo>
                  <a:cubicBezTo>
                    <a:pt x="1242" y="1257"/>
                    <a:pt x="1303" y="1289"/>
                    <a:pt x="1371" y="1304"/>
                  </a:cubicBezTo>
                  <a:cubicBezTo>
                    <a:pt x="1481" y="1327"/>
                    <a:pt x="1591" y="1338"/>
                    <a:pt x="1704" y="1321"/>
                  </a:cubicBezTo>
                  <a:cubicBezTo>
                    <a:pt x="1740" y="1315"/>
                    <a:pt x="1778" y="1321"/>
                    <a:pt x="1815" y="1327"/>
                  </a:cubicBezTo>
                  <a:cubicBezTo>
                    <a:pt x="1828" y="1330"/>
                    <a:pt x="1846" y="1348"/>
                    <a:pt x="1848" y="1361"/>
                  </a:cubicBezTo>
                  <a:cubicBezTo>
                    <a:pt x="1856" y="1407"/>
                    <a:pt x="1885" y="1429"/>
                    <a:pt x="1925" y="1447"/>
                  </a:cubicBezTo>
                  <a:cubicBezTo>
                    <a:pt x="2091" y="1521"/>
                    <a:pt x="2264" y="1531"/>
                    <a:pt x="2441" y="1510"/>
                  </a:cubicBezTo>
                  <a:cubicBezTo>
                    <a:pt x="2527" y="1499"/>
                    <a:pt x="2611" y="1476"/>
                    <a:pt x="2696" y="1457"/>
                  </a:cubicBezTo>
                  <a:cubicBezTo>
                    <a:pt x="2733" y="1448"/>
                    <a:pt x="2759" y="1420"/>
                    <a:pt x="2790" y="1401"/>
                  </a:cubicBezTo>
                  <a:cubicBezTo>
                    <a:pt x="2835" y="1373"/>
                    <a:pt x="2853" y="1329"/>
                    <a:pt x="2885" y="1295"/>
                  </a:cubicBezTo>
                  <a:cubicBezTo>
                    <a:pt x="2917" y="1258"/>
                    <a:pt x="2953" y="1224"/>
                    <a:pt x="2991" y="1194"/>
                  </a:cubicBezTo>
                  <a:cubicBezTo>
                    <a:pt x="3006" y="1183"/>
                    <a:pt x="3033" y="1184"/>
                    <a:pt x="3054" y="1184"/>
                  </a:cubicBezTo>
                  <a:cubicBezTo>
                    <a:pt x="3074" y="1184"/>
                    <a:pt x="3094" y="1187"/>
                    <a:pt x="3113" y="1194"/>
                  </a:cubicBezTo>
                  <a:cubicBezTo>
                    <a:pt x="3231" y="1238"/>
                    <a:pt x="3348" y="1220"/>
                    <a:pt x="3466" y="1189"/>
                  </a:cubicBezTo>
                  <a:cubicBezTo>
                    <a:pt x="3520" y="1174"/>
                    <a:pt x="3578" y="1169"/>
                    <a:pt x="3635" y="1170"/>
                  </a:cubicBezTo>
                  <a:cubicBezTo>
                    <a:pt x="3713" y="1171"/>
                    <a:pt x="3774" y="1228"/>
                    <a:pt x="3792" y="1305"/>
                  </a:cubicBezTo>
                  <a:cubicBezTo>
                    <a:pt x="3794" y="1312"/>
                    <a:pt x="3793" y="1320"/>
                    <a:pt x="3795" y="1337"/>
                  </a:cubicBezTo>
                  <a:cubicBezTo>
                    <a:pt x="3781" y="1317"/>
                    <a:pt x="3772" y="1304"/>
                    <a:pt x="3763" y="1291"/>
                  </a:cubicBezTo>
                  <a:cubicBezTo>
                    <a:pt x="3718" y="1227"/>
                    <a:pt x="3660" y="1211"/>
                    <a:pt x="3584" y="1233"/>
                  </a:cubicBezTo>
                  <a:cubicBezTo>
                    <a:pt x="3480" y="1263"/>
                    <a:pt x="3378" y="1298"/>
                    <a:pt x="3268" y="1298"/>
                  </a:cubicBezTo>
                  <a:cubicBezTo>
                    <a:pt x="3187" y="1298"/>
                    <a:pt x="3117" y="1278"/>
                    <a:pt x="3050" y="1236"/>
                  </a:cubicBezTo>
                  <a:cubicBezTo>
                    <a:pt x="3016" y="1215"/>
                    <a:pt x="2983" y="1224"/>
                    <a:pt x="2961" y="1258"/>
                  </a:cubicBezTo>
                  <a:cubicBezTo>
                    <a:pt x="2921" y="1316"/>
                    <a:pt x="2885" y="1378"/>
                    <a:pt x="2839" y="1430"/>
                  </a:cubicBezTo>
                  <a:cubicBezTo>
                    <a:pt x="2814" y="1458"/>
                    <a:pt x="2770" y="1471"/>
                    <a:pt x="2733" y="1486"/>
                  </a:cubicBezTo>
                  <a:cubicBezTo>
                    <a:pt x="2705" y="1498"/>
                    <a:pt x="2672" y="1499"/>
                    <a:pt x="2643" y="1511"/>
                  </a:cubicBezTo>
                  <a:cubicBezTo>
                    <a:pt x="2625" y="1518"/>
                    <a:pt x="2606" y="1533"/>
                    <a:pt x="2596" y="1549"/>
                  </a:cubicBezTo>
                  <a:cubicBezTo>
                    <a:pt x="2531" y="1661"/>
                    <a:pt x="2465" y="1772"/>
                    <a:pt x="2405" y="1886"/>
                  </a:cubicBezTo>
                  <a:cubicBezTo>
                    <a:pt x="2281" y="2121"/>
                    <a:pt x="2176" y="2364"/>
                    <a:pt x="2087" y="2614"/>
                  </a:cubicBezTo>
                  <a:cubicBezTo>
                    <a:pt x="2083" y="2625"/>
                    <a:pt x="2080" y="2638"/>
                    <a:pt x="2077" y="2651"/>
                  </a:cubicBezTo>
                  <a:cubicBezTo>
                    <a:pt x="2128" y="2632"/>
                    <a:pt x="2175" y="2611"/>
                    <a:pt x="2224" y="2596"/>
                  </a:cubicBezTo>
                  <a:cubicBezTo>
                    <a:pt x="2274" y="2581"/>
                    <a:pt x="2324" y="2587"/>
                    <a:pt x="2362" y="2629"/>
                  </a:cubicBezTo>
                  <a:cubicBezTo>
                    <a:pt x="2371" y="2638"/>
                    <a:pt x="2376" y="2651"/>
                    <a:pt x="2387" y="2670"/>
                  </a:cubicBezTo>
                  <a:cubicBezTo>
                    <a:pt x="2370" y="2667"/>
                    <a:pt x="2359" y="2668"/>
                    <a:pt x="2356" y="2664"/>
                  </a:cubicBezTo>
                  <a:cubicBezTo>
                    <a:pt x="2337" y="2638"/>
                    <a:pt x="2315" y="2644"/>
                    <a:pt x="2291" y="2654"/>
                  </a:cubicBezTo>
                  <a:cubicBezTo>
                    <a:pt x="2282" y="2658"/>
                    <a:pt x="2273" y="2661"/>
                    <a:pt x="2264" y="2663"/>
                  </a:cubicBezTo>
                  <a:cubicBezTo>
                    <a:pt x="2143" y="2691"/>
                    <a:pt x="2076" y="2775"/>
                    <a:pt x="2027" y="2884"/>
                  </a:cubicBezTo>
                  <a:cubicBezTo>
                    <a:pt x="1988" y="2971"/>
                    <a:pt x="1947" y="3060"/>
                    <a:pt x="1894" y="3140"/>
                  </a:cubicBezTo>
                  <a:cubicBezTo>
                    <a:pt x="1864" y="3185"/>
                    <a:pt x="1809" y="3215"/>
                    <a:pt x="1764" y="3249"/>
                  </a:cubicBezTo>
                  <a:cubicBezTo>
                    <a:pt x="1744" y="3264"/>
                    <a:pt x="1716" y="3269"/>
                    <a:pt x="1696" y="3284"/>
                  </a:cubicBezTo>
                  <a:cubicBezTo>
                    <a:pt x="1683" y="3293"/>
                    <a:pt x="1671" y="3311"/>
                    <a:pt x="1667" y="3327"/>
                  </a:cubicBezTo>
                  <a:cubicBezTo>
                    <a:pt x="1637" y="3480"/>
                    <a:pt x="1598" y="3631"/>
                    <a:pt x="1588" y="3788"/>
                  </a:cubicBezTo>
                  <a:cubicBezTo>
                    <a:pt x="1583" y="3850"/>
                    <a:pt x="1572" y="3912"/>
                    <a:pt x="1563" y="3984"/>
                  </a:cubicBezTo>
                  <a:cubicBezTo>
                    <a:pt x="1603" y="3953"/>
                    <a:pt x="1634" y="3930"/>
                    <a:pt x="1664" y="3907"/>
                  </a:cubicBezTo>
                  <a:cubicBezTo>
                    <a:pt x="1728" y="3857"/>
                    <a:pt x="1798" y="3817"/>
                    <a:pt x="1875" y="3794"/>
                  </a:cubicBezTo>
                  <a:cubicBezTo>
                    <a:pt x="1954" y="3770"/>
                    <a:pt x="2036" y="3757"/>
                    <a:pt x="2114" y="3794"/>
                  </a:cubicBezTo>
                  <a:cubicBezTo>
                    <a:pt x="2165" y="3818"/>
                    <a:pt x="2203" y="3860"/>
                    <a:pt x="2227" y="3912"/>
                  </a:cubicBezTo>
                  <a:cubicBezTo>
                    <a:pt x="2224" y="3914"/>
                    <a:pt x="2222" y="3917"/>
                    <a:pt x="2219" y="3920"/>
                  </a:cubicBezTo>
                  <a:cubicBezTo>
                    <a:pt x="2210" y="3915"/>
                    <a:pt x="2200" y="3910"/>
                    <a:pt x="2193" y="3903"/>
                  </a:cubicBezTo>
                  <a:cubicBezTo>
                    <a:pt x="2138" y="3840"/>
                    <a:pt x="2097" y="3868"/>
                    <a:pt x="2056" y="3917"/>
                  </a:cubicBezTo>
                  <a:cubicBezTo>
                    <a:pt x="2021" y="3958"/>
                    <a:pt x="2002" y="4002"/>
                    <a:pt x="2028" y="4060"/>
                  </a:cubicBezTo>
                  <a:cubicBezTo>
                    <a:pt x="2045" y="4098"/>
                    <a:pt x="2047" y="4144"/>
                    <a:pt x="2051" y="4186"/>
                  </a:cubicBezTo>
                  <a:cubicBezTo>
                    <a:pt x="2055" y="4235"/>
                    <a:pt x="2002" y="4307"/>
                    <a:pt x="1954" y="4319"/>
                  </a:cubicBezTo>
                  <a:cubicBezTo>
                    <a:pt x="1897" y="4333"/>
                    <a:pt x="1839" y="4346"/>
                    <a:pt x="1780" y="4360"/>
                  </a:cubicBezTo>
                  <a:cubicBezTo>
                    <a:pt x="1781" y="4362"/>
                    <a:pt x="1783" y="4369"/>
                    <a:pt x="1787" y="4373"/>
                  </a:cubicBezTo>
                  <a:cubicBezTo>
                    <a:pt x="1805" y="4390"/>
                    <a:pt x="1803" y="4403"/>
                    <a:pt x="1781" y="4416"/>
                  </a:cubicBezTo>
                  <a:cubicBezTo>
                    <a:pt x="1768" y="4423"/>
                    <a:pt x="1759" y="4437"/>
                    <a:pt x="1750" y="4449"/>
                  </a:cubicBezTo>
                  <a:cubicBezTo>
                    <a:pt x="1720" y="4492"/>
                    <a:pt x="1681" y="4524"/>
                    <a:pt x="1631" y="4541"/>
                  </a:cubicBezTo>
                  <a:cubicBezTo>
                    <a:pt x="1603" y="4550"/>
                    <a:pt x="1598" y="4564"/>
                    <a:pt x="1605" y="4590"/>
                  </a:cubicBezTo>
                  <a:cubicBezTo>
                    <a:pt x="1637" y="4719"/>
                    <a:pt x="1669" y="4847"/>
                    <a:pt x="1701" y="4976"/>
                  </a:cubicBezTo>
                  <a:cubicBezTo>
                    <a:pt x="1696" y="4976"/>
                    <a:pt x="1692" y="4976"/>
                    <a:pt x="1687" y="4976"/>
                  </a:cubicBezTo>
                  <a:close/>
                  <a:moveTo>
                    <a:pt x="1760" y="2506"/>
                  </a:moveTo>
                  <a:cubicBezTo>
                    <a:pt x="1798" y="2472"/>
                    <a:pt x="1829" y="2434"/>
                    <a:pt x="1842" y="2383"/>
                  </a:cubicBezTo>
                  <a:cubicBezTo>
                    <a:pt x="1873" y="2259"/>
                    <a:pt x="1906" y="2136"/>
                    <a:pt x="1939" y="2012"/>
                  </a:cubicBezTo>
                  <a:cubicBezTo>
                    <a:pt x="1948" y="1978"/>
                    <a:pt x="1961" y="1945"/>
                    <a:pt x="1973" y="1911"/>
                  </a:cubicBezTo>
                  <a:cubicBezTo>
                    <a:pt x="1974" y="1912"/>
                    <a:pt x="1976" y="1912"/>
                    <a:pt x="1978" y="1913"/>
                  </a:cubicBezTo>
                  <a:cubicBezTo>
                    <a:pt x="1940" y="2055"/>
                    <a:pt x="1902" y="2197"/>
                    <a:pt x="1865" y="2340"/>
                  </a:cubicBezTo>
                  <a:cubicBezTo>
                    <a:pt x="2000" y="2166"/>
                    <a:pt x="2024" y="1945"/>
                    <a:pt x="2126" y="1758"/>
                  </a:cubicBezTo>
                  <a:cubicBezTo>
                    <a:pt x="2115" y="1798"/>
                    <a:pt x="2098" y="1836"/>
                    <a:pt x="2085" y="1875"/>
                  </a:cubicBezTo>
                  <a:cubicBezTo>
                    <a:pt x="2045" y="1995"/>
                    <a:pt x="2005" y="2115"/>
                    <a:pt x="1968" y="2236"/>
                  </a:cubicBezTo>
                  <a:cubicBezTo>
                    <a:pt x="1947" y="2307"/>
                    <a:pt x="1930" y="2379"/>
                    <a:pt x="1914" y="2452"/>
                  </a:cubicBezTo>
                  <a:cubicBezTo>
                    <a:pt x="1908" y="2478"/>
                    <a:pt x="1908" y="2505"/>
                    <a:pt x="1907" y="2532"/>
                  </a:cubicBezTo>
                  <a:cubicBezTo>
                    <a:pt x="1906" y="2557"/>
                    <a:pt x="1907" y="2582"/>
                    <a:pt x="1907" y="2612"/>
                  </a:cubicBezTo>
                  <a:cubicBezTo>
                    <a:pt x="2000" y="2306"/>
                    <a:pt x="2104" y="2011"/>
                    <a:pt x="2236" y="1725"/>
                  </a:cubicBezTo>
                  <a:cubicBezTo>
                    <a:pt x="2237" y="1736"/>
                    <a:pt x="2234" y="1745"/>
                    <a:pt x="2230" y="1755"/>
                  </a:cubicBezTo>
                  <a:cubicBezTo>
                    <a:pt x="2165" y="1927"/>
                    <a:pt x="2096" y="2099"/>
                    <a:pt x="2035" y="2273"/>
                  </a:cubicBezTo>
                  <a:cubicBezTo>
                    <a:pt x="1990" y="2400"/>
                    <a:pt x="1954" y="2530"/>
                    <a:pt x="1916" y="2660"/>
                  </a:cubicBezTo>
                  <a:cubicBezTo>
                    <a:pt x="1907" y="2688"/>
                    <a:pt x="1907" y="2720"/>
                    <a:pt x="1903" y="2750"/>
                  </a:cubicBezTo>
                  <a:cubicBezTo>
                    <a:pt x="1909" y="2752"/>
                    <a:pt x="1914" y="2754"/>
                    <a:pt x="1919" y="2756"/>
                  </a:cubicBezTo>
                  <a:cubicBezTo>
                    <a:pt x="1937" y="2726"/>
                    <a:pt x="1959" y="2697"/>
                    <a:pt x="1972" y="2665"/>
                  </a:cubicBezTo>
                  <a:cubicBezTo>
                    <a:pt x="1989" y="2623"/>
                    <a:pt x="1996" y="2578"/>
                    <a:pt x="2011" y="2535"/>
                  </a:cubicBezTo>
                  <a:cubicBezTo>
                    <a:pt x="2074" y="2354"/>
                    <a:pt x="2137" y="2173"/>
                    <a:pt x="2203" y="1993"/>
                  </a:cubicBezTo>
                  <a:cubicBezTo>
                    <a:pt x="2230" y="1921"/>
                    <a:pt x="2264" y="1853"/>
                    <a:pt x="2295" y="1783"/>
                  </a:cubicBezTo>
                  <a:cubicBezTo>
                    <a:pt x="2299" y="1795"/>
                    <a:pt x="2297" y="1804"/>
                    <a:pt x="2293" y="1814"/>
                  </a:cubicBezTo>
                  <a:cubicBezTo>
                    <a:pt x="2179" y="2079"/>
                    <a:pt x="2087" y="2352"/>
                    <a:pt x="2001" y="2627"/>
                  </a:cubicBezTo>
                  <a:cubicBezTo>
                    <a:pt x="1996" y="2642"/>
                    <a:pt x="1996" y="2658"/>
                    <a:pt x="1994" y="2673"/>
                  </a:cubicBezTo>
                  <a:cubicBezTo>
                    <a:pt x="1998" y="2674"/>
                    <a:pt x="2002" y="2675"/>
                    <a:pt x="2006" y="2676"/>
                  </a:cubicBezTo>
                  <a:cubicBezTo>
                    <a:pt x="2146" y="2281"/>
                    <a:pt x="2325" y="1905"/>
                    <a:pt x="2531" y="1537"/>
                  </a:cubicBezTo>
                  <a:cubicBezTo>
                    <a:pt x="2521" y="1537"/>
                    <a:pt x="2515" y="1536"/>
                    <a:pt x="2510" y="1537"/>
                  </a:cubicBezTo>
                  <a:cubicBezTo>
                    <a:pt x="2348" y="1564"/>
                    <a:pt x="2187" y="1559"/>
                    <a:pt x="2027" y="1527"/>
                  </a:cubicBezTo>
                  <a:cubicBezTo>
                    <a:pt x="1960" y="1514"/>
                    <a:pt x="1894" y="1492"/>
                    <a:pt x="1842" y="1442"/>
                  </a:cubicBezTo>
                  <a:cubicBezTo>
                    <a:pt x="1832" y="1432"/>
                    <a:pt x="1818" y="1417"/>
                    <a:pt x="1819" y="1406"/>
                  </a:cubicBezTo>
                  <a:cubicBezTo>
                    <a:pt x="1823" y="1364"/>
                    <a:pt x="1797" y="1364"/>
                    <a:pt x="1769" y="1365"/>
                  </a:cubicBezTo>
                  <a:cubicBezTo>
                    <a:pt x="1686" y="1368"/>
                    <a:pt x="1603" y="1372"/>
                    <a:pt x="1521" y="1374"/>
                  </a:cubicBezTo>
                  <a:cubicBezTo>
                    <a:pt x="1479" y="1375"/>
                    <a:pt x="1468" y="1384"/>
                    <a:pt x="1469" y="1427"/>
                  </a:cubicBezTo>
                  <a:cubicBezTo>
                    <a:pt x="1469" y="1437"/>
                    <a:pt x="1471" y="1448"/>
                    <a:pt x="1472" y="1458"/>
                  </a:cubicBezTo>
                  <a:cubicBezTo>
                    <a:pt x="1485" y="1556"/>
                    <a:pt x="1501" y="1654"/>
                    <a:pt x="1512" y="1752"/>
                  </a:cubicBezTo>
                  <a:cubicBezTo>
                    <a:pt x="1526" y="1882"/>
                    <a:pt x="1538" y="2012"/>
                    <a:pt x="1546" y="2142"/>
                  </a:cubicBezTo>
                  <a:cubicBezTo>
                    <a:pt x="1552" y="2254"/>
                    <a:pt x="1560" y="2368"/>
                    <a:pt x="1551" y="2480"/>
                  </a:cubicBezTo>
                  <a:cubicBezTo>
                    <a:pt x="1544" y="2568"/>
                    <a:pt x="1590" y="2637"/>
                    <a:pt x="1605" y="2715"/>
                  </a:cubicBezTo>
                  <a:cubicBezTo>
                    <a:pt x="1605" y="2717"/>
                    <a:pt x="1610" y="2719"/>
                    <a:pt x="1613" y="2721"/>
                  </a:cubicBezTo>
                  <a:cubicBezTo>
                    <a:pt x="1636" y="2684"/>
                    <a:pt x="1658" y="2646"/>
                    <a:pt x="1682" y="2611"/>
                  </a:cubicBezTo>
                  <a:cubicBezTo>
                    <a:pt x="1707" y="2575"/>
                    <a:pt x="1734" y="2541"/>
                    <a:pt x="1760" y="2506"/>
                  </a:cubicBezTo>
                  <a:close/>
                  <a:moveTo>
                    <a:pt x="1624" y="4204"/>
                  </a:moveTo>
                  <a:cubicBezTo>
                    <a:pt x="1626" y="4207"/>
                    <a:pt x="1627" y="4210"/>
                    <a:pt x="1629" y="4212"/>
                  </a:cubicBezTo>
                  <a:cubicBezTo>
                    <a:pt x="1694" y="4190"/>
                    <a:pt x="1744" y="4132"/>
                    <a:pt x="1818" y="4131"/>
                  </a:cubicBezTo>
                  <a:cubicBezTo>
                    <a:pt x="1758" y="4168"/>
                    <a:pt x="1699" y="4204"/>
                    <a:pt x="1639" y="4240"/>
                  </a:cubicBezTo>
                  <a:cubicBezTo>
                    <a:pt x="1703" y="4231"/>
                    <a:pt x="1752" y="4181"/>
                    <a:pt x="1820" y="4185"/>
                  </a:cubicBezTo>
                  <a:cubicBezTo>
                    <a:pt x="1764" y="4217"/>
                    <a:pt x="1707" y="4249"/>
                    <a:pt x="1651" y="4281"/>
                  </a:cubicBezTo>
                  <a:cubicBezTo>
                    <a:pt x="1653" y="4286"/>
                    <a:pt x="1656" y="4290"/>
                    <a:pt x="1658" y="4295"/>
                  </a:cubicBezTo>
                  <a:cubicBezTo>
                    <a:pt x="1704" y="4273"/>
                    <a:pt x="1750" y="4250"/>
                    <a:pt x="1796" y="4228"/>
                  </a:cubicBezTo>
                  <a:cubicBezTo>
                    <a:pt x="1798" y="4231"/>
                    <a:pt x="1800" y="4235"/>
                    <a:pt x="1802" y="4238"/>
                  </a:cubicBezTo>
                  <a:cubicBezTo>
                    <a:pt x="1775" y="4257"/>
                    <a:pt x="1747" y="4275"/>
                    <a:pt x="1719" y="4295"/>
                  </a:cubicBezTo>
                  <a:cubicBezTo>
                    <a:pt x="1732" y="4298"/>
                    <a:pt x="1741" y="4300"/>
                    <a:pt x="1750" y="4303"/>
                  </a:cubicBezTo>
                  <a:cubicBezTo>
                    <a:pt x="1768" y="4310"/>
                    <a:pt x="1786" y="4325"/>
                    <a:pt x="1802" y="4323"/>
                  </a:cubicBezTo>
                  <a:cubicBezTo>
                    <a:pt x="1849" y="4317"/>
                    <a:pt x="1895" y="4306"/>
                    <a:pt x="1940" y="4293"/>
                  </a:cubicBezTo>
                  <a:cubicBezTo>
                    <a:pt x="1986" y="4280"/>
                    <a:pt x="2022" y="4231"/>
                    <a:pt x="2016" y="4184"/>
                  </a:cubicBezTo>
                  <a:cubicBezTo>
                    <a:pt x="2010" y="4139"/>
                    <a:pt x="1996" y="4094"/>
                    <a:pt x="1988" y="4049"/>
                  </a:cubicBezTo>
                  <a:cubicBezTo>
                    <a:pt x="1983" y="4025"/>
                    <a:pt x="1976" y="3998"/>
                    <a:pt x="1982" y="3976"/>
                  </a:cubicBezTo>
                  <a:cubicBezTo>
                    <a:pt x="1999" y="3916"/>
                    <a:pt x="2037" y="3870"/>
                    <a:pt x="2096" y="3844"/>
                  </a:cubicBezTo>
                  <a:cubicBezTo>
                    <a:pt x="2103" y="3841"/>
                    <a:pt x="2109" y="3836"/>
                    <a:pt x="2120" y="3829"/>
                  </a:cubicBezTo>
                  <a:cubicBezTo>
                    <a:pt x="2077" y="3805"/>
                    <a:pt x="2035" y="3801"/>
                    <a:pt x="1992" y="3804"/>
                  </a:cubicBezTo>
                  <a:cubicBezTo>
                    <a:pt x="1922" y="3810"/>
                    <a:pt x="1863" y="3848"/>
                    <a:pt x="1800" y="3875"/>
                  </a:cubicBezTo>
                  <a:cubicBezTo>
                    <a:pt x="1717" y="3910"/>
                    <a:pt x="1648" y="3966"/>
                    <a:pt x="1582" y="4027"/>
                  </a:cubicBezTo>
                  <a:cubicBezTo>
                    <a:pt x="1571" y="4037"/>
                    <a:pt x="1557" y="4051"/>
                    <a:pt x="1557" y="4063"/>
                  </a:cubicBezTo>
                  <a:cubicBezTo>
                    <a:pt x="1556" y="4107"/>
                    <a:pt x="1561" y="4152"/>
                    <a:pt x="1565" y="4200"/>
                  </a:cubicBezTo>
                  <a:cubicBezTo>
                    <a:pt x="1618" y="4116"/>
                    <a:pt x="1678" y="4043"/>
                    <a:pt x="1772" y="3992"/>
                  </a:cubicBezTo>
                  <a:cubicBezTo>
                    <a:pt x="1735" y="3991"/>
                    <a:pt x="1722" y="4026"/>
                    <a:pt x="1687" y="4015"/>
                  </a:cubicBezTo>
                  <a:cubicBezTo>
                    <a:pt x="1774" y="3937"/>
                    <a:pt x="1881" y="3918"/>
                    <a:pt x="1979" y="3876"/>
                  </a:cubicBezTo>
                  <a:cubicBezTo>
                    <a:pt x="1976" y="3883"/>
                    <a:pt x="1972" y="3889"/>
                    <a:pt x="1966" y="3892"/>
                  </a:cubicBezTo>
                  <a:cubicBezTo>
                    <a:pt x="1930" y="3907"/>
                    <a:pt x="1893" y="3920"/>
                    <a:pt x="1857" y="3936"/>
                  </a:cubicBezTo>
                  <a:cubicBezTo>
                    <a:pt x="1841" y="3943"/>
                    <a:pt x="1816" y="3946"/>
                    <a:pt x="1829" y="3975"/>
                  </a:cubicBezTo>
                  <a:cubicBezTo>
                    <a:pt x="1858" y="3967"/>
                    <a:pt x="1887" y="3959"/>
                    <a:pt x="1915" y="3952"/>
                  </a:cubicBezTo>
                  <a:cubicBezTo>
                    <a:pt x="1916" y="3955"/>
                    <a:pt x="1917" y="3958"/>
                    <a:pt x="1918" y="3961"/>
                  </a:cubicBezTo>
                  <a:cubicBezTo>
                    <a:pt x="1890" y="3974"/>
                    <a:pt x="1862" y="3987"/>
                    <a:pt x="1835" y="4000"/>
                  </a:cubicBezTo>
                  <a:cubicBezTo>
                    <a:pt x="1807" y="4013"/>
                    <a:pt x="1780" y="4026"/>
                    <a:pt x="1753" y="4040"/>
                  </a:cubicBezTo>
                  <a:cubicBezTo>
                    <a:pt x="1728" y="4054"/>
                    <a:pt x="1703" y="4070"/>
                    <a:pt x="1679" y="4084"/>
                  </a:cubicBezTo>
                  <a:cubicBezTo>
                    <a:pt x="1680" y="4087"/>
                    <a:pt x="1682" y="4090"/>
                    <a:pt x="1684" y="4093"/>
                  </a:cubicBezTo>
                  <a:cubicBezTo>
                    <a:pt x="1748" y="4067"/>
                    <a:pt x="1813" y="4041"/>
                    <a:pt x="1878" y="4014"/>
                  </a:cubicBezTo>
                  <a:cubicBezTo>
                    <a:pt x="1879" y="4017"/>
                    <a:pt x="1880" y="4020"/>
                    <a:pt x="1881" y="4022"/>
                  </a:cubicBezTo>
                  <a:cubicBezTo>
                    <a:pt x="1838" y="4044"/>
                    <a:pt x="1796" y="4068"/>
                    <a:pt x="1751" y="4087"/>
                  </a:cubicBezTo>
                  <a:cubicBezTo>
                    <a:pt x="1696" y="4110"/>
                    <a:pt x="1649" y="4138"/>
                    <a:pt x="1634" y="4163"/>
                  </a:cubicBezTo>
                  <a:cubicBezTo>
                    <a:pt x="1702" y="4119"/>
                    <a:pt x="1808" y="4074"/>
                    <a:pt x="1843" y="4077"/>
                  </a:cubicBezTo>
                  <a:cubicBezTo>
                    <a:pt x="1768" y="4120"/>
                    <a:pt x="1696" y="4162"/>
                    <a:pt x="1624" y="4204"/>
                  </a:cubicBezTo>
                  <a:close/>
                  <a:moveTo>
                    <a:pt x="1039" y="3552"/>
                  </a:moveTo>
                  <a:cubicBezTo>
                    <a:pt x="1042" y="3552"/>
                    <a:pt x="1045" y="3551"/>
                    <a:pt x="1049" y="3551"/>
                  </a:cubicBezTo>
                  <a:cubicBezTo>
                    <a:pt x="1038" y="3520"/>
                    <a:pt x="1028" y="3490"/>
                    <a:pt x="1018" y="3460"/>
                  </a:cubicBezTo>
                  <a:cubicBezTo>
                    <a:pt x="1005" y="3423"/>
                    <a:pt x="984" y="3387"/>
                    <a:pt x="1003" y="3345"/>
                  </a:cubicBezTo>
                  <a:cubicBezTo>
                    <a:pt x="1007" y="3336"/>
                    <a:pt x="1006" y="3321"/>
                    <a:pt x="1001" y="3311"/>
                  </a:cubicBezTo>
                  <a:cubicBezTo>
                    <a:pt x="986" y="3283"/>
                    <a:pt x="1004" y="3241"/>
                    <a:pt x="967" y="3221"/>
                  </a:cubicBezTo>
                  <a:cubicBezTo>
                    <a:pt x="963" y="3219"/>
                    <a:pt x="962" y="3210"/>
                    <a:pt x="961" y="3205"/>
                  </a:cubicBezTo>
                  <a:cubicBezTo>
                    <a:pt x="953" y="3163"/>
                    <a:pt x="945" y="3121"/>
                    <a:pt x="937" y="3078"/>
                  </a:cubicBezTo>
                  <a:cubicBezTo>
                    <a:pt x="930" y="3040"/>
                    <a:pt x="923" y="3001"/>
                    <a:pt x="917" y="2963"/>
                  </a:cubicBezTo>
                  <a:cubicBezTo>
                    <a:pt x="911" y="2964"/>
                    <a:pt x="906" y="2965"/>
                    <a:pt x="900" y="2966"/>
                  </a:cubicBezTo>
                  <a:cubicBezTo>
                    <a:pt x="924" y="3166"/>
                    <a:pt x="954" y="3365"/>
                    <a:pt x="1039" y="3552"/>
                  </a:cubicBezTo>
                  <a:close/>
                  <a:moveTo>
                    <a:pt x="1049" y="3423"/>
                  </a:moveTo>
                  <a:cubicBezTo>
                    <a:pt x="1052" y="3422"/>
                    <a:pt x="1055" y="3421"/>
                    <a:pt x="1059" y="3420"/>
                  </a:cubicBezTo>
                  <a:cubicBezTo>
                    <a:pt x="1048" y="3385"/>
                    <a:pt x="1037" y="3350"/>
                    <a:pt x="1026" y="3315"/>
                  </a:cubicBezTo>
                  <a:cubicBezTo>
                    <a:pt x="1022" y="3317"/>
                    <a:pt x="1018" y="3318"/>
                    <a:pt x="1014" y="3319"/>
                  </a:cubicBezTo>
                  <a:cubicBezTo>
                    <a:pt x="1026" y="3354"/>
                    <a:pt x="1037" y="3388"/>
                    <a:pt x="1049" y="342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4" name="Freeform 6">
              <a:extLst>
                <a:ext uri="{FF2B5EF4-FFF2-40B4-BE49-F238E27FC236}">
                  <a16:creationId xmlns:a16="http://schemas.microsoft.com/office/drawing/2014/main" id="{E9AD5CB0-4258-E10C-ABB4-8A49BA00C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9" y="577"/>
              <a:ext cx="1886" cy="1205"/>
            </a:xfrm>
            <a:custGeom>
              <a:avLst/>
              <a:gdLst>
                <a:gd name="T0" fmla="*/ 1449 w 3137"/>
                <a:gd name="T1" fmla="*/ 351 h 2004"/>
                <a:gd name="T2" fmla="*/ 1446 w 3137"/>
                <a:gd name="T3" fmla="*/ 327 h 2004"/>
                <a:gd name="T4" fmla="*/ 1361 w 3137"/>
                <a:gd name="T5" fmla="*/ 144 h 2004"/>
                <a:gd name="T6" fmla="*/ 924 w 3137"/>
                <a:gd name="T7" fmla="*/ 85 h 2004"/>
                <a:gd name="T8" fmla="*/ 840 w 3137"/>
                <a:gd name="T9" fmla="*/ 140 h 2004"/>
                <a:gd name="T10" fmla="*/ 671 w 3137"/>
                <a:gd name="T11" fmla="*/ 176 h 2004"/>
                <a:gd name="T12" fmla="*/ 396 w 3137"/>
                <a:gd name="T13" fmla="*/ 165 h 2004"/>
                <a:gd name="T14" fmla="*/ 86 w 3137"/>
                <a:gd name="T15" fmla="*/ 343 h 2004"/>
                <a:gd name="T16" fmla="*/ 55 w 3137"/>
                <a:gd name="T17" fmla="*/ 530 h 2004"/>
                <a:gd name="T18" fmla="*/ 56 w 3137"/>
                <a:gd name="T19" fmla="*/ 581 h 2004"/>
                <a:gd name="T20" fmla="*/ 9 w 3137"/>
                <a:gd name="T21" fmla="*/ 451 h 2004"/>
                <a:gd name="T22" fmla="*/ 287 w 3137"/>
                <a:gd name="T23" fmla="*/ 155 h 2004"/>
                <a:gd name="T24" fmla="*/ 663 w 3137"/>
                <a:gd name="T25" fmla="*/ 135 h 2004"/>
                <a:gd name="T26" fmla="*/ 864 w 3137"/>
                <a:gd name="T27" fmla="*/ 84 h 2004"/>
                <a:gd name="T28" fmla="*/ 986 w 3137"/>
                <a:gd name="T29" fmla="*/ 29 h 2004"/>
                <a:gd name="T30" fmla="*/ 1408 w 3137"/>
                <a:gd name="T31" fmla="*/ 112 h 2004"/>
                <a:gd name="T32" fmla="*/ 1515 w 3137"/>
                <a:gd name="T33" fmla="*/ 288 h 2004"/>
                <a:gd name="T34" fmla="*/ 1560 w 3137"/>
                <a:gd name="T35" fmla="*/ 318 h 2004"/>
                <a:gd name="T36" fmla="*/ 1560 w 3137"/>
                <a:gd name="T37" fmla="*/ 302 h 2004"/>
                <a:gd name="T38" fmla="*/ 1597 w 3137"/>
                <a:gd name="T39" fmla="*/ 285 h 2004"/>
                <a:gd name="T40" fmla="*/ 1866 w 3137"/>
                <a:gd name="T41" fmla="*/ 252 h 2004"/>
                <a:gd name="T42" fmla="*/ 2218 w 3137"/>
                <a:gd name="T43" fmla="*/ 315 h 2004"/>
                <a:gd name="T44" fmla="*/ 2463 w 3137"/>
                <a:gd name="T45" fmla="*/ 521 h 2004"/>
                <a:gd name="T46" fmla="*/ 2501 w 3137"/>
                <a:gd name="T47" fmla="*/ 541 h 2004"/>
                <a:gd name="T48" fmla="*/ 2807 w 3137"/>
                <a:gd name="T49" fmla="*/ 669 h 2004"/>
                <a:gd name="T50" fmla="*/ 2930 w 3137"/>
                <a:gd name="T51" fmla="*/ 791 h 2004"/>
                <a:gd name="T52" fmla="*/ 2950 w 3137"/>
                <a:gd name="T53" fmla="*/ 889 h 2004"/>
                <a:gd name="T54" fmla="*/ 2907 w 3137"/>
                <a:gd name="T55" fmla="*/ 1013 h 2004"/>
                <a:gd name="T56" fmla="*/ 2904 w 3137"/>
                <a:gd name="T57" fmla="*/ 1020 h 2004"/>
                <a:gd name="T58" fmla="*/ 2940 w 3137"/>
                <a:gd name="T59" fmla="*/ 1224 h 2004"/>
                <a:gd name="T60" fmla="*/ 3077 w 3137"/>
                <a:gd name="T61" fmla="*/ 1472 h 2004"/>
                <a:gd name="T62" fmla="*/ 3040 w 3137"/>
                <a:gd name="T63" fmla="*/ 1923 h 2004"/>
                <a:gd name="T64" fmla="*/ 2940 w 3137"/>
                <a:gd name="T65" fmla="*/ 2003 h 2004"/>
                <a:gd name="T66" fmla="*/ 2909 w 3137"/>
                <a:gd name="T67" fmla="*/ 2000 h 2004"/>
                <a:gd name="T68" fmla="*/ 2907 w 3137"/>
                <a:gd name="T69" fmla="*/ 1992 h 2004"/>
                <a:gd name="T70" fmla="*/ 2931 w 3137"/>
                <a:gd name="T71" fmla="*/ 1975 h 2004"/>
                <a:gd name="T72" fmla="*/ 3075 w 3137"/>
                <a:gd name="T73" fmla="*/ 1760 h 2004"/>
                <a:gd name="T74" fmla="*/ 3007 w 3137"/>
                <a:gd name="T75" fmla="*/ 1406 h 2004"/>
                <a:gd name="T76" fmla="*/ 2941 w 3137"/>
                <a:gd name="T77" fmla="*/ 1302 h 2004"/>
                <a:gd name="T78" fmla="*/ 2849 w 3137"/>
                <a:gd name="T79" fmla="*/ 1073 h 2004"/>
                <a:gd name="T80" fmla="*/ 2860 w 3137"/>
                <a:gd name="T81" fmla="*/ 973 h 2004"/>
                <a:gd name="T82" fmla="*/ 2899 w 3137"/>
                <a:gd name="T83" fmla="*/ 791 h 2004"/>
                <a:gd name="T84" fmla="*/ 2751 w 3137"/>
                <a:gd name="T85" fmla="*/ 679 h 2004"/>
                <a:gd name="T86" fmla="*/ 2474 w 3137"/>
                <a:gd name="T87" fmla="*/ 567 h 2004"/>
                <a:gd name="T88" fmla="*/ 2366 w 3137"/>
                <a:gd name="T89" fmla="*/ 508 h 2004"/>
                <a:gd name="T90" fmla="*/ 1969 w 3137"/>
                <a:gd name="T91" fmla="*/ 292 h 2004"/>
                <a:gd name="T92" fmla="*/ 1707 w 3137"/>
                <a:gd name="T93" fmla="*/ 326 h 2004"/>
                <a:gd name="T94" fmla="*/ 1639 w 3137"/>
                <a:gd name="T95" fmla="*/ 340 h 2004"/>
                <a:gd name="T96" fmla="*/ 1503 w 3137"/>
                <a:gd name="T97" fmla="*/ 346 h 2004"/>
                <a:gd name="T98" fmla="*/ 1449 w 3137"/>
                <a:gd name="T99" fmla="*/ 351 h 2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37" h="2004">
                  <a:moveTo>
                    <a:pt x="1449" y="351"/>
                  </a:moveTo>
                  <a:cubicBezTo>
                    <a:pt x="1449" y="348"/>
                    <a:pt x="1445" y="338"/>
                    <a:pt x="1446" y="327"/>
                  </a:cubicBezTo>
                  <a:cubicBezTo>
                    <a:pt x="1449" y="251"/>
                    <a:pt x="1417" y="192"/>
                    <a:pt x="1361" y="144"/>
                  </a:cubicBezTo>
                  <a:cubicBezTo>
                    <a:pt x="1228" y="32"/>
                    <a:pt x="1079" y="31"/>
                    <a:pt x="924" y="85"/>
                  </a:cubicBezTo>
                  <a:cubicBezTo>
                    <a:pt x="894" y="96"/>
                    <a:pt x="867" y="120"/>
                    <a:pt x="840" y="140"/>
                  </a:cubicBezTo>
                  <a:cubicBezTo>
                    <a:pt x="788" y="178"/>
                    <a:pt x="732" y="181"/>
                    <a:pt x="671" y="176"/>
                  </a:cubicBezTo>
                  <a:cubicBezTo>
                    <a:pt x="579" y="169"/>
                    <a:pt x="486" y="155"/>
                    <a:pt x="396" y="165"/>
                  </a:cubicBezTo>
                  <a:cubicBezTo>
                    <a:pt x="270" y="178"/>
                    <a:pt x="160" y="234"/>
                    <a:pt x="86" y="343"/>
                  </a:cubicBezTo>
                  <a:cubicBezTo>
                    <a:pt x="47" y="400"/>
                    <a:pt x="37" y="463"/>
                    <a:pt x="55" y="530"/>
                  </a:cubicBezTo>
                  <a:cubicBezTo>
                    <a:pt x="59" y="543"/>
                    <a:pt x="56" y="558"/>
                    <a:pt x="56" y="581"/>
                  </a:cubicBezTo>
                  <a:cubicBezTo>
                    <a:pt x="18" y="539"/>
                    <a:pt x="0" y="504"/>
                    <a:pt x="9" y="451"/>
                  </a:cubicBezTo>
                  <a:cubicBezTo>
                    <a:pt x="38" y="290"/>
                    <a:pt x="142" y="206"/>
                    <a:pt x="287" y="155"/>
                  </a:cubicBezTo>
                  <a:cubicBezTo>
                    <a:pt x="411" y="111"/>
                    <a:pt x="537" y="116"/>
                    <a:pt x="663" y="135"/>
                  </a:cubicBezTo>
                  <a:cubicBezTo>
                    <a:pt x="739" y="146"/>
                    <a:pt x="803" y="135"/>
                    <a:pt x="864" y="84"/>
                  </a:cubicBezTo>
                  <a:cubicBezTo>
                    <a:pt x="897" y="57"/>
                    <a:pt x="943" y="38"/>
                    <a:pt x="986" y="29"/>
                  </a:cubicBezTo>
                  <a:cubicBezTo>
                    <a:pt x="1136" y="0"/>
                    <a:pt x="1281" y="19"/>
                    <a:pt x="1408" y="112"/>
                  </a:cubicBezTo>
                  <a:cubicBezTo>
                    <a:pt x="1467" y="155"/>
                    <a:pt x="1501" y="215"/>
                    <a:pt x="1515" y="288"/>
                  </a:cubicBezTo>
                  <a:cubicBezTo>
                    <a:pt x="1517" y="301"/>
                    <a:pt x="1544" y="308"/>
                    <a:pt x="1560" y="318"/>
                  </a:cubicBezTo>
                  <a:cubicBezTo>
                    <a:pt x="1560" y="312"/>
                    <a:pt x="1560" y="307"/>
                    <a:pt x="1560" y="302"/>
                  </a:cubicBezTo>
                  <a:cubicBezTo>
                    <a:pt x="1572" y="296"/>
                    <a:pt x="1584" y="287"/>
                    <a:pt x="1597" y="285"/>
                  </a:cubicBezTo>
                  <a:cubicBezTo>
                    <a:pt x="1687" y="273"/>
                    <a:pt x="1776" y="263"/>
                    <a:pt x="1866" y="252"/>
                  </a:cubicBezTo>
                  <a:cubicBezTo>
                    <a:pt x="1990" y="237"/>
                    <a:pt x="2111" y="256"/>
                    <a:pt x="2218" y="315"/>
                  </a:cubicBezTo>
                  <a:cubicBezTo>
                    <a:pt x="2311" y="366"/>
                    <a:pt x="2410" y="419"/>
                    <a:pt x="2463" y="521"/>
                  </a:cubicBezTo>
                  <a:cubicBezTo>
                    <a:pt x="2468" y="532"/>
                    <a:pt x="2487" y="537"/>
                    <a:pt x="2501" y="541"/>
                  </a:cubicBezTo>
                  <a:cubicBezTo>
                    <a:pt x="2609" y="568"/>
                    <a:pt x="2718" y="598"/>
                    <a:pt x="2807" y="669"/>
                  </a:cubicBezTo>
                  <a:cubicBezTo>
                    <a:pt x="2853" y="704"/>
                    <a:pt x="2896" y="745"/>
                    <a:pt x="2930" y="791"/>
                  </a:cubicBezTo>
                  <a:cubicBezTo>
                    <a:pt x="2949" y="816"/>
                    <a:pt x="2955" y="858"/>
                    <a:pt x="2950" y="889"/>
                  </a:cubicBezTo>
                  <a:cubicBezTo>
                    <a:pt x="2944" y="932"/>
                    <a:pt x="2922" y="972"/>
                    <a:pt x="2907" y="1013"/>
                  </a:cubicBezTo>
                  <a:cubicBezTo>
                    <a:pt x="2907" y="1015"/>
                    <a:pt x="2905" y="1017"/>
                    <a:pt x="2904" y="1020"/>
                  </a:cubicBezTo>
                  <a:cubicBezTo>
                    <a:pt x="2895" y="1092"/>
                    <a:pt x="2887" y="1168"/>
                    <a:pt x="2940" y="1224"/>
                  </a:cubicBezTo>
                  <a:cubicBezTo>
                    <a:pt x="3008" y="1296"/>
                    <a:pt x="3043" y="1384"/>
                    <a:pt x="3077" y="1472"/>
                  </a:cubicBezTo>
                  <a:cubicBezTo>
                    <a:pt x="3137" y="1628"/>
                    <a:pt x="3119" y="1779"/>
                    <a:pt x="3040" y="1923"/>
                  </a:cubicBezTo>
                  <a:cubicBezTo>
                    <a:pt x="3018" y="1962"/>
                    <a:pt x="2988" y="1995"/>
                    <a:pt x="2940" y="2003"/>
                  </a:cubicBezTo>
                  <a:cubicBezTo>
                    <a:pt x="2930" y="2004"/>
                    <a:pt x="2919" y="2001"/>
                    <a:pt x="2909" y="2000"/>
                  </a:cubicBezTo>
                  <a:cubicBezTo>
                    <a:pt x="2908" y="1998"/>
                    <a:pt x="2907" y="1995"/>
                    <a:pt x="2907" y="1992"/>
                  </a:cubicBezTo>
                  <a:cubicBezTo>
                    <a:pt x="2915" y="1986"/>
                    <a:pt x="2922" y="1980"/>
                    <a:pt x="2931" y="1975"/>
                  </a:cubicBezTo>
                  <a:cubicBezTo>
                    <a:pt x="3020" y="1931"/>
                    <a:pt x="3058" y="1852"/>
                    <a:pt x="3075" y="1760"/>
                  </a:cubicBezTo>
                  <a:cubicBezTo>
                    <a:pt x="3098" y="1634"/>
                    <a:pt x="3057" y="1518"/>
                    <a:pt x="3007" y="1406"/>
                  </a:cubicBezTo>
                  <a:cubicBezTo>
                    <a:pt x="2990" y="1369"/>
                    <a:pt x="2964" y="1336"/>
                    <a:pt x="2941" y="1302"/>
                  </a:cubicBezTo>
                  <a:cubicBezTo>
                    <a:pt x="2893" y="1232"/>
                    <a:pt x="2863" y="1155"/>
                    <a:pt x="2849" y="1073"/>
                  </a:cubicBezTo>
                  <a:cubicBezTo>
                    <a:pt x="2843" y="1041"/>
                    <a:pt x="2856" y="1006"/>
                    <a:pt x="2860" y="973"/>
                  </a:cubicBezTo>
                  <a:cubicBezTo>
                    <a:pt x="2929" y="938"/>
                    <a:pt x="2955" y="856"/>
                    <a:pt x="2899" y="791"/>
                  </a:cubicBezTo>
                  <a:cubicBezTo>
                    <a:pt x="2858" y="743"/>
                    <a:pt x="2811" y="703"/>
                    <a:pt x="2751" y="679"/>
                  </a:cubicBezTo>
                  <a:cubicBezTo>
                    <a:pt x="2658" y="642"/>
                    <a:pt x="2564" y="609"/>
                    <a:pt x="2474" y="567"/>
                  </a:cubicBezTo>
                  <a:cubicBezTo>
                    <a:pt x="2438" y="550"/>
                    <a:pt x="2399" y="538"/>
                    <a:pt x="2366" y="508"/>
                  </a:cubicBezTo>
                  <a:cubicBezTo>
                    <a:pt x="2251" y="405"/>
                    <a:pt x="2119" y="329"/>
                    <a:pt x="1969" y="292"/>
                  </a:cubicBezTo>
                  <a:cubicBezTo>
                    <a:pt x="1880" y="270"/>
                    <a:pt x="1791" y="286"/>
                    <a:pt x="1707" y="326"/>
                  </a:cubicBezTo>
                  <a:cubicBezTo>
                    <a:pt x="1687" y="335"/>
                    <a:pt x="1662" y="336"/>
                    <a:pt x="1639" y="340"/>
                  </a:cubicBezTo>
                  <a:cubicBezTo>
                    <a:pt x="1594" y="348"/>
                    <a:pt x="1550" y="366"/>
                    <a:pt x="1503" y="346"/>
                  </a:cubicBezTo>
                  <a:cubicBezTo>
                    <a:pt x="1491" y="341"/>
                    <a:pt x="1473" y="348"/>
                    <a:pt x="1449" y="35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5" name="Freeform 7">
              <a:extLst>
                <a:ext uri="{FF2B5EF4-FFF2-40B4-BE49-F238E27FC236}">
                  <a16:creationId xmlns:a16="http://schemas.microsoft.com/office/drawing/2014/main" id="{9FA8EE81-6FA1-C1B1-8FF0-D5E882F82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1125"/>
              <a:ext cx="1383" cy="476"/>
            </a:xfrm>
            <a:custGeom>
              <a:avLst/>
              <a:gdLst>
                <a:gd name="T0" fmla="*/ 889 w 2301"/>
                <a:gd name="T1" fmla="*/ 115 h 792"/>
                <a:gd name="T2" fmla="*/ 684 w 2301"/>
                <a:gd name="T3" fmla="*/ 8 h 792"/>
                <a:gd name="T4" fmla="*/ 686 w 2301"/>
                <a:gd name="T5" fmla="*/ 0 h 792"/>
                <a:gd name="T6" fmla="*/ 720 w 2301"/>
                <a:gd name="T7" fmla="*/ 6 h 792"/>
                <a:gd name="T8" fmla="*/ 882 w 2301"/>
                <a:gd name="T9" fmla="*/ 93 h 792"/>
                <a:gd name="T10" fmla="*/ 1228 w 2301"/>
                <a:gd name="T11" fmla="*/ 389 h 792"/>
                <a:gd name="T12" fmla="*/ 1334 w 2301"/>
                <a:gd name="T13" fmla="*/ 519 h 792"/>
                <a:gd name="T14" fmla="*/ 1381 w 2301"/>
                <a:gd name="T15" fmla="*/ 538 h 792"/>
                <a:gd name="T16" fmla="*/ 1521 w 2301"/>
                <a:gd name="T17" fmla="*/ 557 h 792"/>
                <a:gd name="T18" fmla="*/ 1692 w 2301"/>
                <a:gd name="T19" fmla="*/ 605 h 792"/>
                <a:gd name="T20" fmla="*/ 1890 w 2301"/>
                <a:gd name="T21" fmla="*/ 606 h 792"/>
                <a:gd name="T22" fmla="*/ 2190 w 2301"/>
                <a:gd name="T23" fmla="*/ 546 h 792"/>
                <a:gd name="T24" fmla="*/ 2301 w 2301"/>
                <a:gd name="T25" fmla="*/ 551 h 792"/>
                <a:gd name="T26" fmla="*/ 2300 w 2301"/>
                <a:gd name="T27" fmla="*/ 569 h 792"/>
                <a:gd name="T28" fmla="*/ 2211 w 2301"/>
                <a:gd name="T29" fmla="*/ 569 h 792"/>
                <a:gd name="T30" fmla="*/ 2146 w 2301"/>
                <a:gd name="T31" fmla="*/ 570 h 792"/>
                <a:gd name="T32" fmla="*/ 2064 w 2301"/>
                <a:gd name="T33" fmla="*/ 581 h 792"/>
                <a:gd name="T34" fmla="*/ 2037 w 2301"/>
                <a:gd name="T35" fmla="*/ 587 h 792"/>
                <a:gd name="T36" fmla="*/ 1693 w 2301"/>
                <a:gd name="T37" fmla="*/ 660 h 792"/>
                <a:gd name="T38" fmla="*/ 1491 w 2301"/>
                <a:gd name="T39" fmla="*/ 613 h 792"/>
                <a:gd name="T40" fmla="*/ 1181 w 2301"/>
                <a:gd name="T41" fmla="*/ 672 h 792"/>
                <a:gd name="T42" fmla="*/ 1095 w 2301"/>
                <a:gd name="T43" fmla="*/ 771 h 792"/>
                <a:gd name="T44" fmla="*/ 1073 w 2301"/>
                <a:gd name="T45" fmla="*/ 792 h 792"/>
                <a:gd name="T46" fmla="*/ 1093 w 2301"/>
                <a:gd name="T47" fmla="*/ 722 h 792"/>
                <a:gd name="T48" fmla="*/ 1272 w 2301"/>
                <a:gd name="T49" fmla="*/ 575 h 792"/>
                <a:gd name="T50" fmla="*/ 1279 w 2301"/>
                <a:gd name="T51" fmla="*/ 530 h 792"/>
                <a:gd name="T52" fmla="*/ 816 w 2301"/>
                <a:gd name="T53" fmla="*/ 152 h 792"/>
                <a:gd name="T54" fmla="*/ 457 w 2301"/>
                <a:gd name="T55" fmla="*/ 56 h 792"/>
                <a:gd name="T56" fmla="*/ 26 w 2301"/>
                <a:gd name="T57" fmla="*/ 133 h 792"/>
                <a:gd name="T58" fmla="*/ 0 w 2301"/>
                <a:gd name="T59" fmla="*/ 133 h 792"/>
                <a:gd name="T60" fmla="*/ 18 w 2301"/>
                <a:gd name="T61" fmla="*/ 112 h 792"/>
                <a:gd name="T62" fmla="*/ 335 w 2301"/>
                <a:gd name="T63" fmla="*/ 22 h 792"/>
                <a:gd name="T64" fmla="*/ 659 w 2301"/>
                <a:gd name="T65" fmla="*/ 47 h 792"/>
                <a:gd name="T66" fmla="*/ 862 w 2301"/>
                <a:gd name="T67" fmla="*/ 118 h 792"/>
                <a:gd name="T68" fmla="*/ 885 w 2301"/>
                <a:gd name="T69" fmla="*/ 125 h 792"/>
                <a:gd name="T70" fmla="*/ 889 w 2301"/>
                <a:gd name="T71" fmla="*/ 115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01" h="792">
                  <a:moveTo>
                    <a:pt x="889" y="115"/>
                  </a:moveTo>
                  <a:cubicBezTo>
                    <a:pt x="821" y="79"/>
                    <a:pt x="752" y="43"/>
                    <a:pt x="684" y="8"/>
                  </a:cubicBezTo>
                  <a:cubicBezTo>
                    <a:pt x="685" y="5"/>
                    <a:pt x="685" y="2"/>
                    <a:pt x="686" y="0"/>
                  </a:cubicBezTo>
                  <a:cubicBezTo>
                    <a:pt x="697" y="1"/>
                    <a:pt x="710" y="1"/>
                    <a:pt x="720" y="6"/>
                  </a:cubicBezTo>
                  <a:cubicBezTo>
                    <a:pt x="774" y="34"/>
                    <a:pt x="832" y="58"/>
                    <a:pt x="882" y="93"/>
                  </a:cubicBezTo>
                  <a:cubicBezTo>
                    <a:pt x="1008" y="179"/>
                    <a:pt x="1123" y="279"/>
                    <a:pt x="1228" y="389"/>
                  </a:cubicBezTo>
                  <a:cubicBezTo>
                    <a:pt x="1267" y="429"/>
                    <a:pt x="1300" y="475"/>
                    <a:pt x="1334" y="519"/>
                  </a:cubicBezTo>
                  <a:cubicBezTo>
                    <a:pt x="1347" y="535"/>
                    <a:pt x="1360" y="537"/>
                    <a:pt x="1381" y="538"/>
                  </a:cubicBezTo>
                  <a:cubicBezTo>
                    <a:pt x="1428" y="539"/>
                    <a:pt x="1475" y="546"/>
                    <a:pt x="1521" y="557"/>
                  </a:cubicBezTo>
                  <a:cubicBezTo>
                    <a:pt x="1579" y="570"/>
                    <a:pt x="1636" y="588"/>
                    <a:pt x="1692" y="605"/>
                  </a:cubicBezTo>
                  <a:cubicBezTo>
                    <a:pt x="1758" y="624"/>
                    <a:pt x="1822" y="623"/>
                    <a:pt x="1890" y="606"/>
                  </a:cubicBezTo>
                  <a:cubicBezTo>
                    <a:pt x="1989" y="582"/>
                    <a:pt x="2085" y="542"/>
                    <a:pt x="2190" y="546"/>
                  </a:cubicBezTo>
                  <a:cubicBezTo>
                    <a:pt x="2227" y="548"/>
                    <a:pt x="2264" y="550"/>
                    <a:pt x="2301" y="551"/>
                  </a:cubicBezTo>
                  <a:cubicBezTo>
                    <a:pt x="2301" y="557"/>
                    <a:pt x="2301" y="563"/>
                    <a:pt x="2300" y="569"/>
                  </a:cubicBezTo>
                  <a:cubicBezTo>
                    <a:pt x="2271" y="569"/>
                    <a:pt x="2241" y="568"/>
                    <a:pt x="2211" y="569"/>
                  </a:cubicBezTo>
                  <a:cubicBezTo>
                    <a:pt x="2189" y="569"/>
                    <a:pt x="2168" y="568"/>
                    <a:pt x="2146" y="570"/>
                  </a:cubicBezTo>
                  <a:cubicBezTo>
                    <a:pt x="2119" y="573"/>
                    <a:pt x="2091" y="577"/>
                    <a:pt x="2064" y="581"/>
                  </a:cubicBezTo>
                  <a:cubicBezTo>
                    <a:pt x="2055" y="582"/>
                    <a:pt x="2044" y="582"/>
                    <a:pt x="2037" y="587"/>
                  </a:cubicBezTo>
                  <a:cubicBezTo>
                    <a:pt x="1932" y="656"/>
                    <a:pt x="1816" y="673"/>
                    <a:pt x="1693" y="660"/>
                  </a:cubicBezTo>
                  <a:cubicBezTo>
                    <a:pt x="1623" y="653"/>
                    <a:pt x="1558" y="634"/>
                    <a:pt x="1491" y="613"/>
                  </a:cubicBezTo>
                  <a:cubicBezTo>
                    <a:pt x="1380" y="578"/>
                    <a:pt x="1271" y="587"/>
                    <a:pt x="1181" y="672"/>
                  </a:cubicBezTo>
                  <a:cubicBezTo>
                    <a:pt x="1149" y="702"/>
                    <a:pt x="1123" y="738"/>
                    <a:pt x="1095" y="771"/>
                  </a:cubicBezTo>
                  <a:cubicBezTo>
                    <a:pt x="1089" y="778"/>
                    <a:pt x="1082" y="783"/>
                    <a:pt x="1073" y="792"/>
                  </a:cubicBezTo>
                  <a:cubicBezTo>
                    <a:pt x="1063" y="760"/>
                    <a:pt x="1075" y="739"/>
                    <a:pt x="1093" y="722"/>
                  </a:cubicBezTo>
                  <a:cubicBezTo>
                    <a:pt x="1148" y="667"/>
                    <a:pt x="1197" y="606"/>
                    <a:pt x="1272" y="575"/>
                  </a:cubicBezTo>
                  <a:cubicBezTo>
                    <a:pt x="1290" y="568"/>
                    <a:pt x="1298" y="554"/>
                    <a:pt x="1279" y="530"/>
                  </a:cubicBezTo>
                  <a:cubicBezTo>
                    <a:pt x="1153" y="368"/>
                    <a:pt x="995" y="246"/>
                    <a:pt x="816" y="152"/>
                  </a:cubicBezTo>
                  <a:cubicBezTo>
                    <a:pt x="705" y="94"/>
                    <a:pt x="585" y="59"/>
                    <a:pt x="457" y="56"/>
                  </a:cubicBezTo>
                  <a:cubicBezTo>
                    <a:pt x="308" y="53"/>
                    <a:pt x="166" y="82"/>
                    <a:pt x="26" y="133"/>
                  </a:cubicBezTo>
                  <a:cubicBezTo>
                    <a:pt x="19" y="136"/>
                    <a:pt x="9" y="133"/>
                    <a:pt x="0" y="133"/>
                  </a:cubicBezTo>
                  <a:cubicBezTo>
                    <a:pt x="6" y="126"/>
                    <a:pt x="10" y="116"/>
                    <a:pt x="18" y="112"/>
                  </a:cubicBezTo>
                  <a:cubicBezTo>
                    <a:pt x="118" y="62"/>
                    <a:pt x="225" y="38"/>
                    <a:pt x="335" y="22"/>
                  </a:cubicBezTo>
                  <a:cubicBezTo>
                    <a:pt x="446" y="5"/>
                    <a:pt x="553" y="25"/>
                    <a:pt x="659" y="47"/>
                  </a:cubicBezTo>
                  <a:cubicBezTo>
                    <a:pt x="729" y="61"/>
                    <a:pt x="795" y="94"/>
                    <a:pt x="862" y="118"/>
                  </a:cubicBezTo>
                  <a:cubicBezTo>
                    <a:pt x="870" y="121"/>
                    <a:pt x="877" y="123"/>
                    <a:pt x="885" y="125"/>
                  </a:cubicBezTo>
                  <a:cubicBezTo>
                    <a:pt x="886" y="122"/>
                    <a:pt x="888" y="119"/>
                    <a:pt x="889" y="11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6" name="Freeform 8">
              <a:extLst>
                <a:ext uri="{FF2B5EF4-FFF2-40B4-BE49-F238E27FC236}">
                  <a16:creationId xmlns:a16="http://schemas.microsoft.com/office/drawing/2014/main" id="{B12C1468-1925-42AE-8495-434146201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" y="1337"/>
              <a:ext cx="519" cy="119"/>
            </a:xfrm>
            <a:custGeom>
              <a:avLst/>
              <a:gdLst>
                <a:gd name="T0" fmla="*/ 862 w 864"/>
                <a:gd name="T1" fmla="*/ 95 h 198"/>
                <a:gd name="T2" fmla="*/ 425 w 864"/>
                <a:gd name="T3" fmla="*/ 44 h 198"/>
                <a:gd name="T4" fmla="*/ 9 w 864"/>
                <a:gd name="T5" fmla="*/ 198 h 198"/>
                <a:gd name="T6" fmla="*/ 0 w 864"/>
                <a:gd name="T7" fmla="*/ 187 h 198"/>
                <a:gd name="T8" fmla="*/ 24 w 864"/>
                <a:gd name="T9" fmla="*/ 156 h 198"/>
                <a:gd name="T10" fmla="*/ 409 w 864"/>
                <a:gd name="T11" fmla="*/ 6 h 198"/>
                <a:gd name="T12" fmla="*/ 650 w 864"/>
                <a:gd name="T13" fmla="*/ 5 h 198"/>
                <a:gd name="T14" fmla="*/ 849 w 864"/>
                <a:gd name="T15" fmla="*/ 73 h 198"/>
                <a:gd name="T16" fmla="*/ 864 w 864"/>
                <a:gd name="T17" fmla="*/ 85 h 198"/>
                <a:gd name="T18" fmla="*/ 862 w 864"/>
                <a:gd name="T1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4" h="198">
                  <a:moveTo>
                    <a:pt x="862" y="95"/>
                  </a:moveTo>
                  <a:cubicBezTo>
                    <a:pt x="720" y="44"/>
                    <a:pt x="576" y="8"/>
                    <a:pt x="425" y="44"/>
                  </a:cubicBezTo>
                  <a:cubicBezTo>
                    <a:pt x="280" y="79"/>
                    <a:pt x="135" y="111"/>
                    <a:pt x="9" y="198"/>
                  </a:cubicBezTo>
                  <a:cubicBezTo>
                    <a:pt x="6" y="194"/>
                    <a:pt x="3" y="191"/>
                    <a:pt x="0" y="187"/>
                  </a:cubicBezTo>
                  <a:cubicBezTo>
                    <a:pt x="8" y="177"/>
                    <a:pt x="15" y="165"/>
                    <a:pt x="24" y="156"/>
                  </a:cubicBezTo>
                  <a:cubicBezTo>
                    <a:pt x="134" y="59"/>
                    <a:pt x="265" y="13"/>
                    <a:pt x="409" y="6"/>
                  </a:cubicBezTo>
                  <a:cubicBezTo>
                    <a:pt x="489" y="2"/>
                    <a:pt x="570" y="0"/>
                    <a:pt x="650" y="5"/>
                  </a:cubicBezTo>
                  <a:cubicBezTo>
                    <a:pt x="721" y="10"/>
                    <a:pt x="788" y="33"/>
                    <a:pt x="849" y="73"/>
                  </a:cubicBezTo>
                  <a:cubicBezTo>
                    <a:pt x="854" y="76"/>
                    <a:pt x="859" y="81"/>
                    <a:pt x="864" y="85"/>
                  </a:cubicBezTo>
                  <a:cubicBezTo>
                    <a:pt x="864" y="88"/>
                    <a:pt x="863" y="91"/>
                    <a:pt x="862" y="9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7" name="Freeform 9">
              <a:extLst>
                <a:ext uri="{FF2B5EF4-FFF2-40B4-BE49-F238E27FC236}">
                  <a16:creationId xmlns:a16="http://schemas.microsoft.com/office/drawing/2014/main" id="{F3D7593B-FECB-AE31-84F8-032E23023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7" y="1198"/>
              <a:ext cx="259" cy="249"/>
            </a:xfrm>
            <a:custGeom>
              <a:avLst/>
              <a:gdLst>
                <a:gd name="T0" fmla="*/ 383 w 431"/>
                <a:gd name="T1" fmla="*/ 8 h 413"/>
                <a:gd name="T2" fmla="*/ 52 w 431"/>
                <a:gd name="T3" fmla="*/ 328 h 413"/>
                <a:gd name="T4" fmla="*/ 231 w 431"/>
                <a:gd name="T5" fmla="*/ 233 h 413"/>
                <a:gd name="T6" fmla="*/ 379 w 431"/>
                <a:gd name="T7" fmla="*/ 129 h 413"/>
                <a:gd name="T8" fmla="*/ 427 w 431"/>
                <a:gd name="T9" fmla="*/ 107 h 413"/>
                <a:gd name="T10" fmla="*/ 431 w 431"/>
                <a:gd name="T11" fmla="*/ 115 h 413"/>
                <a:gd name="T12" fmla="*/ 378 w 431"/>
                <a:gd name="T13" fmla="*/ 152 h 413"/>
                <a:gd name="T14" fmla="*/ 137 w 431"/>
                <a:gd name="T15" fmla="*/ 340 h 413"/>
                <a:gd name="T16" fmla="*/ 91 w 431"/>
                <a:gd name="T17" fmla="*/ 392 h 413"/>
                <a:gd name="T18" fmla="*/ 4 w 431"/>
                <a:gd name="T19" fmla="*/ 385 h 413"/>
                <a:gd name="T20" fmla="*/ 7 w 431"/>
                <a:gd name="T21" fmla="*/ 361 h 413"/>
                <a:gd name="T22" fmla="*/ 321 w 431"/>
                <a:gd name="T23" fmla="*/ 31 h 413"/>
                <a:gd name="T24" fmla="*/ 378 w 431"/>
                <a:gd name="T25" fmla="*/ 0 h 413"/>
                <a:gd name="T26" fmla="*/ 383 w 431"/>
                <a:gd name="T27" fmla="*/ 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1" h="413">
                  <a:moveTo>
                    <a:pt x="383" y="8"/>
                  </a:moveTo>
                  <a:cubicBezTo>
                    <a:pt x="250" y="92"/>
                    <a:pt x="158" y="217"/>
                    <a:pt x="52" y="328"/>
                  </a:cubicBezTo>
                  <a:cubicBezTo>
                    <a:pt x="133" y="335"/>
                    <a:pt x="176" y="274"/>
                    <a:pt x="231" y="233"/>
                  </a:cubicBezTo>
                  <a:cubicBezTo>
                    <a:pt x="279" y="197"/>
                    <a:pt x="329" y="162"/>
                    <a:pt x="379" y="129"/>
                  </a:cubicBezTo>
                  <a:cubicBezTo>
                    <a:pt x="393" y="119"/>
                    <a:pt x="411" y="114"/>
                    <a:pt x="427" y="107"/>
                  </a:cubicBezTo>
                  <a:cubicBezTo>
                    <a:pt x="428" y="109"/>
                    <a:pt x="430" y="112"/>
                    <a:pt x="431" y="115"/>
                  </a:cubicBezTo>
                  <a:cubicBezTo>
                    <a:pt x="414" y="127"/>
                    <a:pt x="395" y="138"/>
                    <a:pt x="378" y="152"/>
                  </a:cubicBezTo>
                  <a:cubicBezTo>
                    <a:pt x="297" y="214"/>
                    <a:pt x="216" y="276"/>
                    <a:pt x="137" y="340"/>
                  </a:cubicBezTo>
                  <a:cubicBezTo>
                    <a:pt x="119" y="354"/>
                    <a:pt x="108" y="376"/>
                    <a:pt x="91" y="392"/>
                  </a:cubicBezTo>
                  <a:cubicBezTo>
                    <a:pt x="71" y="413"/>
                    <a:pt x="20" y="409"/>
                    <a:pt x="4" y="385"/>
                  </a:cubicBezTo>
                  <a:cubicBezTo>
                    <a:pt x="0" y="380"/>
                    <a:pt x="3" y="367"/>
                    <a:pt x="7" y="361"/>
                  </a:cubicBezTo>
                  <a:cubicBezTo>
                    <a:pt x="98" y="238"/>
                    <a:pt x="200" y="126"/>
                    <a:pt x="321" y="31"/>
                  </a:cubicBezTo>
                  <a:cubicBezTo>
                    <a:pt x="338" y="18"/>
                    <a:pt x="359" y="10"/>
                    <a:pt x="378" y="0"/>
                  </a:cubicBezTo>
                  <a:cubicBezTo>
                    <a:pt x="379" y="3"/>
                    <a:pt x="381" y="6"/>
                    <a:pt x="383" y="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1ABFB05E-9538-95B0-ACEF-5F63D2507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8" y="744"/>
              <a:ext cx="194" cy="400"/>
            </a:xfrm>
            <a:custGeom>
              <a:avLst/>
              <a:gdLst>
                <a:gd name="T0" fmla="*/ 300 w 322"/>
                <a:gd name="T1" fmla="*/ 657 h 665"/>
                <a:gd name="T2" fmla="*/ 167 w 322"/>
                <a:gd name="T3" fmla="*/ 276 h 665"/>
                <a:gd name="T4" fmla="*/ 26 w 322"/>
                <a:gd name="T5" fmla="*/ 49 h 665"/>
                <a:gd name="T6" fmla="*/ 0 w 322"/>
                <a:gd name="T7" fmla="*/ 7 h 665"/>
                <a:gd name="T8" fmla="*/ 9 w 322"/>
                <a:gd name="T9" fmla="*/ 0 h 665"/>
                <a:gd name="T10" fmla="*/ 42 w 322"/>
                <a:gd name="T11" fmla="*/ 31 h 665"/>
                <a:gd name="T12" fmla="*/ 238 w 322"/>
                <a:gd name="T13" fmla="*/ 350 h 665"/>
                <a:gd name="T14" fmla="*/ 318 w 322"/>
                <a:gd name="T15" fmla="*/ 612 h 665"/>
                <a:gd name="T16" fmla="*/ 322 w 322"/>
                <a:gd name="T17" fmla="*/ 657 h 665"/>
                <a:gd name="T18" fmla="*/ 302 w 322"/>
                <a:gd name="T19" fmla="*/ 665 h 665"/>
                <a:gd name="T20" fmla="*/ 300 w 322"/>
                <a:gd name="T21" fmla="*/ 657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2" h="665">
                  <a:moveTo>
                    <a:pt x="300" y="657"/>
                  </a:moveTo>
                  <a:cubicBezTo>
                    <a:pt x="256" y="530"/>
                    <a:pt x="220" y="400"/>
                    <a:pt x="167" y="276"/>
                  </a:cubicBezTo>
                  <a:cubicBezTo>
                    <a:pt x="132" y="195"/>
                    <a:pt x="73" y="125"/>
                    <a:pt x="26" y="49"/>
                  </a:cubicBezTo>
                  <a:cubicBezTo>
                    <a:pt x="17" y="35"/>
                    <a:pt x="9" y="21"/>
                    <a:pt x="0" y="7"/>
                  </a:cubicBezTo>
                  <a:cubicBezTo>
                    <a:pt x="3" y="5"/>
                    <a:pt x="6" y="2"/>
                    <a:pt x="9" y="0"/>
                  </a:cubicBezTo>
                  <a:cubicBezTo>
                    <a:pt x="20" y="10"/>
                    <a:pt x="32" y="19"/>
                    <a:pt x="42" y="31"/>
                  </a:cubicBezTo>
                  <a:cubicBezTo>
                    <a:pt x="125" y="126"/>
                    <a:pt x="184" y="236"/>
                    <a:pt x="238" y="350"/>
                  </a:cubicBezTo>
                  <a:cubicBezTo>
                    <a:pt x="278" y="434"/>
                    <a:pt x="297" y="523"/>
                    <a:pt x="318" y="612"/>
                  </a:cubicBezTo>
                  <a:cubicBezTo>
                    <a:pt x="321" y="626"/>
                    <a:pt x="322" y="642"/>
                    <a:pt x="322" y="657"/>
                  </a:cubicBezTo>
                  <a:cubicBezTo>
                    <a:pt x="322" y="660"/>
                    <a:pt x="309" y="663"/>
                    <a:pt x="302" y="665"/>
                  </a:cubicBezTo>
                  <a:cubicBezTo>
                    <a:pt x="301" y="663"/>
                    <a:pt x="300" y="660"/>
                    <a:pt x="300" y="65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A5CB006B-9497-878C-DF30-BAF5240BA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" y="937"/>
              <a:ext cx="317" cy="341"/>
            </a:xfrm>
            <a:custGeom>
              <a:avLst/>
              <a:gdLst>
                <a:gd name="T0" fmla="*/ 35 w 527"/>
                <a:gd name="T1" fmla="*/ 567 h 567"/>
                <a:gd name="T2" fmla="*/ 527 w 527"/>
                <a:gd name="T3" fmla="*/ 0 h 567"/>
                <a:gd name="T4" fmla="*/ 328 w 527"/>
                <a:gd name="T5" fmla="*/ 146 h 567"/>
                <a:gd name="T6" fmla="*/ 162 w 527"/>
                <a:gd name="T7" fmla="*/ 342 h 567"/>
                <a:gd name="T8" fmla="*/ 35 w 527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7" h="567">
                  <a:moveTo>
                    <a:pt x="35" y="567"/>
                  </a:moveTo>
                  <a:cubicBezTo>
                    <a:pt x="0" y="429"/>
                    <a:pt x="346" y="35"/>
                    <a:pt x="527" y="0"/>
                  </a:cubicBezTo>
                  <a:cubicBezTo>
                    <a:pt x="461" y="49"/>
                    <a:pt x="392" y="95"/>
                    <a:pt x="328" y="146"/>
                  </a:cubicBezTo>
                  <a:cubicBezTo>
                    <a:pt x="260" y="200"/>
                    <a:pt x="206" y="267"/>
                    <a:pt x="162" y="342"/>
                  </a:cubicBezTo>
                  <a:cubicBezTo>
                    <a:pt x="120" y="414"/>
                    <a:pt x="80" y="487"/>
                    <a:pt x="35" y="56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120CD935-AED8-F7B2-930E-B54F8E297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" y="1135"/>
              <a:ext cx="197" cy="238"/>
            </a:xfrm>
            <a:custGeom>
              <a:avLst/>
              <a:gdLst>
                <a:gd name="T0" fmla="*/ 328 w 328"/>
                <a:gd name="T1" fmla="*/ 4 h 396"/>
                <a:gd name="T2" fmla="*/ 300 w 328"/>
                <a:gd name="T3" fmla="*/ 45 h 396"/>
                <a:gd name="T4" fmla="*/ 69 w 328"/>
                <a:gd name="T5" fmla="*/ 358 h 396"/>
                <a:gd name="T6" fmla="*/ 34 w 328"/>
                <a:gd name="T7" fmla="*/ 392 h 396"/>
                <a:gd name="T8" fmla="*/ 9 w 328"/>
                <a:gd name="T9" fmla="*/ 390 h 396"/>
                <a:gd name="T10" fmla="*/ 1 w 328"/>
                <a:gd name="T11" fmla="*/ 367 h 396"/>
                <a:gd name="T12" fmla="*/ 107 w 328"/>
                <a:gd name="T13" fmla="*/ 245 h 396"/>
                <a:gd name="T14" fmla="*/ 128 w 328"/>
                <a:gd name="T15" fmla="*/ 224 h 396"/>
                <a:gd name="T16" fmla="*/ 302 w 328"/>
                <a:gd name="T17" fmla="*/ 16 h 396"/>
                <a:gd name="T18" fmla="*/ 322 w 328"/>
                <a:gd name="T19" fmla="*/ 0 h 396"/>
                <a:gd name="T20" fmla="*/ 328 w 328"/>
                <a:gd name="T21" fmla="*/ 4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8" h="396">
                  <a:moveTo>
                    <a:pt x="328" y="4"/>
                  </a:moveTo>
                  <a:cubicBezTo>
                    <a:pt x="319" y="18"/>
                    <a:pt x="311" y="33"/>
                    <a:pt x="300" y="45"/>
                  </a:cubicBezTo>
                  <a:cubicBezTo>
                    <a:pt x="216" y="145"/>
                    <a:pt x="134" y="245"/>
                    <a:pt x="69" y="358"/>
                  </a:cubicBezTo>
                  <a:cubicBezTo>
                    <a:pt x="61" y="372"/>
                    <a:pt x="47" y="383"/>
                    <a:pt x="34" y="392"/>
                  </a:cubicBezTo>
                  <a:cubicBezTo>
                    <a:pt x="28" y="396"/>
                    <a:pt x="15" y="395"/>
                    <a:pt x="9" y="390"/>
                  </a:cubicBezTo>
                  <a:cubicBezTo>
                    <a:pt x="4" y="386"/>
                    <a:pt x="0" y="375"/>
                    <a:pt x="1" y="367"/>
                  </a:cubicBezTo>
                  <a:cubicBezTo>
                    <a:pt x="7" y="310"/>
                    <a:pt x="50" y="262"/>
                    <a:pt x="107" y="245"/>
                  </a:cubicBezTo>
                  <a:cubicBezTo>
                    <a:pt x="115" y="242"/>
                    <a:pt x="122" y="232"/>
                    <a:pt x="128" y="224"/>
                  </a:cubicBezTo>
                  <a:cubicBezTo>
                    <a:pt x="186" y="155"/>
                    <a:pt x="244" y="85"/>
                    <a:pt x="302" y="16"/>
                  </a:cubicBezTo>
                  <a:cubicBezTo>
                    <a:pt x="308" y="9"/>
                    <a:pt x="315" y="5"/>
                    <a:pt x="322" y="0"/>
                  </a:cubicBezTo>
                  <a:cubicBezTo>
                    <a:pt x="324" y="1"/>
                    <a:pt x="326" y="3"/>
                    <a:pt x="328" y="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FE444470-7D2A-C7F9-E7E4-F3241342A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9" y="1039"/>
              <a:ext cx="82" cy="271"/>
            </a:xfrm>
            <a:custGeom>
              <a:avLst/>
              <a:gdLst>
                <a:gd name="T0" fmla="*/ 63 w 137"/>
                <a:gd name="T1" fmla="*/ 244 h 451"/>
                <a:gd name="T2" fmla="*/ 88 w 137"/>
                <a:gd name="T3" fmla="*/ 322 h 451"/>
                <a:gd name="T4" fmla="*/ 13 w 137"/>
                <a:gd name="T5" fmla="*/ 451 h 451"/>
                <a:gd name="T6" fmla="*/ 0 w 137"/>
                <a:gd name="T7" fmla="*/ 448 h 451"/>
                <a:gd name="T8" fmla="*/ 13 w 137"/>
                <a:gd name="T9" fmla="*/ 332 h 451"/>
                <a:gd name="T10" fmla="*/ 103 w 137"/>
                <a:gd name="T11" fmla="*/ 57 h 451"/>
                <a:gd name="T12" fmla="*/ 127 w 137"/>
                <a:gd name="T13" fmla="*/ 0 h 451"/>
                <a:gd name="T14" fmla="*/ 137 w 137"/>
                <a:gd name="T15" fmla="*/ 3 h 451"/>
                <a:gd name="T16" fmla="*/ 63 w 137"/>
                <a:gd name="T17" fmla="*/ 244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451">
                  <a:moveTo>
                    <a:pt x="63" y="244"/>
                  </a:moveTo>
                  <a:cubicBezTo>
                    <a:pt x="102" y="260"/>
                    <a:pt x="91" y="295"/>
                    <a:pt x="88" y="322"/>
                  </a:cubicBezTo>
                  <a:cubicBezTo>
                    <a:pt x="84" y="376"/>
                    <a:pt x="50" y="415"/>
                    <a:pt x="13" y="451"/>
                  </a:cubicBezTo>
                  <a:cubicBezTo>
                    <a:pt x="9" y="450"/>
                    <a:pt x="4" y="449"/>
                    <a:pt x="0" y="448"/>
                  </a:cubicBezTo>
                  <a:cubicBezTo>
                    <a:pt x="4" y="409"/>
                    <a:pt x="2" y="369"/>
                    <a:pt x="13" y="332"/>
                  </a:cubicBezTo>
                  <a:cubicBezTo>
                    <a:pt x="40" y="239"/>
                    <a:pt x="72" y="148"/>
                    <a:pt x="103" y="57"/>
                  </a:cubicBezTo>
                  <a:cubicBezTo>
                    <a:pt x="110" y="38"/>
                    <a:pt x="119" y="19"/>
                    <a:pt x="127" y="0"/>
                  </a:cubicBezTo>
                  <a:cubicBezTo>
                    <a:pt x="130" y="1"/>
                    <a:pt x="133" y="2"/>
                    <a:pt x="137" y="3"/>
                  </a:cubicBezTo>
                  <a:cubicBezTo>
                    <a:pt x="112" y="82"/>
                    <a:pt x="88" y="161"/>
                    <a:pt x="63" y="24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8D15478D-7FAB-3E0B-C919-F616D221E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" y="1000"/>
              <a:ext cx="51" cy="226"/>
            </a:xfrm>
            <a:custGeom>
              <a:avLst/>
              <a:gdLst>
                <a:gd name="T0" fmla="*/ 20 w 85"/>
                <a:gd name="T1" fmla="*/ 375 h 375"/>
                <a:gd name="T2" fmla="*/ 10 w 85"/>
                <a:gd name="T3" fmla="*/ 232 h 375"/>
                <a:gd name="T4" fmla="*/ 18 w 85"/>
                <a:gd name="T5" fmla="*/ 107 h 375"/>
                <a:gd name="T6" fmla="*/ 18 w 85"/>
                <a:gd name="T7" fmla="*/ 1 h 375"/>
                <a:gd name="T8" fmla="*/ 27 w 85"/>
                <a:gd name="T9" fmla="*/ 0 h 375"/>
                <a:gd name="T10" fmla="*/ 33 w 85"/>
                <a:gd name="T11" fmla="*/ 34 h 375"/>
                <a:gd name="T12" fmla="*/ 40 w 85"/>
                <a:gd name="T13" fmla="*/ 139 h 375"/>
                <a:gd name="T14" fmla="*/ 61 w 85"/>
                <a:gd name="T15" fmla="*/ 188 h 375"/>
                <a:gd name="T16" fmla="*/ 82 w 85"/>
                <a:gd name="T17" fmla="*/ 252 h 375"/>
                <a:gd name="T18" fmla="*/ 20 w 85"/>
                <a:gd name="T19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375">
                  <a:moveTo>
                    <a:pt x="20" y="375"/>
                  </a:moveTo>
                  <a:cubicBezTo>
                    <a:pt x="0" y="326"/>
                    <a:pt x="1" y="280"/>
                    <a:pt x="10" y="232"/>
                  </a:cubicBezTo>
                  <a:cubicBezTo>
                    <a:pt x="18" y="191"/>
                    <a:pt x="16" y="149"/>
                    <a:pt x="18" y="107"/>
                  </a:cubicBezTo>
                  <a:cubicBezTo>
                    <a:pt x="19" y="72"/>
                    <a:pt x="18" y="37"/>
                    <a:pt x="18" y="1"/>
                  </a:cubicBezTo>
                  <a:cubicBezTo>
                    <a:pt x="21" y="1"/>
                    <a:pt x="24" y="0"/>
                    <a:pt x="27" y="0"/>
                  </a:cubicBezTo>
                  <a:cubicBezTo>
                    <a:pt x="29" y="11"/>
                    <a:pt x="32" y="23"/>
                    <a:pt x="33" y="34"/>
                  </a:cubicBezTo>
                  <a:cubicBezTo>
                    <a:pt x="36" y="69"/>
                    <a:pt x="37" y="104"/>
                    <a:pt x="40" y="139"/>
                  </a:cubicBezTo>
                  <a:cubicBezTo>
                    <a:pt x="41" y="157"/>
                    <a:pt x="40" y="173"/>
                    <a:pt x="61" y="188"/>
                  </a:cubicBezTo>
                  <a:cubicBezTo>
                    <a:pt x="76" y="198"/>
                    <a:pt x="81" y="229"/>
                    <a:pt x="82" y="252"/>
                  </a:cubicBezTo>
                  <a:cubicBezTo>
                    <a:pt x="85" y="302"/>
                    <a:pt x="63" y="343"/>
                    <a:pt x="20" y="37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6F757BB0-6E45-0227-CCD5-DC1124DB93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" y="1182"/>
              <a:ext cx="84" cy="110"/>
            </a:xfrm>
            <a:custGeom>
              <a:avLst/>
              <a:gdLst>
                <a:gd name="T0" fmla="*/ 41 w 140"/>
                <a:gd name="T1" fmla="*/ 0 h 183"/>
                <a:gd name="T2" fmla="*/ 126 w 140"/>
                <a:gd name="T3" fmla="*/ 181 h 183"/>
                <a:gd name="T4" fmla="*/ 100 w 140"/>
                <a:gd name="T5" fmla="*/ 183 h 183"/>
                <a:gd name="T6" fmla="*/ 40 w 140"/>
                <a:gd name="T7" fmla="*/ 163 h 183"/>
                <a:gd name="T8" fmla="*/ 30 w 140"/>
                <a:gd name="T9" fmla="*/ 68 h 183"/>
                <a:gd name="T10" fmla="*/ 41 w 140"/>
                <a:gd name="T11" fmla="*/ 0 h 183"/>
                <a:gd name="T12" fmla="*/ 79 w 140"/>
                <a:gd name="T13" fmla="*/ 156 h 183"/>
                <a:gd name="T14" fmla="*/ 92 w 140"/>
                <a:gd name="T15" fmla="*/ 155 h 183"/>
                <a:gd name="T16" fmla="*/ 87 w 140"/>
                <a:gd name="T17" fmla="*/ 53 h 183"/>
                <a:gd name="T18" fmla="*/ 79 w 140"/>
                <a:gd name="T19" fmla="*/ 54 h 183"/>
                <a:gd name="T20" fmla="*/ 79 w 140"/>
                <a:gd name="T21" fmla="*/ 15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183">
                  <a:moveTo>
                    <a:pt x="41" y="0"/>
                  </a:moveTo>
                  <a:cubicBezTo>
                    <a:pt x="123" y="19"/>
                    <a:pt x="140" y="56"/>
                    <a:pt x="126" y="181"/>
                  </a:cubicBezTo>
                  <a:cubicBezTo>
                    <a:pt x="118" y="182"/>
                    <a:pt x="109" y="183"/>
                    <a:pt x="100" y="183"/>
                  </a:cubicBezTo>
                  <a:cubicBezTo>
                    <a:pt x="79" y="182"/>
                    <a:pt x="62" y="181"/>
                    <a:pt x="40" y="163"/>
                  </a:cubicBezTo>
                  <a:cubicBezTo>
                    <a:pt x="0" y="130"/>
                    <a:pt x="31" y="99"/>
                    <a:pt x="30" y="68"/>
                  </a:cubicBezTo>
                  <a:cubicBezTo>
                    <a:pt x="29" y="45"/>
                    <a:pt x="37" y="22"/>
                    <a:pt x="41" y="0"/>
                  </a:cubicBezTo>
                  <a:close/>
                  <a:moveTo>
                    <a:pt x="79" y="156"/>
                  </a:moveTo>
                  <a:cubicBezTo>
                    <a:pt x="84" y="156"/>
                    <a:pt x="88" y="156"/>
                    <a:pt x="92" y="155"/>
                  </a:cubicBezTo>
                  <a:cubicBezTo>
                    <a:pt x="91" y="121"/>
                    <a:pt x="89" y="87"/>
                    <a:pt x="87" y="53"/>
                  </a:cubicBezTo>
                  <a:cubicBezTo>
                    <a:pt x="84" y="54"/>
                    <a:pt x="82" y="54"/>
                    <a:pt x="79" y="54"/>
                  </a:cubicBezTo>
                  <a:cubicBezTo>
                    <a:pt x="79" y="88"/>
                    <a:pt x="79" y="122"/>
                    <a:pt x="79" y="15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688A01B3-190A-BFFD-273F-FE8112117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4" y="1064"/>
              <a:ext cx="194" cy="257"/>
            </a:xfrm>
            <a:custGeom>
              <a:avLst/>
              <a:gdLst>
                <a:gd name="T0" fmla="*/ 11 w 324"/>
                <a:gd name="T1" fmla="*/ 0 h 428"/>
                <a:gd name="T2" fmla="*/ 324 w 324"/>
                <a:gd name="T3" fmla="*/ 417 h 428"/>
                <a:gd name="T4" fmla="*/ 313 w 324"/>
                <a:gd name="T5" fmla="*/ 428 h 428"/>
                <a:gd name="T6" fmla="*/ 261 w 324"/>
                <a:gd name="T7" fmla="*/ 382 h 428"/>
                <a:gd name="T8" fmla="*/ 217 w 324"/>
                <a:gd name="T9" fmla="*/ 318 h 428"/>
                <a:gd name="T10" fmla="*/ 277 w 324"/>
                <a:gd name="T11" fmla="*/ 318 h 428"/>
                <a:gd name="T12" fmla="*/ 143 w 324"/>
                <a:gd name="T13" fmla="*/ 154 h 428"/>
                <a:gd name="T14" fmla="*/ 0 w 324"/>
                <a:gd name="T15" fmla="*/ 8 h 428"/>
                <a:gd name="T16" fmla="*/ 11 w 324"/>
                <a:gd name="T17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428">
                  <a:moveTo>
                    <a:pt x="11" y="0"/>
                  </a:moveTo>
                  <a:cubicBezTo>
                    <a:pt x="145" y="116"/>
                    <a:pt x="276" y="235"/>
                    <a:pt x="324" y="417"/>
                  </a:cubicBezTo>
                  <a:cubicBezTo>
                    <a:pt x="320" y="421"/>
                    <a:pt x="317" y="424"/>
                    <a:pt x="313" y="428"/>
                  </a:cubicBezTo>
                  <a:cubicBezTo>
                    <a:pt x="296" y="413"/>
                    <a:pt x="276" y="399"/>
                    <a:pt x="261" y="382"/>
                  </a:cubicBezTo>
                  <a:cubicBezTo>
                    <a:pt x="245" y="365"/>
                    <a:pt x="234" y="343"/>
                    <a:pt x="217" y="318"/>
                  </a:cubicBezTo>
                  <a:cubicBezTo>
                    <a:pt x="237" y="318"/>
                    <a:pt x="252" y="318"/>
                    <a:pt x="277" y="318"/>
                  </a:cubicBezTo>
                  <a:cubicBezTo>
                    <a:pt x="229" y="259"/>
                    <a:pt x="188" y="205"/>
                    <a:pt x="143" y="154"/>
                  </a:cubicBezTo>
                  <a:cubicBezTo>
                    <a:pt x="97" y="103"/>
                    <a:pt x="48" y="56"/>
                    <a:pt x="0" y="8"/>
                  </a:cubicBezTo>
                  <a:cubicBezTo>
                    <a:pt x="4" y="5"/>
                    <a:pt x="7" y="2"/>
                    <a:pt x="1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0F6BD059-6DE6-946F-0827-EB34F6119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1027"/>
              <a:ext cx="137" cy="212"/>
            </a:xfrm>
            <a:custGeom>
              <a:avLst/>
              <a:gdLst>
                <a:gd name="T0" fmla="*/ 8 w 227"/>
                <a:gd name="T1" fmla="*/ 0 h 352"/>
                <a:gd name="T2" fmla="*/ 227 w 227"/>
                <a:gd name="T3" fmla="*/ 347 h 352"/>
                <a:gd name="T4" fmla="*/ 220 w 227"/>
                <a:gd name="T5" fmla="*/ 352 h 352"/>
                <a:gd name="T6" fmla="*/ 0 w 227"/>
                <a:gd name="T7" fmla="*/ 6 h 352"/>
                <a:gd name="T8" fmla="*/ 8 w 22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52">
                  <a:moveTo>
                    <a:pt x="8" y="0"/>
                  </a:moveTo>
                  <a:cubicBezTo>
                    <a:pt x="103" y="102"/>
                    <a:pt x="176" y="218"/>
                    <a:pt x="227" y="347"/>
                  </a:cubicBezTo>
                  <a:cubicBezTo>
                    <a:pt x="225" y="349"/>
                    <a:pt x="222" y="350"/>
                    <a:pt x="220" y="352"/>
                  </a:cubicBezTo>
                  <a:cubicBezTo>
                    <a:pt x="147" y="237"/>
                    <a:pt x="74" y="121"/>
                    <a:pt x="0" y="6"/>
                  </a:cubicBezTo>
                  <a:cubicBezTo>
                    <a:pt x="3" y="4"/>
                    <a:pt x="5" y="2"/>
                    <a:pt x="8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2853BFD1-4E72-C2DA-97BC-FBEB31524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8" y="1019"/>
              <a:ext cx="39" cy="189"/>
            </a:xfrm>
            <a:custGeom>
              <a:avLst/>
              <a:gdLst>
                <a:gd name="T0" fmla="*/ 0 w 65"/>
                <a:gd name="T1" fmla="*/ 0 h 315"/>
                <a:gd name="T2" fmla="*/ 48 w 65"/>
                <a:gd name="T3" fmla="*/ 315 h 315"/>
                <a:gd name="T4" fmla="*/ 0 w 65"/>
                <a:gd name="T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315">
                  <a:moveTo>
                    <a:pt x="0" y="0"/>
                  </a:moveTo>
                  <a:cubicBezTo>
                    <a:pt x="53" y="46"/>
                    <a:pt x="65" y="193"/>
                    <a:pt x="48" y="315"/>
                  </a:cubicBezTo>
                  <a:cubicBezTo>
                    <a:pt x="32" y="210"/>
                    <a:pt x="16" y="105"/>
                    <a:pt x="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8AB86819-0340-D47E-4322-A1C0260BE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" y="1300"/>
              <a:ext cx="223" cy="142"/>
            </a:xfrm>
            <a:custGeom>
              <a:avLst/>
              <a:gdLst>
                <a:gd name="T0" fmla="*/ 370 w 370"/>
                <a:gd name="T1" fmla="*/ 0 h 236"/>
                <a:gd name="T2" fmla="*/ 0 w 370"/>
                <a:gd name="T3" fmla="*/ 236 h 236"/>
                <a:gd name="T4" fmla="*/ 370 w 370"/>
                <a:gd name="T5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0" h="236">
                  <a:moveTo>
                    <a:pt x="370" y="0"/>
                  </a:moveTo>
                  <a:cubicBezTo>
                    <a:pt x="250" y="77"/>
                    <a:pt x="121" y="159"/>
                    <a:pt x="0" y="236"/>
                  </a:cubicBezTo>
                  <a:cubicBezTo>
                    <a:pt x="27" y="181"/>
                    <a:pt x="304" y="3"/>
                    <a:pt x="37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B4E89D5D-48D4-297C-2441-73AA94AF6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" y="1063"/>
              <a:ext cx="99" cy="230"/>
            </a:xfrm>
            <a:custGeom>
              <a:avLst/>
              <a:gdLst>
                <a:gd name="T0" fmla="*/ 164 w 164"/>
                <a:gd name="T1" fmla="*/ 0 h 383"/>
                <a:gd name="T2" fmla="*/ 0 w 164"/>
                <a:gd name="T3" fmla="*/ 383 h 383"/>
                <a:gd name="T4" fmla="*/ 164 w 164"/>
                <a:gd name="T5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383">
                  <a:moveTo>
                    <a:pt x="164" y="0"/>
                  </a:moveTo>
                  <a:cubicBezTo>
                    <a:pt x="108" y="127"/>
                    <a:pt x="82" y="267"/>
                    <a:pt x="0" y="383"/>
                  </a:cubicBezTo>
                  <a:cubicBezTo>
                    <a:pt x="59" y="257"/>
                    <a:pt x="93" y="120"/>
                    <a:pt x="16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29" name="Freeform 21">
              <a:extLst>
                <a:ext uri="{FF2B5EF4-FFF2-40B4-BE49-F238E27FC236}">
                  <a16:creationId xmlns:a16="http://schemas.microsoft.com/office/drawing/2014/main" id="{F13A2289-A94F-7BEB-8E46-BFE359DF4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" y="2539"/>
              <a:ext cx="69" cy="244"/>
            </a:xfrm>
            <a:custGeom>
              <a:avLst/>
              <a:gdLst>
                <a:gd name="T0" fmla="*/ 1 w 114"/>
                <a:gd name="T1" fmla="*/ 406 h 406"/>
                <a:gd name="T2" fmla="*/ 14 w 114"/>
                <a:gd name="T3" fmla="*/ 337 h 406"/>
                <a:gd name="T4" fmla="*/ 98 w 114"/>
                <a:gd name="T5" fmla="*/ 21 h 406"/>
                <a:gd name="T6" fmla="*/ 114 w 114"/>
                <a:gd name="T7" fmla="*/ 0 h 406"/>
                <a:gd name="T8" fmla="*/ 111 w 114"/>
                <a:gd name="T9" fmla="*/ 34 h 406"/>
                <a:gd name="T10" fmla="*/ 18 w 114"/>
                <a:gd name="T11" fmla="*/ 377 h 406"/>
                <a:gd name="T12" fmla="*/ 0 w 114"/>
                <a:gd name="T13" fmla="*/ 405 h 406"/>
                <a:gd name="T14" fmla="*/ 1 w 114"/>
                <a:gd name="T1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06">
                  <a:moveTo>
                    <a:pt x="1" y="406"/>
                  </a:moveTo>
                  <a:cubicBezTo>
                    <a:pt x="5" y="383"/>
                    <a:pt x="8" y="360"/>
                    <a:pt x="14" y="337"/>
                  </a:cubicBezTo>
                  <a:cubicBezTo>
                    <a:pt x="41" y="232"/>
                    <a:pt x="70" y="127"/>
                    <a:pt x="98" y="21"/>
                  </a:cubicBezTo>
                  <a:cubicBezTo>
                    <a:pt x="100" y="14"/>
                    <a:pt x="103" y="7"/>
                    <a:pt x="114" y="0"/>
                  </a:cubicBezTo>
                  <a:cubicBezTo>
                    <a:pt x="113" y="11"/>
                    <a:pt x="114" y="23"/>
                    <a:pt x="111" y="34"/>
                  </a:cubicBezTo>
                  <a:cubicBezTo>
                    <a:pt x="80" y="149"/>
                    <a:pt x="49" y="263"/>
                    <a:pt x="18" y="377"/>
                  </a:cubicBezTo>
                  <a:cubicBezTo>
                    <a:pt x="15" y="387"/>
                    <a:pt x="6" y="396"/>
                    <a:pt x="0" y="405"/>
                  </a:cubicBezTo>
                  <a:lnTo>
                    <a:pt x="1" y="406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7C0E0A20-FEAA-DE76-90C7-D6131D9FE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1" y="1019"/>
              <a:ext cx="41" cy="244"/>
            </a:xfrm>
            <a:custGeom>
              <a:avLst/>
              <a:gdLst>
                <a:gd name="T0" fmla="*/ 61 w 67"/>
                <a:gd name="T1" fmla="*/ 1 h 406"/>
                <a:gd name="T2" fmla="*/ 0 w 67"/>
                <a:gd name="T3" fmla="*/ 406 h 406"/>
                <a:gd name="T4" fmla="*/ 39 w 67"/>
                <a:gd name="T5" fmla="*/ 204 h 406"/>
                <a:gd name="T6" fmla="*/ 49 w 67"/>
                <a:gd name="T7" fmla="*/ 0 h 406"/>
                <a:gd name="T8" fmla="*/ 61 w 67"/>
                <a:gd name="T9" fmla="*/ 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06">
                  <a:moveTo>
                    <a:pt x="61" y="1"/>
                  </a:moveTo>
                  <a:cubicBezTo>
                    <a:pt x="67" y="140"/>
                    <a:pt x="59" y="276"/>
                    <a:pt x="0" y="406"/>
                  </a:cubicBezTo>
                  <a:cubicBezTo>
                    <a:pt x="14" y="339"/>
                    <a:pt x="31" y="272"/>
                    <a:pt x="39" y="204"/>
                  </a:cubicBezTo>
                  <a:cubicBezTo>
                    <a:pt x="47" y="137"/>
                    <a:pt x="46" y="68"/>
                    <a:pt x="49" y="0"/>
                  </a:cubicBezTo>
                  <a:cubicBezTo>
                    <a:pt x="53" y="1"/>
                    <a:pt x="57" y="1"/>
                    <a:pt x="61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1" name="Freeform 23">
              <a:extLst>
                <a:ext uri="{FF2B5EF4-FFF2-40B4-BE49-F238E27FC236}">
                  <a16:creationId xmlns:a16="http://schemas.microsoft.com/office/drawing/2014/main" id="{082AF442-FA61-1188-BE33-57B8FB9A0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" y="1015"/>
              <a:ext cx="85" cy="149"/>
            </a:xfrm>
            <a:custGeom>
              <a:avLst/>
              <a:gdLst>
                <a:gd name="T0" fmla="*/ 139 w 141"/>
                <a:gd name="T1" fmla="*/ 206 h 247"/>
                <a:gd name="T2" fmla="*/ 141 w 141"/>
                <a:gd name="T3" fmla="*/ 214 h 247"/>
                <a:gd name="T4" fmla="*/ 141 w 141"/>
                <a:gd name="T5" fmla="*/ 245 h 247"/>
                <a:gd name="T6" fmla="*/ 135 w 141"/>
                <a:gd name="T7" fmla="*/ 247 h 247"/>
                <a:gd name="T8" fmla="*/ 0 w 141"/>
                <a:gd name="T9" fmla="*/ 7 h 247"/>
                <a:gd name="T10" fmla="*/ 11 w 141"/>
                <a:gd name="T11" fmla="*/ 0 h 247"/>
                <a:gd name="T12" fmla="*/ 76 w 141"/>
                <a:gd name="T13" fmla="*/ 96 h 247"/>
                <a:gd name="T14" fmla="*/ 139 w 141"/>
                <a:gd name="T15" fmla="*/ 20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247">
                  <a:moveTo>
                    <a:pt x="139" y="206"/>
                  </a:moveTo>
                  <a:cubicBezTo>
                    <a:pt x="139" y="209"/>
                    <a:pt x="140" y="212"/>
                    <a:pt x="141" y="214"/>
                  </a:cubicBezTo>
                  <a:cubicBezTo>
                    <a:pt x="141" y="224"/>
                    <a:pt x="141" y="234"/>
                    <a:pt x="141" y="245"/>
                  </a:cubicBezTo>
                  <a:cubicBezTo>
                    <a:pt x="139" y="245"/>
                    <a:pt x="137" y="246"/>
                    <a:pt x="135" y="247"/>
                  </a:cubicBezTo>
                  <a:cubicBezTo>
                    <a:pt x="90" y="167"/>
                    <a:pt x="45" y="87"/>
                    <a:pt x="0" y="7"/>
                  </a:cubicBezTo>
                  <a:cubicBezTo>
                    <a:pt x="3" y="5"/>
                    <a:pt x="7" y="2"/>
                    <a:pt x="11" y="0"/>
                  </a:cubicBezTo>
                  <a:cubicBezTo>
                    <a:pt x="33" y="32"/>
                    <a:pt x="56" y="63"/>
                    <a:pt x="76" y="96"/>
                  </a:cubicBezTo>
                  <a:cubicBezTo>
                    <a:pt x="99" y="132"/>
                    <a:pt x="118" y="170"/>
                    <a:pt x="139" y="20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6DBBE262-3F1E-563B-9C7F-B324671EB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" y="1403"/>
              <a:ext cx="192" cy="35"/>
            </a:xfrm>
            <a:custGeom>
              <a:avLst/>
              <a:gdLst>
                <a:gd name="T0" fmla="*/ 319 w 319"/>
                <a:gd name="T1" fmla="*/ 13 h 59"/>
                <a:gd name="T2" fmla="*/ 0 w 319"/>
                <a:gd name="T3" fmla="*/ 59 h 59"/>
                <a:gd name="T4" fmla="*/ 319 w 319"/>
                <a:gd name="T5" fmla="*/ 1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9" h="59">
                  <a:moveTo>
                    <a:pt x="319" y="13"/>
                  </a:moveTo>
                  <a:cubicBezTo>
                    <a:pt x="215" y="28"/>
                    <a:pt x="110" y="43"/>
                    <a:pt x="0" y="59"/>
                  </a:cubicBezTo>
                  <a:cubicBezTo>
                    <a:pt x="41" y="31"/>
                    <a:pt x="253" y="0"/>
                    <a:pt x="319" y="1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3" name="Freeform 25">
              <a:extLst>
                <a:ext uri="{FF2B5EF4-FFF2-40B4-BE49-F238E27FC236}">
                  <a16:creationId xmlns:a16="http://schemas.microsoft.com/office/drawing/2014/main" id="{378D2EF4-777C-045C-780A-8C4084F0F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" y="2564"/>
              <a:ext cx="64" cy="184"/>
            </a:xfrm>
            <a:custGeom>
              <a:avLst/>
              <a:gdLst>
                <a:gd name="T0" fmla="*/ 0 w 106"/>
                <a:gd name="T1" fmla="*/ 302 h 306"/>
                <a:gd name="T2" fmla="*/ 90 w 106"/>
                <a:gd name="T3" fmla="*/ 0 h 306"/>
                <a:gd name="T4" fmla="*/ 106 w 106"/>
                <a:gd name="T5" fmla="*/ 5 h 306"/>
                <a:gd name="T6" fmla="*/ 14 w 106"/>
                <a:gd name="T7" fmla="*/ 306 h 306"/>
                <a:gd name="T8" fmla="*/ 0 w 106"/>
                <a:gd name="T9" fmla="*/ 30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06">
                  <a:moveTo>
                    <a:pt x="0" y="302"/>
                  </a:moveTo>
                  <a:cubicBezTo>
                    <a:pt x="30" y="201"/>
                    <a:pt x="60" y="100"/>
                    <a:pt x="90" y="0"/>
                  </a:cubicBezTo>
                  <a:cubicBezTo>
                    <a:pt x="96" y="1"/>
                    <a:pt x="101" y="3"/>
                    <a:pt x="106" y="5"/>
                  </a:cubicBezTo>
                  <a:cubicBezTo>
                    <a:pt x="76" y="105"/>
                    <a:pt x="45" y="205"/>
                    <a:pt x="14" y="306"/>
                  </a:cubicBezTo>
                  <a:cubicBezTo>
                    <a:pt x="9" y="304"/>
                    <a:pt x="5" y="303"/>
                    <a:pt x="0" y="30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26847CC6-C590-45C1-1B89-8C462B9BF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1132"/>
              <a:ext cx="133" cy="119"/>
            </a:xfrm>
            <a:custGeom>
              <a:avLst/>
              <a:gdLst>
                <a:gd name="T0" fmla="*/ 221 w 221"/>
                <a:gd name="T1" fmla="*/ 197 h 197"/>
                <a:gd name="T2" fmla="*/ 0 w 221"/>
                <a:gd name="T3" fmla="*/ 0 h 197"/>
                <a:gd name="T4" fmla="*/ 221 w 221"/>
                <a:gd name="T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" h="197">
                  <a:moveTo>
                    <a:pt x="221" y="197"/>
                  </a:moveTo>
                  <a:cubicBezTo>
                    <a:pt x="148" y="132"/>
                    <a:pt x="74" y="66"/>
                    <a:pt x="0" y="0"/>
                  </a:cubicBezTo>
                  <a:cubicBezTo>
                    <a:pt x="90" y="47"/>
                    <a:pt x="161" y="118"/>
                    <a:pt x="221" y="19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2556E660-4417-FF62-123D-2172EEF1E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" y="1288"/>
              <a:ext cx="37" cy="60"/>
            </a:xfrm>
            <a:custGeom>
              <a:avLst/>
              <a:gdLst>
                <a:gd name="T0" fmla="*/ 45 w 62"/>
                <a:gd name="T1" fmla="*/ 0 h 99"/>
                <a:gd name="T2" fmla="*/ 36 w 62"/>
                <a:gd name="T3" fmla="*/ 32 h 99"/>
                <a:gd name="T4" fmla="*/ 62 w 62"/>
                <a:gd name="T5" fmla="*/ 52 h 99"/>
                <a:gd name="T6" fmla="*/ 44 w 62"/>
                <a:gd name="T7" fmla="*/ 77 h 99"/>
                <a:gd name="T8" fmla="*/ 23 w 62"/>
                <a:gd name="T9" fmla="*/ 99 h 99"/>
                <a:gd name="T10" fmla="*/ 5 w 62"/>
                <a:gd name="T11" fmla="*/ 69 h 99"/>
                <a:gd name="T12" fmla="*/ 45 w 62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99">
                  <a:moveTo>
                    <a:pt x="45" y="0"/>
                  </a:moveTo>
                  <a:cubicBezTo>
                    <a:pt x="42" y="10"/>
                    <a:pt x="39" y="21"/>
                    <a:pt x="36" y="32"/>
                  </a:cubicBezTo>
                  <a:cubicBezTo>
                    <a:pt x="44" y="38"/>
                    <a:pt x="52" y="45"/>
                    <a:pt x="62" y="52"/>
                  </a:cubicBezTo>
                  <a:cubicBezTo>
                    <a:pt x="55" y="61"/>
                    <a:pt x="50" y="69"/>
                    <a:pt x="44" y="77"/>
                  </a:cubicBezTo>
                  <a:cubicBezTo>
                    <a:pt x="37" y="84"/>
                    <a:pt x="30" y="92"/>
                    <a:pt x="23" y="99"/>
                  </a:cubicBezTo>
                  <a:cubicBezTo>
                    <a:pt x="16" y="89"/>
                    <a:pt x="6" y="80"/>
                    <a:pt x="5" y="69"/>
                  </a:cubicBezTo>
                  <a:cubicBezTo>
                    <a:pt x="0" y="38"/>
                    <a:pt x="7" y="11"/>
                    <a:pt x="45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AB34AB71-4174-7100-4713-0084D6BAC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" y="2782"/>
              <a:ext cx="60" cy="92"/>
            </a:xfrm>
            <a:custGeom>
              <a:avLst/>
              <a:gdLst>
                <a:gd name="T0" fmla="*/ 99 w 100"/>
                <a:gd name="T1" fmla="*/ 0 h 152"/>
                <a:gd name="T2" fmla="*/ 0 w 100"/>
                <a:gd name="T3" fmla="*/ 152 h 152"/>
                <a:gd name="T4" fmla="*/ 100 w 100"/>
                <a:gd name="T5" fmla="*/ 1 h 152"/>
                <a:gd name="T6" fmla="*/ 99 w 100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52">
                  <a:moveTo>
                    <a:pt x="99" y="0"/>
                  </a:moveTo>
                  <a:cubicBezTo>
                    <a:pt x="98" y="53"/>
                    <a:pt x="41" y="146"/>
                    <a:pt x="0" y="152"/>
                  </a:cubicBezTo>
                  <a:cubicBezTo>
                    <a:pt x="35" y="99"/>
                    <a:pt x="67" y="50"/>
                    <a:pt x="100" y="1"/>
                  </a:cubicBezTo>
                  <a:cubicBezTo>
                    <a:pt x="100" y="1"/>
                    <a:pt x="99" y="0"/>
                    <a:pt x="99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B45F4405-54CE-7AA8-28EA-B4C9A120B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" y="3010"/>
              <a:ext cx="39" cy="120"/>
            </a:xfrm>
            <a:custGeom>
              <a:avLst/>
              <a:gdLst>
                <a:gd name="T0" fmla="*/ 65 w 65"/>
                <a:gd name="T1" fmla="*/ 199 h 199"/>
                <a:gd name="T2" fmla="*/ 0 w 65"/>
                <a:gd name="T3" fmla="*/ 0 h 199"/>
                <a:gd name="T4" fmla="*/ 65 w 65"/>
                <a:gd name="T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199">
                  <a:moveTo>
                    <a:pt x="65" y="199"/>
                  </a:moveTo>
                  <a:cubicBezTo>
                    <a:pt x="43" y="134"/>
                    <a:pt x="22" y="68"/>
                    <a:pt x="0" y="0"/>
                  </a:cubicBezTo>
                  <a:cubicBezTo>
                    <a:pt x="31" y="22"/>
                    <a:pt x="43" y="56"/>
                    <a:pt x="65" y="19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92FEBA8F-4391-C07A-45D7-26A74C2DA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" y="2780"/>
              <a:ext cx="44" cy="72"/>
            </a:xfrm>
            <a:custGeom>
              <a:avLst/>
              <a:gdLst>
                <a:gd name="T0" fmla="*/ 74 w 74"/>
                <a:gd name="T1" fmla="*/ 0 h 119"/>
                <a:gd name="T2" fmla="*/ 0 w 74"/>
                <a:gd name="T3" fmla="*/ 119 h 119"/>
                <a:gd name="T4" fmla="*/ 74 w 74"/>
                <a:gd name="T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19">
                  <a:moveTo>
                    <a:pt x="74" y="0"/>
                  </a:moveTo>
                  <a:cubicBezTo>
                    <a:pt x="68" y="66"/>
                    <a:pt x="39" y="109"/>
                    <a:pt x="0" y="119"/>
                  </a:cubicBezTo>
                  <a:cubicBezTo>
                    <a:pt x="23" y="82"/>
                    <a:pt x="46" y="45"/>
                    <a:pt x="7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39" name="Freeform 31">
              <a:extLst>
                <a:ext uri="{FF2B5EF4-FFF2-40B4-BE49-F238E27FC236}">
                  <a16:creationId xmlns:a16="http://schemas.microsoft.com/office/drawing/2014/main" id="{915FE9C6-5F7B-7596-C4D0-C535C3589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8" y="2762"/>
              <a:ext cx="48" cy="68"/>
            </a:xfrm>
            <a:custGeom>
              <a:avLst/>
              <a:gdLst>
                <a:gd name="T0" fmla="*/ 0 w 80"/>
                <a:gd name="T1" fmla="*/ 108 h 113"/>
                <a:gd name="T2" fmla="*/ 31 w 80"/>
                <a:gd name="T3" fmla="*/ 44 h 113"/>
                <a:gd name="T4" fmla="*/ 80 w 80"/>
                <a:gd name="T5" fmla="*/ 0 h 113"/>
                <a:gd name="T6" fmla="*/ 11 w 80"/>
                <a:gd name="T7" fmla="*/ 113 h 113"/>
                <a:gd name="T8" fmla="*/ 0 w 80"/>
                <a:gd name="T9" fmla="*/ 10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3">
                  <a:moveTo>
                    <a:pt x="0" y="108"/>
                  </a:moveTo>
                  <a:cubicBezTo>
                    <a:pt x="10" y="86"/>
                    <a:pt x="18" y="64"/>
                    <a:pt x="31" y="44"/>
                  </a:cubicBezTo>
                  <a:cubicBezTo>
                    <a:pt x="43" y="27"/>
                    <a:pt x="59" y="12"/>
                    <a:pt x="80" y="0"/>
                  </a:cubicBezTo>
                  <a:cubicBezTo>
                    <a:pt x="57" y="38"/>
                    <a:pt x="34" y="76"/>
                    <a:pt x="11" y="113"/>
                  </a:cubicBezTo>
                  <a:cubicBezTo>
                    <a:pt x="7" y="111"/>
                    <a:pt x="4" y="109"/>
                    <a:pt x="0" y="10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0" name="Freeform 32">
              <a:extLst>
                <a:ext uri="{FF2B5EF4-FFF2-40B4-BE49-F238E27FC236}">
                  <a16:creationId xmlns:a16="http://schemas.microsoft.com/office/drawing/2014/main" id="{C4FFE448-A664-2480-E5E8-02D8591FB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9" y="1391"/>
              <a:ext cx="33" cy="34"/>
            </a:xfrm>
            <a:custGeom>
              <a:avLst/>
              <a:gdLst>
                <a:gd name="T0" fmla="*/ 55 w 55"/>
                <a:gd name="T1" fmla="*/ 17 h 56"/>
                <a:gd name="T2" fmla="*/ 26 w 55"/>
                <a:gd name="T3" fmla="*/ 56 h 56"/>
                <a:gd name="T4" fmla="*/ 0 w 55"/>
                <a:gd name="T5" fmla="*/ 32 h 56"/>
                <a:gd name="T6" fmla="*/ 38 w 55"/>
                <a:gd name="T7" fmla="*/ 0 h 56"/>
                <a:gd name="T8" fmla="*/ 55 w 55"/>
                <a:gd name="T9" fmla="*/ 1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6">
                  <a:moveTo>
                    <a:pt x="55" y="17"/>
                  </a:moveTo>
                  <a:cubicBezTo>
                    <a:pt x="45" y="30"/>
                    <a:pt x="36" y="43"/>
                    <a:pt x="26" y="56"/>
                  </a:cubicBezTo>
                  <a:cubicBezTo>
                    <a:pt x="17" y="48"/>
                    <a:pt x="8" y="40"/>
                    <a:pt x="0" y="32"/>
                  </a:cubicBezTo>
                  <a:cubicBezTo>
                    <a:pt x="13" y="22"/>
                    <a:pt x="26" y="11"/>
                    <a:pt x="38" y="0"/>
                  </a:cubicBezTo>
                  <a:cubicBezTo>
                    <a:pt x="44" y="6"/>
                    <a:pt x="50" y="11"/>
                    <a:pt x="55" y="1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1" name="Freeform 33">
              <a:extLst>
                <a:ext uri="{FF2B5EF4-FFF2-40B4-BE49-F238E27FC236}">
                  <a16:creationId xmlns:a16="http://schemas.microsoft.com/office/drawing/2014/main" id="{CB8950FA-D824-D529-AA53-39A31B3C5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" y="2706"/>
              <a:ext cx="36" cy="71"/>
            </a:xfrm>
            <a:custGeom>
              <a:avLst/>
              <a:gdLst>
                <a:gd name="T0" fmla="*/ 0 w 61"/>
                <a:gd name="T1" fmla="*/ 114 h 119"/>
                <a:gd name="T2" fmla="*/ 54 w 61"/>
                <a:gd name="T3" fmla="*/ 0 h 119"/>
                <a:gd name="T4" fmla="*/ 61 w 61"/>
                <a:gd name="T5" fmla="*/ 3 h 119"/>
                <a:gd name="T6" fmla="*/ 14 w 61"/>
                <a:gd name="T7" fmla="*/ 119 h 119"/>
                <a:gd name="T8" fmla="*/ 0 w 61"/>
                <a:gd name="T9" fmla="*/ 11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9">
                  <a:moveTo>
                    <a:pt x="0" y="114"/>
                  </a:moveTo>
                  <a:cubicBezTo>
                    <a:pt x="18" y="76"/>
                    <a:pt x="36" y="38"/>
                    <a:pt x="54" y="0"/>
                  </a:cubicBezTo>
                  <a:cubicBezTo>
                    <a:pt x="56" y="1"/>
                    <a:pt x="58" y="2"/>
                    <a:pt x="61" y="3"/>
                  </a:cubicBezTo>
                  <a:cubicBezTo>
                    <a:pt x="45" y="42"/>
                    <a:pt x="30" y="80"/>
                    <a:pt x="14" y="119"/>
                  </a:cubicBezTo>
                  <a:cubicBezTo>
                    <a:pt x="9" y="117"/>
                    <a:pt x="5" y="115"/>
                    <a:pt x="0" y="11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2" name="Freeform 34">
              <a:extLst>
                <a:ext uri="{FF2B5EF4-FFF2-40B4-BE49-F238E27FC236}">
                  <a16:creationId xmlns:a16="http://schemas.microsoft.com/office/drawing/2014/main" id="{4CCFF9D4-5008-53F7-6D96-7746A695D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" y="3655"/>
              <a:ext cx="57" cy="26"/>
            </a:xfrm>
            <a:custGeom>
              <a:avLst/>
              <a:gdLst>
                <a:gd name="T0" fmla="*/ 0 w 95"/>
                <a:gd name="T1" fmla="*/ 31 h 44"/>
                <a:gd name="T2" fmla="*/ 93 w 95"/>
                <a:gd name="T3" fmla="*/ 0 h 44"/>
                <a:gd name="T4" fmla="*/ 95 w 95"/>
                <a:gd name="T5" fmla="*/ 9 h 44"/>
                <a:gd name="T6" fmla="*/ 3 w 95"/>
                <a:gd name="T7" fmla="*/ 44 h 44"/>
                <a:gd name="T8" fmla="*/ 0 w 95"/>
                <a:gd name="T9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44">
                  <a:moveTo>
                    <a:pt x="0" y="31"/>
                  </a:moveTo>
                  <a:cubicBezTo>
                    <a:pt x="31" y="20"/>
                    <a:pt x="62" y="10"/>
                    <a:pt x="93" y="0"/>
                  </a:cubicBezTo>
                  <a:cubicBezTo>
                    <a:pt x="94" y="3"/>
                    <a:pt x="94" y="6"/>
                    <a:pt x="95" y="9"/>
                  </a:cubicBezTo>
                  <a:cubicBezTo>
                    <a:pt x="65" y="20"/>
                    <a:pt x="34" y="32"/>
                    <a:pt x="3" y="44"/>
                  </a:cubicBezTo>
                  <a:cubicBezTo>
                    <a:pt x="2" y="39"/>
                    <a:pt x="1" y="35"/>
                    <a:pt x="0" y="3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3" name="Freeform 35">
              <a:extLst>
                <a:ext uri="{FF2B5EF4-FFF2-40B4-BE49-F238E27FC236}">
                  <a16:creationId xmlns:a16="http://schemas.microsoft.com/office/drawing/2014/main" id="{E1038CB0-F36A-5184-3E91-F6A7DA8FD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" y="2224"/>
              <a:ext cx="53" cy="243"/>
            </a:xfrm>
            <a:custGeom>
              <a:avLst/>
              <a:gdLst>
                <a:gd name="T0" fmla="*/ 0 w 89"/>
                <a:gd name="T1" fmla="*/ 404 h 404"/>
                <a:gd name="T2" fmla="*/ 11 w 89"/>
                <a:gd name="T3" fmla="*/ 283 h 404"/>
                <a:gd name="T4" fmla="*/ 74 w 89"/>
                <a:gd name="T5" fmla="*/ 19 h 404"/>
                <a:gd name="T6" fmla="*/ 89 w 89"/>
                <a:gd name="T7" fmla="*/ 0 h 404"/>
                <a:gd name="T8" fmla="*/ 0 w 89"/>
                <a:gd name="T9" fmla="*/ 404 h 404"/>
                <a:gd name="T10" fmla="*/ 0 w 89"/>
                <a:gd name="T11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404">
                  <a:moveTo>
                    <a:pt x="0" y="404"/>
                  </a:moveTo>
                  <a:cubicBezTo>
                    <a:pt x="3" y="363"/>
                    <a:pt x="2" y="322"/>
                    <a:pt x="11" y="283"/>
                  </a:cubicBezTo>
                  <a:cubicBezTo>
                    <a:pt x="29" y="194"/>
                    <a:pt x="53" y="107"/>
                    <a:pt x="74" y="19"/>
                  </a:cubicBezTo>
                  <a:cubicBezTo>
                    <a:pt x="76" y="12"/>
                    <a:pt x="81" y="5"/>
                    <a:pt x="89" y="0"/>
                  </a:cubicBezTo>
                  <a:cubicBezTo>
                    <a:pt x="60" y="134"/>
                    <a:pt x="30" y="269"/>
                    <a:pt x="0" y="404"/>
                  </a:cubicBezTo>
                  <a:cubicBezTo>
                    <a:pt x="0" y="404"/>
                    <a:pt x="0" y="404"/>
                    <a:pt x="0" y="40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144" name="Group 38">
            <a:extLst>
              <a:ext uri="{FF2B5EF4-FFF2-40B4-BE49-F238E27FC236}">
                <a16:creationId xmlns:a16="http://schemas.microsoft.com/office/drawing/2014/main" id="{B2FA7AD2-8BF7-A6CB-3DD0-90037F5B13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87203" y="3735560"/>
            <a:ext cx="879475" cy="577850"/>
            <a:chOff x="1050" y="1840"/>
            <a:chExt cx="554" cy="364"/>
          </a:xfrm>
        </p:grpSpPr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08331BF6-2B34-B4D9-7F66-40DEB81AA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" y="1840"/>
              <a:ext cx="554" cy="364"/>
            </a:xfrm>
            <a:custGeom>
              <a:avLst/>
              <a:gdLst>
                <a:gd name="T0" fmla="*/ 1112 w 1452"/>
                <a:gd name="T1" fmla="*/ 616 h 951"/>
                <a:gd name="T2" fmla="*/ 929 w 1452"/>
                <a:gd name="T3" fmla="*/ 460 h 951"/>
                <a:gd name="T4" fmla="*/ 872 w 1452"/>
                <a:gd name="T5" fmla="*/ 524 h 951"/>
                <a:gd name="T6" fmla="*/ 1028 w 1452"/>
                <a:gd name="T7" fmla="*/ 657 h 951"/>
                <a:gd name="T8" fmla="*/ 1035 w 1452"/>
                <a:gd name="T9" fmla="*/ 825 h 951"/>
                <a:gd name="T10" fmla="*/ 985 w 1452"/>
                <a:gd name="T11" fmla="*/ 847 h 951"/>
                <a:gd name="T12" fmla="*/ 926 w 1452"/>
                <a:gd name="T13" fmla="*/ 599 h 951"/>
                <a:gd name="T14" fmla="*/ 853 w 1452"/>
                <a:gd name="T15" fmla="*/ 794 h 951"/>
                <a:gd name="T16" fmla="*/ 726 w 1452"/>
                <a:gd name="T17" fmla="*/ 747 h 951"/>
                <a:gd name="T18" fmla="*/ 696 w 1452"/>
                <a:gd name="T19" fmla="*/ 678 h 951"/>
                <a:gd name="T20" fmla="*/ 644 w 1452"/>
                <a:gd name="T21" fmla="*/ 644 h 951"/>
                <a:gd name="T22" fmla="*/ 592 w 1452"/>
                <a:gd name="T23" fmla="*/ 727 h 951"/>
                <a:gd name="T24" fmla="*/ 514 w 1452"/>
                <a:gd name="T25" fmla="*/ 688 h 951"/>
                <a:gd name="T26" fmla="*/ 465 w 1452"/>
                <a:gd name="T27" fmla="*/ 868 h 951"/>
                <a:gd name="T28" fmla="*/ 421 w 1452"/>
                <a:gd name="T29" fmla="*/ 752 h 951"/>
                <a:gd name="T30" fmla="*/ 524 w 1452"/>
                <a:gd name="T31" fmla="*/ 557 h 951"/>
                <a:gd name="T32" fmla="*/ 572 w 1452"/>
                <a:gd name="T33" fmla="*/ 429 h 951"/>
                <a:gd name="T34" fmla="*/ 345 w 1452"/>
                <a:gd name="T35" fmla="*/ 634 h 951"/>
                <a:gd name="T36" fmla="*/ 380 w 1452"/>
                <a:gd name="T37" fmla="*/ 509 h 951"/>
                <a:gd name="T38" fmla="*/ 140 w 1452"/>
                <a:gd name="T39" fmla="*/ 109 h 951"/>
                <a:gd name="T40" fmla="*/ 455 w 1452"/>
                <a:gd name="T41" fmla="*/ 158 h 951"/>
                <a:gd name="T42" fmla="*/ 439 w 1452"/>
                <a:gd name="T43" fmla="*/ 35 h 951"/>
                <a:gd name="T44" fmla="*/ 570 w 1452"/>
                <a:gd name="T45" fmla="*/ 235 h 951"/>
                <a:gd name="T46" fmla="*/ 509 w 1452"/>
                <a:gd name="T47" fmla="*/ 102 h 951"/>
                <a:gd name="T48" fmla="*/ 918 w 1452"/>
                <a:gd name="T49" fmla="*/ 93 h 951"/>
                <a:gd name="T50" fmla="*/ 896 w 1452"/>
                <a:gd name="T51" fmla="*/ 240 h 951"/>
                <a:gd name="T52" fmla="*/ 1053 w 1452"/>
                <a:gd name="T53" fmla="*/ 23 h 951"/>
                <a:gd name="T54" fmla="*/ 1027 w 1452"/>
                <a:gd name="T55" fmla="*/ 116 h 951"/>
                <a:gd name="T56" fmla="*/ 1018 w 1452"/>
                <a:gd name="T57" fmla="*/ 237 h 951"/>
                <a:gd name="T58" fmla="*/ 1123 w 1452"/>
                <a:gd name="T59" fmla="*/ 370 h 951"/>
                <a:gd name="T60" fmla="*/ 763 w 1452"/>
                <a:gd name="T61" fmla="*/ 445 h 951"/>
                <a:gd name="T62" fmla="*/ 846 w 1452"/>
                <a:gd name="T63" fmla="*/ 404 h 951"/>
                <a:gd name="T64" fmla="*/ 857 w 1452"/>
                <a:gd name="T65" fmla="*/ 255 h 951"/>
                <a:gd name="T66" fmla="*/ 634 w 1452"/>
                <a:gd name="T67" fmla="*/ 325 h 951"/>
                <a:gd name="T68" fmla="*/ 635 w 1452"/>
                <a:gd name="T69" fmla="*/ 429 h 951"/>
                <a:gd name="T70" fmla="*/ 683 w 1452"/>
                <a:gd name="T71" fmla="*/ 452 h 951"/>
                <a:gd name="T72" fmla="*/ 101 w 1452"/>
                <a:gd name="T73" fmla="*/ 118 h 951"/>
                <a:gd name="T74" fmla="*/ 286 w 1452"/>
                <a:gd name="T75" fmla="*/ 302 h 951"/>
                <a:gd name="T76" fmla="*/ 544 w 1452"/>
                <a:gd name="T77" fmla="*/ 314 h 951"/>
                <a:gd name="T78" fmla="*/ 1276 w 1452"/>
                <a:gd name="T79" fmla="*/ 262 h 951"/>
                <a:gd name="T80" fmla="*/ 1333 w 1452"/>
                <a:gd name="T81" fmla="*/ 137 h 951"/>
                <a:gd name="T82" fmla="*/ 1362 w 1452"/>
                <a:gd name="T83" fmla="*/ 155 h 951"/>
                <a:gd name="T84" fmla="*/ 1270 w 1452"/>
                <a:gd name="T85" fmla="*/ 230 h 951"/>
                <a:gd name="T86" fmla="*/ 558 w 1452"/>
                <a:gd name="T87" fmla="*/ 419 h 951"/>
                <a:gd name="T88" fmla="*/ 417 w 1452"/>
                <a:gd name="T89" fmla="*/ 443 h 951"/>
                <a:gd name="T90" fmla="*/ 371 w 1452"/>
                <a:gd name="T91" fmla="*/ 410 h 951"/>
                <a:gd name="T92" fmla="*/ 1054 w 1452"/>
                <a:gd name="T93" fmla="*/ 391 h 951"/>
                <a:gd name="T94" fmla="*/ 607 w 1452"/>
                <a:gd name="T95" fmla="*/ 516 h 951"/>
                <a:gd name="T96" fmla="*/ 737 w 1452"/>
                <a:gd name="T97" fmla="*/ 585 h 951"/>
                <a:gd name="T98" fmla="*/ 858 w 1452"/>
                <a:gd name="T99" fmla="*/ 543 h 951"/>
                <a:gd name="T100" fmla="*/ 669 w 1452"/>
                <a:gd name="T101" fmla="*/ 522 h 951"/>
                <a:gd name="T102" fmla="*/ 966 w 1452"/>
                <a:gd name="T103" fmla="*/ 287 h 951"/>
                <a:gd name="T104" fmla="*/ 373 w 1452"/>
                <a:gd name="T105" fmla="*/ 340 h 951"/>
                <a:gd name="T106" fmla="*/ 395 w 1452"/>
                <a:gd name="T107" fmla="*/ 329 h 951"/>
                <a:gd name="T108" fmla="*/ 1092 w 1452"/>
                <a:gd name="T109" fmla="*/ 351 h 951"/>
                <a:gd name="T110" fmla="*/ 1104 w 1452"/>
                <a:gd name="T111" fmla="*/ 284 h 951"/>
                <a:gd name="T112" fmla="*/ 1104 w 1452"/>
                <a:gd name="T113" fmla="*/ 284 h 951"/>
                <a:gd name="T114" fmla="*/ 575 w 1452"/>
                <a:gd name="T115" fmla="*/ 365 h 951"/>
                <a:gd name="T116" fmla="*/ 1062 w 1452"/>
                <a:gd name="T117" fmla="*/ 321 h 951"/>
                <a:gd name="T118" fmla="*/ 858 w 1452"/>
                <a:gd name="T119" fmla="*/ 344 h 951"/>
                <a:gd name="T120" fmla="*/ 791 w 1452"/>
                <a:gd name="T121" fmla="*/ 669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2" h="951">
                  <a:moveTo>
                    <a:pt x="1079" y="377"/>
                  </a:moveTo>
                  <a:cubicBezTo>
                    <a:pt x="1081" y="378"/>
                    <a:pt x="1082" y="380"/>
                    <a:pt x="1083" y="380"/>
                  </a:cubicBezTo>
                  <a:cubicBezTo>
                    <a:pt x="1087" y="380"/>
                    <a:pt x="1091" y="379"/>
                    <a:pt x="1095" y="380"/>
                  </a:cubicBezTo>
                  <a:cubicBezTo>
                    <a:pt x="1116" y="385"/>
                    <a:pt x="1137" y="390"/>
                    <a:pt x="1157" y="396"/>
                  </a:cubicBezTo>
                  <a:cubicBezTo>
                    <a:pt x="1180" y="401"/>
                    <a:pt x="1196" y="415"/>
                    <a:pt x="1210" y="432"/>
                  </a:cubicBezTo>
                  <a:cubicBezTo>
                    <a:pt x="1220" y="445"/>
                    <a:pt x="1224" y="460"/>
                    <a:pt x="1218" y="475"/>
                  </a:cubicBezTo>
                  <a:cubicBezTo>
                    <a:pt x="1215" y="483"/>
                    <a:pt x="1208" y="493"/>
                    <a:pt x="1200" y="496"/>
                  </a:cubicBezTo>
                  <a:cubicBezTo>
                    <a:pt x="1168" y="508"/>
                    <a:pt x="1134" y="518"/>
                    <a:pt x="1101" y="528"/>
                  </a:cubicBezTo>
                  <a:cubicBezTo>
                    <a:pt x="1097" y="529"/>
                    <a:pt x="1091" y="530"/>
                    <a:pt x="1087" y="531"/>
                  </a:cubicBezTo>
                  <a:cubicBezTo>
                    <a:pt x="1089" y="536"/>
                    <a:pt x="1093" y="542"/>
                    <a:pt x="1094" y="547"/>
                  </a:cubicBezTo>
                  <a:cubicBezTo>
                    <a:pt x="1095" y="556"/>
                    <a:pt x="1088" y="557"/>
                    <a:pt x="1081" y="559"/>
                  </a:cubicBezTo>
                  <a:cubicBezTo>
                    <a:pt x="1083" y="565"/>
                    <a:pt x="1085" y="570"/>
                    <a:pt x="1087" y="575"/>
                  </a:cubicBezTo>
                  <a:cubicBezTo>
                    <a:pt x="1088" y="580"/>
                    <a:pt x="1091" y="586"/>
                    <a:pt x="1092" y="591"/>
                  </a:cubicBezTo>
                  <a:cubicBezTo>
                    <a:pt x="1095" y="602"/>
                    <a:pt x="1100" y="611"/>
                    <a:pt x="1112" y="616"/>
                  </a:cubicBezTo>
                  <a:cubicBezTo>
                    <a:pt x="1121" y="619"/>
                    <a:pt x="1128" y="630"/>
                    <a:pt x="1135" y="637"/>
                  </a:cubicBezTo>
                  <a:cubicBezTo>
                    <a:pt x="1132" y="641"/>
                    <a:pt x="1129" y="643"/>
                    <a:pt x="1127" y="646"/>
                  </a:cubicBezTo>
                  <a:cubicBezTo>
                    <a:pt x="1119" y="643"/>
                    <a:pt x="1112" y="639"/>
                    <a:pt x="1102" y="634"/>
                  </a:cubicBezTo>
                  <a:cubicBezTo>
                    <a:pt x="1102" y="642"/>
                    <a:pt x="1101" y="648"/>
                    <a:pt x="1101" y="654"/>
                  </a:cubicBezTo>
                  <a:cubicBezTo>
                    <a:pt x="1101" y="658"/>
                    <a:pt x="1103" y="663"/>
                    <a:pt x="1097" y="664"/>
                  </a:cubicBezTo>
                  <a:cubicBezTo>
                    <a:pt x="1091" y="664"/>
                    <a:pt x="1085" y="666"/>
                    <a:pt x="1082" y="658"/>
                  </a:cubicBezTo>
                  <a:cubicBezTo>
                    <a:pt x="1084" y="657"/>
                    <a:pt x="1085" y="657"/>
                    <a:pt x="1087" y="656"/>
                  </a:cubicBezTo>
                  <a:cubicBezTo>
                    <a:pt x="1086" y="656"/>
                    <a:pt x="1085" y="655"/>
                    <a:pt x="1084" y="655"/>
                  </a:cubicBezTo>
                  <a:cubicBezTo>
                    <a:pt x="1085" y="651"/>
                    <a:pt x="1084" y="647"/>
                    <a:pt x="1085" y="644"/>
                  </a:cubicBezTo>
                  <a:cubicBezTo>
                    <a:pt x="1090" y="630"/>
                    <a:pt x="1092" y="618"/>
                    <a:pt x="1082" y="605"/>
                  </a:cubicBezTo>
                  <a:cubicBezTo>
                    <a:pt x="1075" y="596"/>
                    <a:pt x="1071" y="585"/>
                    <a:pt x="1066" y="575"/>
                  </a:cubicBezTo>
                  <a:cubicBezTo>
                    <a:pt x="1042" y="578"/>
                    <a:pt x="1023" y="556"/>
                    <a:pt x="1024" y="530"/>
                  </a:cubicBezTo>
                  <a:cubicBezTo>
                    <a:pt x="1008" y="521"/>
                    <a:pt x="991" y="515"/>
                    <a:pt x="977" y="504"/>
                  </a:cubicBezTo>
                  <a:cubicBezTo>
                    <a:pt x="960" y="491"/>
                    <a:pt x="945" y="475"/>
                    <a:pt x="929" y="460"/>
                  </a:cubicBezTo>
                  <a:cubicBezTo>
                    <a:pt x="915" y="446"/>
                    <a:pt x="902" y="431"/>
                    <a:pt x="888" y="417"/>
                  </a:cubicBezTo>
                  <a:cubicBezTo>
                    <a:pt x="879" y="409"/>
                    <a:pt x="879" y="409"/>
                    <a:pt x="872" y="418"/>
                  </a:cubicBezTo>
                  <a:cubicBezTo>
                    <a:pt x="870" y="420"/>
                    <a:pt x="867" y="422"/>
                    <a:pt x="866" y="424"/>
                  </a:cubicBezTo>
                  <a:cubicBezTo>
                    <a:pt x="864" y="427"/>
                    <a:pt x="861" y="430"/>
                    <a:pt x="862" y="432"/>
                  </a:cubicBezTo>
                  <a:cubicBezTo>
                    <a:pt x="863" y="440"/>
                    <a:pt x="859" y="441"/>
                    <a:pt x="852" y="439"/>
                  </a:cubicBezTo>
                  <a:cubicBezTo>
                    <a:pt x="854" y="448"/>
                    <a:pt x="849" y="449"/>
                    <a:pt x="844" y="448"/>
                  </a:cubicBezTo>
                  <a:cubicBezTo>
                    <a:pt x="841" y="453"/>
                    <a:pt x="839" y="458"/>
                    <a:pt x="836" y="462"/>
                  </a:cubicBezTo>
                  <a:cubicBezTo>
                    <a:pt x="843" y="469"/>
                    <a:pt x="850" y="476"/>
                    <a:pt x="857" y="484"/>
                  </a:cubicBezTo>
                  <a:cubicBezTo>
                    <a:pt x="858" y="486"/>
                    <a:pt x="859" y="490"/>
                    <a:pt x="859" y="492"/>
                  </a:cubicBezTo>
                  <a:cubicBezTo>
                    <a:pt x="859" y="493"/>
                    <a:pt x="855" y="494"/>
                    <a:pt x="852" y="495"/>
                  </a:cubicBezTo>
                  <a:cubicBezTo>
                    <a:pt x="851" y="495"/>
                    <a:pt x="849" y="495"/>
                    <a:pt x="845" y="495"/>
                  </a:cubicBezTo>
                  <a:cubicBezTo>
                    <a:pt x="849" y="499"/>
                    <a:pt x="852" y="502"/>
                    <a:pt x="855" y="504"/>
                  </a:cubicBezTo>
                  <a:cubicBezTo>
                    <a:pt x="859" y="507"/>
                    <a:pt x="864" y="510"/>
                    <a:pt x="868" y="513"/>
                  </a:cubicBezTo>
                  <a:cubicBezTo>
                    <a:pt x="872" y="516"/>
                    <a:pt x="876" y="518"/>
                    <a:pt x="872" y="524"/>
                  </a:cubicBezTo>
                  <a:cubicBezTo>
                    <a:pt x="872" y="525"/>
                    <a:pt x="873" y="528"/>
                    <a:pt x="873" y="529"/>
                  </a:cubicBezTo>
                  <a:cubicBezTo>
                    <a:pt x="876" y="527"/>
                    <a:pt x="879" y="525"/>
                    <a:pt x="881" y="524"/>
                  </a:cubicBezTo>
                  <a:cubicBezTo>
                    <a:pt x="885" y="521"/>
                    <a:pt x="889" y="519"/>
                    <a:pt x="893" y="517"/>
                  </a:cubicBezTo>
                  <a:cubicBezTo>
                    <a:pt x="898" y="514"/>
                    <a:pt x="903" y="513"/>
                    <a:pt x="908" y="518"/>
                  </a:cubicBezTo>
                  <a:cubicBezTo>
                    <a:pt x="909" y="519"/>
                    <a:pt x="909" y="520"/>
                    <a:pt x="910" y="520"/>
                  </a:cubicBezTo>
                  <a:cubicBezTo>
                    <a:pt x="917" y="520"/>
                    <a:pt x="924" y="519"/>
                    <a:pt x="922" y="530"/>
                  </a:cubicBezTo>
                  <a:cubicBezTo>
                    <a:pt x="922" y="530"/>
                    <a:pt x="924" y="530"/>
                    <a:pt x="925" y="531"/>
                  </a:cubicBezTo>
                  <a:cubicBezTo>
                    <a:pt x="931" y="533"/>
                    <a:pt x="935" y="536"/>
                    <a:pt x="934" y="543"/>
                  </a:cubicBezTo>
                  <a:cubicBezTo>
                    <a:pt x="932" y="549"/>
                    <a:pt x="936" y="552"/>
                    <a:pt x="941" y="554"/>
                  </a:cubicBezTo>
                  <a:cubicBezTo>
                    <a:pt x="952" y="559"/>
                    <a:pt x="962" y="563"/>
                    <a:pt x="973" y="567"/>
                  </a:cubicBezTo>
                  <a:cubicBezTo>
                    <a:pt x="982" y="570"/>
                    <a:pt x="987" y="576"/>
                    <a:pt x="986" y="587"/>
                  </a:cubicBezTo>
                  <a:cubicBezTo>
                    <a:pt x="986" y="590"/>
                    <a:pt x="989" y="593"/>
                    <a:pt x="991" y="595"/>
                  </a:cubicBezTo>
                  <a:cubicBezTo>
                    <a:pt x="997" y="600"/>
                    <a:pt x="1001" y="604"/>
                    <a:pt x="992" y="610"/>
                  </a:cubicBezTo>
                  <a:cubicBezTo>
                    <a:pt x="1004" y="626"/>
                    <a:pt x="1016" y="641"/>
                    <a:pt x="1028" y="657"/>
                  </a:cubicBezTo>
                  <a:cubicBezTo>
                    <a:pt x="1031" y="661"/>
                    <a:pt x="1029" y="663"/>
                    <a:pt x="1025" y="664"/>
                  </a:cubicBezTo>
                  <a:cubicBezTo>
                    <a:pt x="1021" y="665"/>
                    <a:pt x="1018" y="664"/>
                    <a:pt x="1014" y="664"/>
                  </a:cubicBezTo>
                  <a:cubicBezTo>
                    <a:pt x="1015" y="668"/>
                    <a:pt x="1016" y="672"/>
                    <a:pt x="1017" y="676"/>
                  </a:cubicBezTo>
                  <a:cubicBezTo>
                    <a:pt x="1014" y="677"/>
                    <a:pt x="1011" y="678"/>
                    <a:pt x="1008" y="679"/>
                  </a:cubicBezTo>
                  <a:cubicBezTo>
                    <a:pt x="1009" y="686"/>
                    <a:pt x="1009" y="692"/>
                    <a:pt x="1017" y="697"/>
                  </a:cubicBezTo>
                  <a:cubicBezTo>
                    <a:pt x="1026" y="703"/>
                    <a:pt x="1033" y="711"/>
                    <a:pt x="1041" y="719"/>
                  </a:cubicBezTo>
                  <a:cubicBezTo>
                    <a:pt x="1042" y="719"/>
                    <a:pt x="1041" y="721"/>
                    <a:pt x="1042" y="722"/>
                  </a:cubicBezTo>
                  <a:cubicBezTo>
                    <a:pt x="1045" y="728"/>
                    <a:pt x="1047" y="734"/>
                    <a:pt x="1050" y="740"/>
                  </a:cubicBezTo>
                  <a:cubicBezTo>
                    <a:pt x="1053" y="746"/>
                    <a:pt x="1056" y="752"/>
                    <a:pt x="1060" y="759"/>
                  </a:cubicBezTo>
                  <a:cubicBezTo>
                    <a:pt x="1054" y="760"/>
                    <a:pt x="1051" y="760"/>
                    <a:pt x="1048" y="761"/>
                  </a:cubicBezTo>
                  <a:cubicBezTo>
                    <a:pt x="1049" y="764"/>
                    <a:pt x="1052" y="768"/>
                    <a:pt x="1052" y="772"/>
                  </a:cubicBezTo>
                  <a:cubicBezTo>
                    <a:pt x="1052" y="774"/>
                    <a:pt x="1046" y="775"/>
                    <a:pt x="1044" y="777"/>
                  </a:cubicBezTo>
                  <a:cubicBezTo>
                    <a:pt x="1046" y="785"/>
                    <a:pt x="1051" y="796"/>
                    <a:pt x="1050" y="805"/>
                  </a:cubicBezTo>
                  <a:cubicBezTo>
                    <a:pt x="1049" y="813"/>
                    <a:pt x="1039" y="820"/>
                    <a:pt x="1035" y="825"/>
                  </a:cubicBezTo>
                  <a:cubicBezTo>
                    <a:pt x="1033" y="840"/>
                    <a:pt x="1032" y="855"/>
                    <a:pt x="1030" y="870"/>
                  </a:cubicBezTo>
                  <a:cubicBezTo>
                    <a:pt x="1025" y="869"/>
                    <a:pt x="1021" y="869"/>
                    <a:pt x="1016" y="868"/>
                  </a:cubicBezTo>
                  <a:cubicBezTo>
                    <a:pt x="1010" y="884"/>
                    <a:pt x="1002" y="899"/>
                    <a:pt x="1013" y="917"/>
                  </a:cubicBezTo>
                  <a:cubicBezTo>
                    <a:pt x="1018" y="924"/>
                    <a:pt x="1015" y="936"/>
                    <a:pt x="1016" y="946"/>
                  </a:cubicBezTo>
                  <a:cubicBezTo>
                    <a:pt x="1016" y="947"/>
                    <a:pt x="1010" y="951"/>
                    <a:pt x="1009" y="950"/>
                  </a:cubicBezTo>
                  <a:cubicBezTo>
                    <a:pt x="1005" y="949"/>
                    <a:pt x="1001" y="946"/>
                    <a:pt x="1001" y="943"/>
                  </a:cubicBezTo>
                  <a:cubicBezTo>
                    <a:pt x="999" y="936"/>
                    <a:pt x="1000" y="930"/>
                    <a:pt x="1000" y="923"/>
                  </a:cubicBezTo>
                  <a:cubicBezTo>
                    <a:pt x="986" y="921"/>
                    <a:pt x="979" y="925"/>
                    <a:pt x="975" y="937"/>
                  </a:cubicBezTo>
                  <a:cubicBezTo>
                    <a:pt x="974" y="941"/>
                    <a:pt x="972" y="945"/>
                    <a:pt x="966" y="943"/>
                  </a:cubicBezTo>
                  <a:cubicBezTo>
                    <a:pt x="960" y="941"/>
                    <a:pt x="959" y="937"/>
                    <a:pt x="962" y="932"/>
                  </a:cubicBezTo>
                  <a:cubicBezTo>
                    <a:pt x="964" y="926"/>
                    <a:pt x="966" y="919"/>
                    <a:pt x="969" y="913"/>
                  </a:cubicBezTo>
                  <a:cubicBezTo>
                    <a:pt x="972" y="906"/>
                    <a:pt x="977" y="900"/>
                    <a:pt x="988" y="905"/>
                  </a:cubicBezTo>
                  <a:cubicBezTo>
                    <a:pt x="991" y="889"/>
                    <a:pt x="994" y="875"/>
                    <a:pt x="997" y="860"/>
                  </a:cubicBezTo>
                  <a:cubicBezTo>
                    <a:pt x="989" y="860"/>
                    <a:pt x="984" y="857"/>
                    <a:pt x="985" y="847"/>
                  </a:cubicBezTo>
                  <a:cubicBezTo>
                    <a:pt x="985" y="845"/>
                    <a:pt x="984" y="843"/>
                    <a:pt x="983" y="841"/>
                  </a:cubicBezTo>
                  <a:cubicBezTo>
                    <a:pt x="978" y="831"/>
                    <a:pt x="972" y="821"/>
                    <a:pt x="969" y="810"/>
                  </a:cubicBezTo>
                  <a:cubicBezTo>
                    <a:pt x="967" y="803"/>
                    <a:pt x="968" y="794"/>
                    <a:pt x="963" y="788"/>
                  </a:cubicBezTo>
                  <a:cubicBezTo>
                    <a:pt x="956" y="781"/>
                    <a:pt x="954" y="774"/>
                    <a:pt x="960" y="765"/>
                  </a:cubicBezTo>
                  <a:cubicBezTo>
                    <a:pt x="961" y="764"/>
                    <a:pt x="960" y="761"/>
                    <a:pt x="961" y="760"/>
                  </a:cubicBezTo>
                  <a:cubicBezTo>
                    <a:pt x="948" y="755"/>
                    <a:pt x="947" y="754"/>
                    <a:pt x="953" y="741"/>
                  </a:cubicBezTo>
                  <a:cubicBezTo>
                    <a:pt x="958" y="730"/>
                    <a:pt x="963" y="720"/>
                    <a:pt x="968" y="710"/>
                  </a:cubicBezTo>
                  <a:cubicBezTo>
                    <a:pt x="970" y="705"/>
                    <a:pt x="972" y="701"/>
                    <a:pt x="967" y="696"/>
                  </a:cubicBezTo>
                  <a:cubicBezTo>
                    <a:pt x="964" y="694"/>
                    <a:pt x="964" y="690"/>
                    <a:pt x="963" y="687"/>
                  </a:cubicBezTo>
                  <a:cubicBezTo>
                    <a:pt x="961" y="681"/>
                    <a:pt x="959" y="677"/>
                    <a:pt x="952" y="676"/>
                  </a:cubicBezTo>
                  <a:cubicBezTo>
                    <a:pt x="949" y="675"/>
                    <a:pt x="947" y="671"/>
                    <a:pt x="944" y="668"/>
                  </a:cubicBezTo>
                  <a:cubicBezTo>
                    <a:pt x="942" y="669"/>
                    <a:pt x="940" y="671"/>
                    <a:pt x="937" y="673"/>
                  </a:cubicBezTo>
                  <a:cubicBezTo>
                    <a:pt x="929" y="664"/>
                    <a:pt x="927" y="652"/>
                    <a:pt x="927" y="641"/>
                  </a:cubicBezTo>
                  <a:cubicBezTo>
                    <a:pt x="926" y="627"/>
                    <a:pt x="926" y="613"/>
                    <a:pt x="926" y="599"/>
                  </a:cubicBezTo>
                  <a:cubicBezTo>
                    <a:pt x="926" y="597"/>
                    <a:pt x="927" y="595"/>
                    <a:pt x="928" y="593"/>
                  </a:cubicBezTo>
                  <a:cubicBezTo>
                    <a:pt x="929" y="588"/>
                    <a:pt x="931" y="582"/>
                    <a:pt x="934" y="575"/>
                  </a:cubicBezTo>
                  <a:cubicBezTo>
                    <a:pt x="927" y="576"/>
                    <a:pt x="923" y="577"/>
                    <a:pt x="921" y="578"/>
                  </a:cubicBezTo>
                  <a:cubicBezTo>
                    <a:pt x="920" y="582"/>
                    <a:pt x="920" y="587"/>
                    <a:pt x="918" y="588"/>
                  </a:cubicBezTo>
                  <a:cubicBezTo>
                    <a:pt x="912" y="591"/>
                    <a:pt x="907" y="604"/>
                    <a:pt x="895" y="593"/>
                  </a:cubicBezTo>
                  <a:cubicBezTo>
                    <a:pt x="895" y="597"/>
                    <a:pt x="896" y="601"/>
                    <a:pt x="896" y="604"/>
                  </a:cubicBezTo>
                  <a:cubicBezTo>
                    <a:pt x="897" y="607"/>
                    <a:pt x="898" y="610"/>
                    <a:pt x="899" y="613"/>
                  </a:cubicBezTo>
                  <a:cubicBezTo>
                    <a:pt x="902" y="627"/>
                    <a:pt x="898" y="631"/>
                    <a:pt x="884" y="627"/>
                  </a:cubicBezTo>
                  <a:cubicBezTo>
                    <a:pt x="882" y="634"/>
                    <a:pt x="883" y="639"/>
                    <a:pt x="891" y="641"/>
                  </a:cubicBezTo>
                  <a:cubicBezTo>
                    <a:pt x="893" y="642"/>
                    <a:pt x="895" y="645"/>
                    <a:pt x="896" y="647"/>
                  </a:cubicBezTo>
                  <a:cubicBezTo>
                    <a:pt x="899" y="668"/>
                    <a:pt x="900" y="689"/>
                    <a:pt x="890" y="708"/>
                  </a:cubicBezTo>
                  <a:cubicBezTo>
                    <a:pt x="885" y="719"/>
                    <a:pt x="883" y="728"/>
                    <a:pt x="882" y="740"/>
                  </a:cubicBezTo>
                  <a:cubicBezTo>
                    <a:pt x="882" y="758"/>
                    <a:pt x="877" y="775"/>
                    <a:pt x="864" y="789"/>
                  </a:cubicBezTo>
                  <a:cubicBezTo>
                    <a:pt x="861" y="792"/>
                    <a:pt x="857" y="793"/>
                    <a:pt x="853" y="794"/>
                  </a:cubicBezTo>
                  <a:cubicBezTo>
                    <a:pt x="848" y="796"/>
                    <a:pt x="843" y="796"/>
                    <a:pt x="838" y="798"/>
                  </a:cubicBezTo>
                  <a:cubicBezTo>
                    <a:pt x="813" y="810"/>
                    <a:pt x="785" y="809"/>
                    <a:pt x="758" y="814"/>
                  </a:cubicBezTo>
                  <a:cubicBezTo>
                    <a:pt x="750" y="816"/>
                    <a:pt x="740" y="813"/>
                    <a:pt x="732" y="811"/>
                  </a:cubicBezTo>
                  <a:cubicBezTo>
                    <a:pt x="721" y="810"/>
                    <a:pt x="710" y="808"/>
                    <a:pt x="699" y="806"/>
                  </a:cubicBezTo>
                  <a:cubicBezTo>
                    <a:pt x="696" y="802"/>
                    <a:pt x="693" y="797"/>
                    <a:pt x="689" y="792"/>
                  </a:cubicBezTo>
                  <a:cubicBezTo>
                    <a:pt x="688" y="792"/>
                    <a:pt x="687" y="793"/>
                    <a:pt x="686" y="793"/>
                  </a:cubicBezTo>
                  <a:cubicBezTo>
                    <a:pt x="687" y="790"/>
                    <a:pt x="688" y="786"/>
                    <a:pt x="689" y="782"/>
                  </a:cubicBezTo>
                  <a:cubicBezTo>
                    <a:pt x="694" y="783"/>
                    <a:pt x="698" y="784"/>
                    <a:pt x="703" y="785"/>
                  </a:cubicBezTo>
                  <a:cubicBezTo>
                    <a:pt x="704" y="783"/>
                    <a:pt x="706" y="781"/>
                    <a:pt x="709" y="778"/>
                  </a:cubicBezTo>
                  <a:cubicBezTo>
                    <a:pt x="704" y="776"/>
                    <a:pt x="700" y="773"/>
                    <a:pt x="696" y="772"/>
                  </a:cubicBezTo>
                  <a:cubicBezTo>
                    <a:pt x="695" y="765"/>
                    <a:pt x="693" y="758"/>
                    <a:pt x="692" y="751"/>
                  </a:cubicBezTo>
                  <a:cubicBezTo>
                    <a:pt x="691" y="748"/>
                    <a:pt x="692" y="744"/>
                    <a:pt x="694" y="741"/>
                  </a:cubicBezTo>
                  <a:cubicBezTo>
                    <a:pt x="694" y="740"/>
                    <a:pt x="699" y="742"/>
                    <a:pt x="702" y="743"/>
                  </a:cubicBezTo>
                  <a:cubicBezTo>
                    <a:pt x="710" y="744"/>
                    <a:pt x="718" y="746"/>
                    <a:pt x="726" y="747"/>
                  </a:cubicBezTo>
                  <a:cubicBezTo>
                    <a:pt x="765" y="748"/>
                    <a:pt x="804" y="749"/>
                    <a:pt x="842" y="738"/>
                  </a:cubicBezTo>
                  <a:cubicBezTo>
                    <a:pt x="846" y="737"/>
                    <a:pt x="850" y="735"/>
                    <a:pt x="855" y="734"/>
                  </a:cubicBezTo>
                  <a:cubicBezTo>
                    <a:pt x="859" y="733"/>
                    <a:pt x="863" y="733"/>
                    <a:pt x="867" y="732"/>
                  </a:cubicBezTo>
                  <a:cubicBezTo>
                    <a:pt x="870" y="729"/>
                    <a:pt x="873" y="725"/>
                    <a:pt x="877" y="721"/>
                  </a:cubicBezTo>
                  <a:cubicBezTo>
                    <a:pt x="876" y="719"/>
                    <a:pt x="874" y="716"/>
                    <a:pt x="872" y="713"/>
                  </a:cubicBezTo>
                  <a:cubicBezTo>
                    <a:pt x="835" y="734"/>
                    <a:pt x="794" y="734"/>
                    <a:pt x="754" y="735"/>
                  </a:cubicBezTo>
                  <a:cubicBezTo>
                    <a:pt x="744" y="735"/>
                    <a:pt x="734" y="738"/>
                    <a:pt x="724" y="738"/>
                  </a:cubicBezTo>
                  <a:cubicBezTo>
                    <a:pt x="720" y="739"/>
                    <a:pt x="716" y="737"/>
                    <a:pt x="711" y="736"/>
                  </a:cubicBezTo>
                  <a:cubicBezTo>
                    <a:pt x="710" y="736"/>
                    <a:pt x="709" y="735"/>
                    <a:pt x="708" y="735"/>
                  </a:cubicBezTo>
                  <a:cubicBezTo>
                    <a:pt x="701" y="733"/>
                    <a:pt x="694" y="732"/>
                    <a:pt x="695" y="721"/>
                  </a:cubicBezTo>
                  <a:cubicBezTo>
                    <a:pt x="695" y="714"/>
                    <a:pt x="693" y="707"/>
                    <a:pt x="693" y="700"/>
                  </a:cubicBezTo>
                  <a:cubicBezTo>
                    <a:pt x="693" y="700"/>
                    <a:pt x="694" y="699"/>
                    <a:pt x="695" y="699"/>
                  </a:cubicBezTo>
                  <a:cubicBezTo>
                    <a:pt x="691" y="699"/>
                    <a:pt x="687" y="698"/>
                    <a:pt x="681" y="698"/>
                  </a:cubicBezTo>
                  <a:cubicBezTo>
                    <a:pt x="686" y="691"/>
                    <a:pt x="690" y="685"/>
                    <a:pt x="696" y="678"/>
                  </a:cubicBezTo>
                  <a:cubicBezTo>
                    <a:pt x="708" y="678"/>
                    <a:pt x="723" y="678"/>
                    <a:pt x="738" y="678"/>
                  </a:cubicBezTo>
                  <a:cubicBezTo>
                    <a:pt x="738" y="677"/>
                    <a:pt x="738" y="677"/>
                    <a:pt x="738" y="676"/>
                  </a:cubicBezTo>
                  <a:cubicBezTo>
                    <a:pt x="726" y="675"/>
                    <a:pt x="715" y="674"/>
                    <a:pt x="704" y="672"/>
                  </a:cubicBezTo>
                  <a:cubicBezTo>
                    <a:pt x="691" y="670"/>
                    <a:pt x="691" y="668"/>
                    <a:pt x="697" y="660"/>
                  </a:cubicBezTo>
                  <a:cubicBezTo>
                    <a:pt x="694" y="656"/>
                    <a:pt x="690" y="652"/>
                    <a:pt x="688" y="648"/>
                  </a:cubicBezTo>
                  <a:cubicBezTo>
                    <a:pt x="685" y="644"/>
                    <a:pt x="682" y="639"/>
                    <a:pt x="688" y="635"/>
                  </a:cubicBezTo>
                  <a:cubicBezTo>
                    <a:pt x="691" y="633"/>
                    <a:pt x="690" y="627"/>
                    <a:pt x="691" y="622"/>
                  </a:cubicBezTo>
                  <a:cubicBezTo>
                    <a:pt x="685" y="620"/>
                    <a:pt x="677" y="620"/>
                    <a:pt x="679" y="610"/>
                  </a:cubicBezTo>
                  <a:cubicBezTo>
                    <a:pt x="674" y="612"/>
                    <a:pt x="669" y="615"/>
                    <a:pt x="665" y="615"/>
                  </a:cubicBezTo>
                  <a:cubicBezTo>
                    <a:pt x="663" y="614"/>
                    <a:pt x="661" y="607"/>
                    <a:pt x="659" y="604"/>
                  </a:cubicBezTo>
                  <a:cubicBezTo>
                    <a:pt x="651" y="608"/>
                    <a:pt x="651" y="609"/>
                    <a:pt x="650" y="624"/>
                  </a:cubicBezTo>
                  <a:cubicBezTo>
                    <a:pt x="648" y="624"/>
                    <a:pt x="645" y="624"/>
                    <a:pt x="643" y="625"/>
                  </a:cubicBezTo>
                  <a:cubicBezTo>
                    <a:pt x="641" y="625"/>
                    <a:pt x="639" y="625"/>
                    <a:pt x="636" y="625"/>
                  </a:cubicBezTo>
                  <a:cubicBezTo>
                    <a:pt x="639" y="631"/>
                    <a:pt x="641" y="638"/>
                    <a:pt x="644" y="644"/>
                  </a:cubicBezTo>
                  <a:cubicBezTo>
                    <a:pt x="643" y="644"/>
                    <a:pt x="642" y="645"/>
                    <a:pt x="642" y="645"/>
                  </a:cubicBezTo>
                  <a:cubicBezTo>
                    <a:pt x="644" y="646"/>
                    <a:pt x="647" y="647"/>
                    <a:pt x="651" y="648"/>
                  </a:cubicBezTo>
                  <a:cubicBezTo>
                    <a:pt x="641" y="656"/>
                    <a:pt x="632" y="660"/>
                    <a:pt x="620" y="661"/>
                  </a:cubicBezTo>
                  <a:cubicBezTo>
                    <a:pt x="617" y="661"/>
                    <a:pt x="614" y="664"/>
                    <a:pt x="610" y="665"/>
                  </a:cubicBezTo>
                  <a:cubicBezTo>
                    <a:pt x="611" y="667"/>
                    <a:pt x="611" y="668"/>
                    <a:pt x="611" y="669"/>
                  </a:cubicBezTo>
                  <a:cubicBezTo>
                    <a:pt x="618" y="670"/>
                    <a:pt x="624" y="671"/>
                    <a:pt x="631" y="671"/>
                  </a:cubicBezTo>
                  <a:cubicBezTo>
                    <a:pt x="646" y="672"/>
                    <a:pt x="646" y="672"/>
                    <a:pt x="648" y="686"/>
                  </a:cubicBezTo>
                  <a:cubicBezTo>
                    <a:pt x="649" y="691"/>
                    <a:pt x="650" y="696"/>
                    <a:pt x="650" y="700"/>
                  </a:cubicBezTo>
                  <a:cubicBezTo>
                    <a:pt x="649" y="701"/>
                    <a:pt x="649" y="701"/>
                    <a:pt x="648" y="701"/>
                  </a:cubicBezTo>
                  <a:cubicBezTo>
                    <a:pt x="650" y="702"/>
                    <a:pt x="652" y="704"/>
                    <a:pt x="655" y="706"/>
                  </a:cubicBezTo>
                  <a:cubicBezTo>
                    <a:pt x="652" y="709"/>
                    <a:pt x="649" y="712"/>
                    <a:pt x="645" y="714"/>
                  </a:cubicBezTo>
                  <a:cubicBezTo>
                    <a:pt x="647" y="716"/>
                    <a:pt x="648" y="717"/>
                    <a:pt x="652" y="721"/>
                  </a:cubicBezTo>
                  <a:cubicBezTo>
                    <a:pt x="643" y="724"/>
                    <a:pt x="637" y="728"/>
                    <a:pt x="629" y="729"/>
                  </a:cubicBezTo>
                  <a:cubicBezTo>
                    <a:pt x="617" y="729"/>
                    <a:pt x="604" y="729"/>
                    <a:pt x="592" y="727"/>
                  </a:cubicBezTo>
                  <a:cubicBezTo>
                    <a:pt x="582" y="726"/>
                    <a:pt x="574" y="718"/>
                    <a:pt x="572" y="709"/>
                  </a:cubicBezTo>
                  <a:cubicBezTo>
                    <a:pt x="567" y="690"/>
                    <a:pt x="564" y="671"/>
                    <a:pt x="563" y="652"/>
                  </a:cubicBezTo>
                  <a:cubicBezTo>
                    <a:pt x="563" y="645"/>
                    <a:pt x="562" y="638"/>
                    <a:pt x="562" y="631"/>
                  </a:cubicBezTo>
                  <a:cubicBezTo>
                    <a:pt x="562" y="621"/>
                    <a:pt x="564" y="610"/>
                    <a:pt x="565" y="600"/>
                  </a:cubicBezTo>
                  <a:cubicBezTo>
                    <a:pt x="565" y="596"/>
                    <a:pt x="567" y="592"/>
                    <a:pt x="567" y="590"/>
                  </a:cubicBezTo>
                  <a:cubicBezTo>
                    <a:pt x="561" y="589"/>
                    <a:pt x="555" y="588"/>
                    <a:pt x="549" y="588"/>
                  </a:cubicBezTo>
                  <a:cubicBezTo>
                    <a:pt x="546" y="588"/>
                    <a:pt x="541" y="589"/>
                    <a:pt x="540" y="592"/>
                  </a:cubicBezTo>
                  <a:cubicBezTo>
                    <a:pt x="537" y="597"/>
                    <a:pt x="536" y="603"/>
                    <a:pt x="535" y="609"/>
                  </a:cubicBezTo>
                  <a:cubicBezTo>
                    <a:pt x="533" y="616"/>
                    <a:pt x="532" y="623"/>
                    <a:pt x="530" y="630"/>
                  </a:cubicBezTo>
                  <a:cubicBezTo>
                    <a:pt x="530" y="631"/>
                    <a:pt x="530" y="632"/>
                    <a:pt x="530" y="633"/>
                  </a:cubicBezTo>
                  <a:cubicBezTo>
                    <a:pt x="531" y="642"/>
                    <a:pt x="533" y="650"/>
                    <a:pt x="533" y="659"/>
                  </a:cubicBezTo>
                  <a:cubicBezTo>
                    <a:pt x="533" y="665"/>
                    <a:pt x="532" y="670"/>
                    <a:pt x="524" y="670"/>
                  </a:cubicBezTo>
                  <a:cubicBezTo>
                    <a:pt x="523" y="670"/>
                    <a:pt x="521" y="674"/>
                    <a:pt x="521" y="677"/>
                  </a:cubicBezTo>
                  <a:cubicBezTo>
                    <a:pt x="520" y="681"/>
                    <a:pt x="523" y="688"/>
                    <a:pt x="514" y="688"/>
                  </a:cubicBezTo>
                  <a:cubicBezTo>
                    <a:pt x="512" y="689"/>
                    <a:pt x="511" y="693"/>
                    <a:pt x="509" y="696"/>
                  </a:cubicBezTo>
                  <a:cubicBezTo>
                    <a:pt x="505" y="695"/>
                    <a:pt x="502" y="693"/>
                    <a:pt x="496" y="690"/>
                  </a:cubicBezTo>
                  <a:cubicBezTo>
                    <a:pt x="503" y="705"/>
                    <a:pt x="509" y="718"/>
                    <a:pt x="515" y="732"/>
                  </a:cubicBezTo>
                  <a:cubicBezTo>
                    <a:pt x="516" y="736"/>
                    <a:pt x="515" y="740"/>
                    <a:pt x="515" y="744"/>
                  </a:cubicBezTo>
                  <a:cubicBezTo>
                    <a:pt x="515" y="748"/>
                    <a:pt x="514" y="751"/>
                    <a:pt x="514" y="754"/>
                  </a:cubicBezTo>
                  <a:cubicBezTo>
                    <a:pt x="515" y="760"/>
                    <a:pt x="515" y="767"/>
                    <a:pt x="516" y="773"/>
                  </a:cubicBezTo>
                  <a:cubicBezTo>
                    <a:pt x="514" y="774"/>
                    <a:pt x="513" y="774"/>
                    <a:pt x="512" y="774"/>
                  </a:cubicBezTo>
                  <a:cubicBezTo>
                    <a:pt x="499" y="773"/>
                    <a:pt x="499" y="773"/>
                    <a:pt x="499" y="786"/>
                  </a:cubicBezTo>
                  <a:cubicBezTo>
                    <a:pt x="498" y="791"/>
                    <a:pt x="498" y="795"/>
                    <a:pt x="497" y="800"/>
                  </a:cubicBezTo>
                  <a:cubicBezTo>
                    <a:pt x="497" y="807"/>
                    <a:pt x="494" y="811"/>
                    <a:pt x="487" y="811"/>
                  </a:cubicBezTo>
                  <a:cubicBezTo>
                    <a:pt x="484" y="829"/>
                    <a:pt x="483" y="830"/>
                    <a:pt x="471" y="830"/>
                  </a:cubicBezTo>
                  <a:cubicBezTo>
                    <a:pt x="470" y="833"/>
                    <a:pt x="470" y="835"/>
                    <a:pt x="469" y="838"/>
                  </a:cubicBezTo>
                  <a:cubicBezTo>
                    <a:pt x="466" y="839"/>
                    <a:pt x="462" y="839"/>
                    <a:pt x="458" y="839"/>
                  </a:cubicBezTo>
                  <a:cubicBezTo>
                    <a:pt x="458" y="850"/>
                    <a:pt x="459" y="858"/>
                    <a:pt x="465" y="868"/>
                  </a:cubicBezTo>
                  <a:cubicBezTo>
                    <a:pt x="474" y="881"/>
                    <a:pt x="485" y="885"/>
                    <a:pt x="498" y="890"/>
                  </a:cubicBezTo>
                  <a:cubicBezTo>
                    <a:pt x="507" y="893"/>
                    <a:pt x="512" y="901"/>
                    <a:pt x="511" y="906"/>
                  </a:cubicBezTo>
                  <a:cubicBezTo>
                    <a:pt x="509" y="911"/>
                    <a:pt x="498" y="916"/>
                    <a:pt x="490" y="913"/>
                  </a:cubicBezTo>
                  <a:cubicBezTo>
                    <a:pt x="484" y="911"/>
                    <a:pt x="477" y="908"/>
                    <a:pt x="469" y="905"/>
                  </a:cubicBezTo>
                  <a:cubicBezTo>
                    <a:pt x="469" y="913"/>
                    <a:pt x="468" y="921"/>
                    <a:pt x="468" y="930"/>
                  </a:cubicBezTo>
                  <a:cubicBezTo>
                    <a:pt x="460" y="928"/>
                    <a:pt x="453" y="927"/>
                    <a:pt x="443" y="925"/>
                  </a:cubicBezTo>
                  <a:cubicBezTo>
                    <a:pt x="446" y="913"/>
                    <a:pt x="448" y="901"/>
                    <a:pt x="451" y="890"/>
                  </a:cubicBezTo>
                  <a:cubicBezTo>
                    <a:pt x="452" y="885"/>
                    <a:pt x="453" y="882"/>
                    <a:pt x="450" y="878"/>
                  </a:cubicBezTo>
                  <a:cubicBezTo>
                    <a:pt x="443" y="866"/>
                    <a:pt x="441" y="853"/>
                    <a:pt x="440" y="838"/>
                  </a:cubicBezTo>
                  <a:cubicBezTo>
                    <a:pt x="440" y="830"/>
                    <a:pt x="432" y="822"/>
                    <a:pt x="427" y="814"/>
                  </a:cubicBezTo>
                  <a:cubicBezTo>
                    <a:pt x="425" y="811"/>
                    <a:pt x="422" y="808"/>
                    <a:pt x="418" y="804"/>
                  </a:cubicBezTo>
                  <a:cubicBezTo>
                    <a:pt x="407" y="802"/>
                    <a:pt x="406" y="800"/>
                    <a:pt x="412" y="788"/>
                  </a:cubicBezTo>
                  <a:cubicBezTo>
                    <a:pt x="415" y="780"/>
                    <a:pt x="420" y="773"/>
                    <a:pt x="416" y="764"/>
                  </a:cubicBezTo>
                  <a:cubicBezTo>
                    <a:pt x="415" y="761"/>
                    <a:pt x="419" y="756"/>
                    <a:pt x="421" y="752"/>
                  </a:cubicBezTo>
                  <a:cubicBezTo>
                    <a:pt x="419" y="750"/>
                    <a:pt x="416" y="747"/>
                    <a:pt x="412" y="744"/>
                  </a:cubicBezTo>
                  <a:cubicBezTo>
                    <a:pt x="419" y="737"/>
                    <a:pt x="426" y="731"/>
                    <a:pt x="433" y="724"/>
                  </a:cubicBezTo>
                  <a:cubicBezTo>
                    <a:pt x="431" y="723"/>
                    <a:pt x="429" y="722"/>
                    <a:pt x="426" y="720"/>
                  </a:cubicBezTo>
                  <a:cubicBezTo>
                    <a:pt x="427" y="709"/>
                    <a:pt x="432" y="701"/>
                    <a:pt x="441" y="696"/>
                  </a:cubicBezTo>
                  <a:cubicBezTo>
                    <a:pt x="449" y="691"/>
                    <a:pt x="457" y="685"/>
                    <a:pt x="466" y="679"/>
                  </a:cubicBezTo>
                  <a:cubicBezTo>
                    <a:pt x="462" y="677"/>
                    <a:pt x="457" y="676"/>
                    <a:pt x="456" y="673"/>
                  </a:cubicBezTo>
                  <a:cubicBezTo>
                    <a:pt x="455" y="670"/>
                    <a:pt x="457" y="666"/>
                    <a:pt x="458" y="663"/>
                  </a:cubicBezTo>
                  <a:cubicBezTo>
                    <a:pt x="447" y="658"/>
                    <a:pt x="447" y="652"/>
                    <a:pt x="455" y="642"/>
                  </a:cubicBezTo>
                  <a:cubicBezTo>
                    <a:pt x="443" y="637"/>
                    <a:pt x="443" y="634"/>
                    <a:pt x="451" y="625"/>
                  </a:cubicBezTo>
                  <a:cubicBezTo>
                    <a:pt x="452" y="623"/>
                    <a:pt x="454" y="621"/>
                    <a:pt x="454" y="620"/>
                  </a:cubicBezTo>
                  <a:cubicBezTo>
                    <a:pt x="451" y="610"/>
                    <a:pt x="458" y="606"/>
                    <a:pt x="466" y="602"/>
                  </a:cubicBezTo>
                  <a:cubicBezTo>
                    <a:pt x="460" y="597"/>
                    <a:pt x="462" y="593"/>
                    <a:pt x="467" y="589"/>
                  </a:cubicBezTo>
                  <a:cubicBezTo>
                    <a:pt x="476" y="583"/>
                    <a:pt x="485" y="577"/>
                    <a:pt x="494" y="572"/>
                  </a:cubicBezTo>
                  <a:cubicBezTo>
                    <a:pt x="504" y="566"/>
                    <a:pt x="514" y="562"/>
                    <a:pt x="524" y="557"/>
                  </a:cubicBezTo>
                  <a:cubicBezTo>
                    <a:pt x="523" y="544"/>
                    <a:pt x="527" y="535"/>
                    <a:pt x="538" y="531"/>
                  </a:cubicBezTo>
                  <a:cubicBezTo>
                    <a:pt x="542" y="529"/>
                    <a:pt x="546" y="527"/>
                    <a:pt x="549" y="525"/>
                  </a:cubicBezTo>
                  <a:cubicBezTo>
                    <a:pt x="549" y="524"/>
                    <a:pt x="549" y="523"/>
                    <a:pt x="549" y="522"/>
                  </a:cubicBezTo>
                  <a:cubicBezTo>
                    <a:pt x="561" y="524"/>
                    <a:pt x="573" y="525"/>
                    <a:pt x="585" y="527"/>
                  </a:cubicBezTo>
                  <a:cubicBezTo>
                    <a:pt x="582" y="516"/>
                    <a:pt x="586" y="511"/>
                    <a:pt x="599" y="509"/>
                  </a:cubicBezTo>
                  <a:cubicBezTo>
                    <a:pt x="608" y="508"/>
                    <a:pt x="609" y="506"/>
                    <a:pt x="606" y="498"/>
                  </a:cubicBezTo>
                  <a:cubicBezTo>
                    <a:pt x="602" y="487"/>
                    <a:pt x="602" y="487"/>
                    <a:pt x="613" y="485"/>
                  </a:cubicBezTo>
                  <a:cubicBezTo>
                    <a:pt x="616" y="485"/>
                    <a:pt x="619" y="481"/>
                    <a:pt x="621" y="478"/>
                  </a:cubicBezTo>
                  <a:cubicBezTo>
                    <a:pt x="624" y="473"/>
                    <a:pt x="626" y="467"/>
                    <a:pt x="629" y="461"/>
                  </a:cubicBezTo>
                  <a:cubicBezTo>
                    <a:pt x="625" y="453"/>
                    <a:pt x="618" y="446"/>
                    <a:pt x="607" y="443"/>
                  </a:cubicBezTo>
                  <a:cubicBezTo>
                    <a:pt x="599" y="441"/>
                    <a:pt x="604" y="436"/>
                    <a:pt x="606" y="432"/>
                  </a:cubicBezTo>
                  <a:cubicBezTo>
                    <a:pt x="602" y="432"/>
                    <a:pt x="599" y="431"/>
                    <a:pt x="594" y="431"/>
                  </a:cubicBezTo>
                  <a:cubicBezTo>
                    <a:pt x="595" y="427"/>
                    <a:pt x="596" y="423"/>
                    <a:pt x="597" y="420"/>
                  </a:cubicBezTo>
                  <a:cubicBezTo>
                    <a:pt x="586" y="414"/>
                    <a:pt x="578" y="422"/>
                    <a:pt x="572" y="429"/>
                  </a:cubicBezTo>
                  <a:cubicBezTo>
                    <a:pt x="560" y="441"/>
                    <a:pt x="548" y="453"/>
                    <a:pt x="540" y="467"/>
                  </a:cubicBezTo>
                  <a:cubicBezTo>
                    <a:pt x="525" y="490"/>
                    <a:pt x="505" y="501"/>
                    <a:pt x="478" y="502"/>
                  </a:cubicBezTo>
                  <a:cubicBezTo>
                    <a:pt x="467" y="503"/>
                    <a:pt x="456" y="505"/>
                    <a:pt x="445" y="507"/>
                  </a:cubicBezTo>
                  <a:cubicBezTo>
                    <a:pt x="446" y="521"/>
                    <a:pt x="445" y="533"/>
                    <a:pt x="435" y="543"/>
                  </a:cubicBezTo>
                  <a:cubicBezTo>
                    <a:pt x="434" y="544"/>
                    <a:pt x="435" y="547"/>
                    <a:pt x="434" y="549"/>
                  </a:cubicBezTo>
                  <a:cubicBezTo>
                    <a:pt x="429" y="555"/>
                    <a:pt x="425" y="562"/>
                    <a:pt x="419" y="569"/>
                  </a:cubicBezTo>
                  <a:cubicBezTo>
                    <a:pt x="417" y="572"/>
                    <a:pt x="413" y="572"/>
                    <a:pt x="409" y="569"/>
                  </a:cubicBezTo>
                  <a:cubicBezTo>
                    <a:pt x="408" y="567"/>
                    <a:pt x="403" y="567"/>
                    <a:pt x="401" y="568"/>
                  </a:cubicBezTo>
                  <a:cubicBezTo>
                    <a:pt x="391" y="578"/>
                    <a:pt x="382" y="587"/>
                    <a:pt x="373" y="597"/>
                  </a:cubicBezTo>
                  <a:cubicBezTo>
                    <a:pt x="364" y="607"/>
                    <a:pt x="363" y="618"/>
                    <a:pt x="364" y="631"/>
                  </a:cubicBezTo>
                  <a:cubicBezTo>
                    <a:pt x="364" y="635"/>
                    <a:pt x="365" y="641"/>
                    <a:pt x="364" y="645"/>
                  </a:cubicBezTo>
                  <a:cubicBezTo>
                    <a:pt x="363" y="648"/>
                    <a:pt x="360" y="651"/>
                    <a:pt x="357" y="654"/>
                  </a:cubicBezTo>
                  <a:cubicBezTo>
                    <a:pt x="354" y="651"/>
                    <a:pt x="350" y="649"/>
                    <a:pt x="348" y="645"/>
                  </a:cubicBezTo>
                  <a:cubicBezTo>
                    <a:pt x="346" y="642"/>
                    <a:pt x="346" y="634"/>
                    <a:pt x="345" y="634"/>
                  </a:cubicBezTo>
                  <a:cubicBezTo>
                    <a:pt x="340" y="635"/>
                    <a:pt x="334" y="636"/>
                    <a:pt x="328" y="637"/>
                  </a:cubicBezTo>
                  <a:cubicBezTo>
                    <a:pt x="327" y="637"/>
                    <a:pt x="326" y="639"/>
                    <a:pt x="324" y="639"/>
                  </a:cubicBezTo>
                  <a:cubicBezTo>
                    <a:pt x="322" y="639"/>
                    <a:pt x="318" y="640"/>
                    <a:pt x="316" y="638"/>
                  </a:cubicBezTo>
                  <a:cubicBezTo>
                    <a:pt x="314" y="637"/>
                    <a:pt x="313" y="632"/>
                    <a:pt x="314" y="630"/>
                  </a:cubicBezTo>
                  <a:cubicBezTo>
                    <a:pt x="320" y="616"/>
                    <a:pt x="330" y="609"/>
                    <a:pt x="345" y="606"/>
                  </a:cubicBezTo>
                  <a:cubicBezTo>
                    <a:pt x="348" y="606"/>
                    <a:pt x="351" y="604"/>
                    <a:pt x="353" y="602"/>
                  </a:cubicBezTo>
                  <a:cubicBezTo>
                    <a:pt x="362" y="589"/>
                    <a:pt x="371" y="575"/>
                    <a:pt x="380" y="562"/>
                  </a:cubicBezTo>
                  <a:cubicBezTo>
                    <a:pt x="379" y="562"/>
                    <a:pt x="378" y="562"/>
                    <a:pt x="377" y="562"/>
                  </a:cubicBezTo>
                  <a:cubicBezTo>
                    <a:pt x="374" y="558"/>
                    <a:pt x="369" y="554"/>
                    <a:pt x="370" y="550"/>
                  </a:cubicBezTo>
                  <a:cubicBezTo>
                    <a:pt x="370" y="547"/>
                    <a:pt x="375" y="543"/>
                    <a:pt x="379" y="539"/>
                  </a:cubicBezTo>
                  <a:cubicBezTo>
                    <a:pt x="374" y="538"/>
                    <a:pt x="370" y="537"/>
                    <a:pt x="365" y="536"/>
                  </a:cubicBezTo>
                  <a:cubicBezTo>
                    <a:pt x="365" y="535"/>
                    <a:pt x="365" y="534"/>
                    <a:pt x="364" y="533"/>
                  </a:cubicBezTo>
                  <a:cubicBezTo>
                    <a:pt x="372" y="526"/>
                    <a:pt x="381" y="519"/>
                    <a:pt x="391" y="510"/>
                  </a:cubicBezTo>
                  <a:cubicBezTo>
                    <a:pt x="386" y="509"/>
                    <a:pt x="383" y="509"/>
                    <a:pt x="380" y="509"/>
                  </a:cubicBezTo>
                  <a:cubicBezTo>
                    <a:pt x="358" y="509"/>
                    <a:pt x="336" y="509"/>
                    <a:pt x="313" y="509"/>
                  </a:cubicBezTo>
                  <a:cubicBezTo>
                    <a:pt x="277" y="510"/>
                    <a:pt x="261" y="487"/>
                    <a:pt x="252" y="459"/>
                  </a:cubicBezTo>
                  <a:cubicBezTo>
                    <a:pt x="246" y="441"/>
                    <a:pt x="250" y="432"/>
                    <a:pt x="268" y="419"/>
                  </a:cubicBezTo>
                  <a:cubicBezTo>
                    <a:pt x="288" y="404"/>
                    <a:pt x="311" y="397"/>
                    <a:pt x="335" y="392"/>
                  </a:cubicBezTo>
                  <a:cubicBezTo>
                    <a:pt x="356" y="387"/>
                    <a:pt x="377" y="383"/>
                    <a:pt x="400" y="378"/>
                  </a:cubicBezTo>
                  <a:cubicBezTo>
                    <a:pt x="390" y="376"/>
                    <a:pt x="382" y="374"/>
                    <a:pt x="374" y="372"/>
                  </a:cubicBezTo>
                  <a:cubicBezTo>
                    <a:pt x="354" y="366"/>
                    <a:pt x="335" y="356"/>
                    <a:pt x="315" y="353"/>
                  </a:cubicBezTo>
                  <a:cubicBezTo>
                    <a:pt x="298" y="350"/>
                    <a:pt x="279" y="352"/>
                    <a:pt x="260" y="353"/>
                  </a:cubicBezTo>
                  <a:cubicBezTo>
                    <a:pt x="236" y="355"/>
                    <a:pt x="213" y="361"/>
                    <a:pt x="189" y="354"/>
                  </a:cubicBezTo>
                  <a:cubicBezTo>
                    <a:pt x="148" y="341"/>
                    <a:pt x="117" y="316"/>
                    <a:pt x="91" y="283"/>
                  </a:cubicBezTo>
                  <a:cubicBezTo>
                    <a:pt x="76" y="262"/>
                    <a:pt x="57" y="244"/>
                    <a:pt x="41" y="223"/>
                  </a:cubicBezTo>
                  <a:cubicBezTo>
                    <a:pt x="25" y="203"/>
                    <a:pt x="12" y="182"/>
                    <a:pt x="6" y="156"/>
                  </a:cubicBezTo>
                  <a:cubicBezTo>
                    <a:pt x="0" y="126"/>
                    <a:pt x="14" y="106"/>
                    <a:pt x="44" y="104"/>
                  </a:cubicBezTo>
                  <a:cubicBezTo>
                    <a:pt x="77" y="102"/>
                    <a:pt x="109" y="102"/>
                    <a:pt x="140" y="109"/>
                  </a:cubicBezTo>
                  <a:cubicBezTo>
                    <a:pt x="142" y="109"/>
                    <a:pt x="144" y="110"/>
                    <a:pt x="146" y="110"/>
                  </a:cubicBezTo>
                  <a:cubicBezTo>
                    <a:pt x="173" y="124"/>
                    <a:pt x="203" y="127"/>
                    <a:pt x="232" y="135"/>
                  </a:cubicBezTo>
                  <a:cubicBezTo>
                    <a:pt x="286" y="149"/>
                    <a:pt x="337" y="173"/>
                    <a:pt x="387" y="198"/>
                  </a:cubicBezTo>
                  <a:cubicBezTo>
                    <a:pt x="429" y="219"/>
                    <a:pt x="473" y="239"/>
                    <a:pt x="515" y="259"/>
                  </a:cubicBezTo>
                  <a:cubicBezTo>
                    <a:pt x="519" y="261"/>
                    <a:pt x="523" y="262"/>
                    <a:pt x="526" y="263"/>
                  </a:cubicBezTo>
                  <a:cubicBezTo>
                    <a:pt x="527" y="262"/>
                    <a:pt x="527" y="261"/>
                    <a:pt x="528" y="260"/>
                  </a:cubicBezTo>
                  <a:cubicBezTo>
                    <a:pt x="520" y="254"/>
                    <a:pt x="513" y="249"/>
                    <a:pt x="505" y="244"/>
                  </a:cubicBezTo>
                  <a:cubicBezTo>
                    <a:pt x="500" y="241"/>
                    <a:pt x="498" y="238"/>
                    <a:pt x="498" y="233"/>
                  </a:cubicBezTo>
                  <a:cubicBezTo>
                    <a:pt x="499" y="221"/>
                    <a:pt x="495" y="213"/>
                    <a:pt x="483" y="209"/>
                  </a:cubicBezTo>
                  <a:cubicBezTo>
                    <a:pt x="478" y="207"/>
                    <a:pt x="473" y="204"/>
                    <a:pt x="477" y="198"/>
                  </a:cubicBezTo>
                  <a:cubicBezTo>
                    <a:pt x="475" y="196"/>
                    <a:pt x="473" y="196"/>
                    <a:pt x="472" y="195"/>
                  </a:cubicBezTo>
                  <a:cubicBezTo>
                    <a:pt x="470" y="192"/>
                    <a:pt x="468" y="189"/>
                    <a:pt x="466" y="187"/>
                  </a:cubicBezTo>
                  <a:cubicBezTo>
                    <a:pt x="462" y="182"/>
                    <a:pt x="457" y="179"/>
                    <a:pt x="458" y="171"/>
                  </a:cubicBezTo>
                  <a:cubicBezTo>
                    <a:pt x="459" y="168"/>
                    <a:pt x="455" y="163"/>
                    <a:pt x="455" y="158"/>
                  </a:cubicBezTo>
                  <a:cubicBezTo>
                    <a:pt x="454" y="148"/>
                    <a:pt x="449" y="138"/>
                    <a:pt x="446" y="128"/>
                  </a:cubicBezTo>
                  <a:cubicBezTo>
                    <a:pt x="445" y="125"/>
                    <a:pt x="444" y="122"/>
                    <a:pt x="445" y="119"/>
                  </a:cubicBezTo>
                  <a:cubicBezTo>
                    <a:pt x="447" y="111"/>
                    <a:pt x="449" y="103"/>
                    <a:pt x="451" y="94"/>
                  </a:cubicBezTo>
                  <a:cubicBezTo>
                    <a:pt x="454" y="94"/>
                    <a:pt x="456" y="94"/>
                    <a:pt x="456" y="94"/>
                  </a:cubicBezTo>
                  <a:cubicBezTo>
                    <a:pt x="455" y="90"/>
                    <a:pt x="454" y="85"/>
                    <a:pt x="452" y="80"/>
                  </a:cubicBezTo>
                  <a:cubicBezTo>
                    <a:pt x="449" y="72"/>
                    <a:pt x="445" y="63"/>
                    <a:pt x="442" y="55"/>
                  </a:cubicBezTo>
                  <a:cubicBezTo>
                    <a:pt x="442" y="54"/>
                    <a:pt x="441" y="53"/>
                    <a:pt x="441" y="53"/>
                  </a:cubicBezTo>
                  <a:cubicBezTo>
                    <a:pt x="425" y="54"/>
                    <a:pt x="417" y="35"/>
                    <a:pt x="399" y="40"/>
                  </a:cubicBezTo>
                  <a:cubicBezTo>
                    <a:pt x="390" y="42"/>
                    <a:pt x="387" y="36"/>
                    <a:pt x="388" y="26"/>
                  </a:cubicBezTo>
                  <a:cubicBezTo>
                    <a:pt x="394" y="26"/>
                    <a:pt x="401" y="26"/>
                    <a:pt x="411" y="26"/>
                  </a:cubicBezTo>
                  <a:cubicBezTo>
                    <a:pt x="408" y="22"/>
                    <a:pt x="405" y="19"/>
                    <a:pt x="404" y="16"/>
                  </a:cubicBezTo>
                  <a:cubicBezTo>
                    <a:pt x="403" y="12"/>
                    <a:pt x="403" y="5"/>
                    <a:pt x="404" y="5"/>
                  </a:cubicBezTo>
                  <a:cubicBezTo>
                    <a:pt x="409" y="3"/>
                    <a:pt x="415" y="0"/>
                    <a:pt x="419" y="7"/>
                  </a:cubicBezTo>
                  <a:cubicBezTo>
                    <a:pt x="425" y="17"/>
                    <a:pt x="432" y="27"/>
                    <a:pt x="439" y="35"/>
                  </a:cubicBezTo>
                  <a:cubicBezTo>
                    <a:pt x="451" y="48"/>
                    <a:pt x="463" y="59"/>
                    <a:pt x="467" y="77"/>
                  </a:cubicBezTo>
                  <a:cubicBezTo>
                    <a:pt x="469" y="81"/>
                    <a:pt x="477" y="84"/>
                    <a:pt x="482" y="88"/>
                  </a:cubicBezTo>
                  <a:cubicBezTo>
                    <a:pt x="485" y="90"/>
                    <a:pt x="487" y="94"/>
                    <a:pt x="487" y="97"/>
                  </a:cubicBezTo>
                  <a:cubicBezTo>
                    <a:pt x="488" y="105"/>
                    <a:pt x="488" y="113"/>
                    <a:pt x="488" y="121"/>
                  </a:cubicBezTo>
                  <a:cubicBezTo>
                    <a:pt x="490" y="120"/>
                    <a:pt x="492" y="119"/>
                    <a:pt x="493" y="118"/>
                  </a:cubicBezTo>
                  <a:cubicBezTo>
                    <a:pt x="494" y="118"/>
                    <a:pt x="495" y="118"/>
                    <a:pt x="495" y="118"/>
                  </a:cubicBezTo>
                  <a:cubicBezTo>
                    <a:pt x="498" y="125"/>
                    <a:pt x="503" y="131"/>
                    <a:pt x="505" y="138"/>
                  </a:cubicBezTo>
                  <a:cubicBezTo>
                    <a:pt x="507" y="148"/>
                    <a:pt x="505" y="160"/>
                    <a:pt x="508" y="170"/>
                  </a:cubicBezTo>
                  <a:cubicBezTo>
                    <a:pt x="512" y="180"/>
                    <a:pt x="518" y="189"/>
                    <a:pt x="524" y="198"/>
                  </a:cubicBezTo>
                  <a:cubicBezTo>
                    <a:pt x="528" y="204"/>
                    <a:pt x="532" y="209"/>
                    <a:pt x="535" y="213"/>
                  </a:cubicBezTo>
                  <a:cubicBezTo>
                    <a:pt x="541" y="214"/>
                    <a:pt x="546" y="216"/>
                    <a:pt x="551" y="217"/>
                  </a:cubicBezTo>
                  <a:cubicBezTo>
                    <a:pt x="551" y="218"/>
                    <a:pt x="551" y="219"/>
                    <a:pt x="551" y="220"/>
                  </a:cubicBezTo>
                  <a:cubicBezTo>
                    <a:pt x="553" y="218"/>
                    <a:pt x="555" y="217"/>
                    <a:pt x="558" y="215"/>
                  </a:cubicBezTo>
                  <a:cubicBezTo>
                    <a:pt x="562" y="222"/>
                    <a:pt x="565" y="228"/>
                    <a:pt x="570" y="235"/>
                  </a:cubicBezTo>
                  <a:cubicBezTo>
                    <a:pt x="576" y="231"/>
                    <a:pt x="579" y="236"/>
                    <a:pt x="584" y="240"/>
                  </a:cubicBezTo>
                  <a:cubicBezTo>
                    <a:pt x="588" y="244"/>
                    <a:pt x="596" y="248"/>
                    <a:pt x="601" y="247"/>
                  </a:cubicBezTo>
                  <a:cubicBezTo>
                    <a:pt x="608" y="245"/>
                    <a:pt x="614" y="238"/>
                    <a:pt x="621" y="232"/>
                  </a:cubicBezTo>
                  <a:cubicBezTo>
                    <a:pt x="622" y="232"/>
                    <a:pt x="625" y="233"/>
                    <a:pt x="629" y="234"/>
                  </a:cubicBezTo>
                  <a:cubicBezTo>
                    <a:pt x="628" y="232"/>
                    <a:pt x="628" y="231"/>
                    <a:pt x="627" y="231"/>
                  </a:cubicBezTo>
                  <a:cubicBezTo>
                    <a:pt x="606" y="223"/>
                    <a:pt x="605" y="204"/>
                    <a:pt x="605" y="186"/>
                  </a:cubicBezTo>
                  <a:cubicBezTo>
                    <a:pt x="603" y="148"/>
                    <a:pt x="629" y="138"/>
                    <a:pt x="654" y="134"/>
                  </a:cubicBezTo>
                  <a:cubicBezTo>
                    <a:pt x="661" y="133"/>
                    <a:pt x="668" y="133"/>
                    <a:pt x="675" y="132"/>
                  </a:cubicBezTo>
                  <a:cubicBezTo>
                    <a:pt x="666" y="125"/>
                    <a:pt x="656" y="117"/>
                    <a:pt x="646" y="110"/>
                  </a:cubicBezTo>
                  <a:cubicBezTo>
                    <a:pt x="631" y="100"/>
                    <a:pt x="613" y="99"/>
                    <a:pt x="595" y="99"/>
                  </a:cubicBezTo>
                  <a:cubicBezTo>
                    <a:pt x="586" y="99"/>
                    <a:pt x="577" y="98"/>
                    <a:pt x="568" y="98"/>
                  </a:cubicBezTo>
                  <a:cubicBezTo>
                    <a:pt x="564" y="98"/>
                    <a:pt x="560" y="101"/>
                    <a:pt x="556" y="102"/>
                  </a:cubicBezTo>
                  <a:cubicBezTo>
                    <a:pt x="546" y="104"/>
                    <a:pt x="535" y="106"/>
                    <a:pt x="525" y="107"/>
                  </a:cubicBezTo>
                  <a:cubicBezTo>
                    <a:pt x="521" y="107"/>
                    <a:pt x="516" y="104"/>
                    <a:pt x="509" y="102"/>
                  </a:cubicBezTo>
                  <a:cubicBezTo>
                    <a:pt x="514" y="99"/>
                    <a:pt x="517" y="96"/>
                    <a:pt x="521" y="95"/>
                  </a:cubicBezTo>
                  <a:cubicBezTo>
                    <a:pt x="548" y="84"/>
                    <a:pt x="577" y="80"/>
                    <a:pt x="607" y="84"/>
                  </a:cubicBezTo>
                  <a:cubicBezTo>
                    <a:pt x="619" y="85"/>
                    <a:pt x="630" y="87"/>
                    <a:pt x="642" y="89"/>
                  </a:cubicBezTo>
                  <a:cubicBezTo>
                    <a:pt x="643" y="89"/>
                    <a:pt x="644" y="89"/>
                    <a:pt x="645" y="90"/>
                  </a:cubicBezTo>
                  <a:cubicBezTo>
                    <a:pt x="660" y="98"/>
                    <a:pt x="674" y="106"/>
                    <a:pt x="689" y="115"/>
                  </a:cubicBezTo>
                  <a:cubicBezTo>
                    <a:pt x="693" y="118"/>
                    <a:pt x="696" y="124"/>
                    <a:pt x="699" y="128"/>
                  </a:cubicBezTo>
                  <a:cubicBezTo>
                    <a:pt x="709" y="123"/>
                    <a:pt x="709" y="123"/>
                    <a:pt x="716" y="138"/>
                  </a:cubicBezTo>
                  <a:cubicBezTo>
                    <a:pt x="722" y="131"/>
                    <a:pt x="727" y="125"/>
                    <a:pt x="733" y="118"/>
                  </a:cubicBezTo>
                  <a:cubicBezTo>
                    <a:pt x="734" y="118"/>
                    <a:pt x="737" y="118"/>
                    <a:pt x="741" y="118"/>
                  </a:cubicBezTo>
                  <a:cubicBezTo>
                    <a:pt x="742" y="121"/>
                    <a:pt x="742" y="123"/>
                    <a:pt x="743" y="125"/>
                  </a:cubicBezTo>
                  <a:cubicBezTo>
                    <a:pt x="749" y="127"/>
                    <a:pt x="755" y="128"/>
                    <a:pt x="761" y="130"/>
                  </a:cubicBezTo>
                  <a:cubicBezTo>
                    <a:pt x="768" y="133"/>
                    <a:pt x="771" y="129"/>
                    <a:pt x="776" y="125"/>
                  </a:cubicBezTo>
                  <a:cubicBezTo>
                    <a:pt x="807" y="99"/>
                    <a:pt x="843" y="84"/>
                    <a:pt x="885" y="89"/>
                  </a:cubicBezTo>
                  <a:cubicBezTo>
                    <a:pt x="896" y="90"/>
                    <a:pt x="907" y="91"/>
                    <a:pt x="918" y="93"/>
                  </a:cubicBezTo>
                  <a:cubicBezTo>
                    <a:pt x="928" y="95"/>
                    <a:pt x="933" y="103"/>
                    <a:pt x="930" y="114"/>
                  </a:cubicBezTo>
                  <a:cubicBezTo>
                    <a:pt x="918" y="111"/>
                    <a:pt x="905" y="111"/>
                    <a:pt x="894" y="101"/>
                  </a:cubicBezTo>
                  <a:cubicBezTo>
                    <a:pt x="892" y="100"/>
                    <a:pt x="889" y="101"/>
                    <a:pt x="886" y="101"/>
                  </a:cubicBezTo>
                  <a:cubicBezTo>
                    <a:pt x="876" y="101"/>
                    <a:pt x="865" y="101"/>
                    <a:pt x="855" y="101"/>
                  </a:cubicBezTo>
                  <a:cubicBezTo>
                    <a:pt x="853" y="101"/>
                    <a:pt x="850" y="101"/>
                    <a:pt x="848" y="102"/>
                  </a:cubicBezTo>
                  <a:cubicBezTo>
                    <a:pt x="841" y="105"/>
                    <a:pt x="833" y="108"/>
                    <a:pt x="826" y="111"/>
                  </a:cubicBezTo>
                  <a:cubicBezTo>
                    <a:pt x="825" y="111"/>
                    <a:pt x="823" y="111"/>
                    <a:pt x="822" y="112"/>
                  </a:cubicBezTo>
                  <a:cubicBezTo>
                    <a:pt x="813" y="120"/>
                    <a:pt x="804" y="127"/>
                    <a:pt x="795" y="135"/>
                  </a:cubicBezTo>
                  <a:cubicBezTo>
                    <a:pt x="803" y="136"/>
                    <a:pt x="810" y="137"/>
                    <a:pt x="818" y="138"/>
                  </a:cubicBezTo>
                  <a:cubicBezTo>
                    <a:pt x="821" y="138"/>
                    <a:pt x="824" y="139"/>
                    <a:pt x="827" y="140"/>
                  </a:cubicBezTo>
                  <a:cubicBezTo>
                    <a:pt x="859" y="149"/>
                    <a:pt x="870" y="174"/>
                    <a:pt x="856" y="204"/>
                  </a:cubicBezTo>
                  <a:cubicBezTo>
                    <a:pt x="853" y="210"/>
                    <a:pt x="849" y="216"/>
                    <a:pt x="846" y="224"/>
                  </a:cubicBezTo>
                  <a:cubicBezTo>
                    <a:pt x="857" y="233"/>
                    <a:pt x="872" y="239"/>
                    <a:pt x="875" y="257"/>
                  </a:cubicBezTo>
                  <a:cubicBezTo>
                    <a:pt x="886" y="256"/>
                    <a:pt x="891" y="248"/>
                    <a:pt x="896" y="240"/>
                  </a:cubicBezTo>
                  <a:cubicBezTo>
                    <a:pt x="902" y="230"/>
                    <a:pt x="910" y="220"/>
                    <a:pt x="918" y="211"/>
                  </a:cubicBezTo>
                  <a:cubicBezTo>
                    <a:pt x="919" y="210"/>
                    <a:pt x="921" y="210"/>
                    <a:pt x="923" y="209"/>
                  </a:cubicBezTo>
                  <a:cubicBezTo>
                    <a:pt x="925" y="209"/>
                    <a:pt x="929" y="209"/>
                    <a:pt x="929" y="208"/>
                  </a:cubicBezTo>
                  <a:cubicBezTo>
                    <a:pt x="935" y="199"/>
                    <a:pt x="945" y="201"/>
                    <a:pt x="953" y="201"/>
                  </a:cubicBezTo>
                  <a:cubicBezTo>
                    <a:pt x="951" y="187"/>
                    <a:pt x="950" y="174"/>
                    <a:pt x="949" y="160"/>
                  </a:cubicBezTo>
                  <a:cubicBezTo>
                    <a:pt x="952" y="159"/>
                    <a:pt x="955" y="159"/>
                    <a:pt x="956" y="159"/>
                  </a:cubicBezTo>
                  <a:cubicBezTo>
                    <a:pt x="961" y="143"/>
                    <a:pt x="966" y="128"/>
                    <a:pt x="972" y="112"/>
                  </a:cubicBezTo>
                  <a:cubicBezTo>
                    <a:pt x="979" y="115"/>
                    <a:pt x="982" y="110"/>
                    <a:pt x="986" y="105"/>
                  </a:cubicBezTo>
                  <a:cubicBezTo>
                    <a:pt x="989" y="101"/>
                    <a:pt x="994" y="98"/>
                    <a:pt x="997" y="93"/>
                  </a:cubicBezTo>
                  <a:cubicBezTo>
                    <a:pt x="999" y="90"/>
                    <a:pt x="1000" y="86"/>
                    <a:pt x="1002" y="82"/>
                  </a:cubicBezTo>
                  <a:cubicBezTo>
                    <a:pt x="1003" y="80"/>
                    <a:pt x="1003" y="77"/>
                    <a:pt x="1004" y="77"/>
                  </a:cubicBezTo>
                  <a:cubicBezTo>
                    <a:pt x="1013" y="75"/>
                    <a:pt x="1014" y="68"/>
                    <a:pt x="1017" y="62"/>
                  </a:cubicBezTo>
                  <a:cubicBezTo>
                    <a:pt x="1024" y="48"/>
                    <a:pt x="1032" y="36"/>
                    <a:pt x="1048" y="31"/>
                  </a:cubicBezTo>
                  <a:cubicBezTo>
                    <a:pt x="1050" y="30"/>
                    <a:pt x="1052" y="26"/>
                    <a:pt x="1053" y="23"/>
                  </a:cubicBezTo>
                  <a:cubicBezTo>
                    <a:pt x="1058" y="9"/>
                    <a:pt x="1067" y="1"/>
                    <a:pt x="1078" y="3"/>
                  </a:cubicBezTo>
                  <a:cubicBezTo>
                    <a:pt x="1081" y="3"/>
                    <a:pt x="1084" y="6"/>
                    <a:pt x="1087" y="7"/>
                  </a:cubicBezTo>
                  <a:cubicBezTo>
                    <a:pt x="1085" y="10"/>
                    <a:pt x="1084" y="13"/>
                    <a:pt x="1082" y="17"/>
                  </a:cubicBezTo>
                  <a:cubicBezTo>
                    <a:pt x="1080" y="20"/>
                    <a:pt x="1076" y="23"/>
                    <a:pt x="1077" y="26"/>
                  </a:cubicBezTo>
                  <a:cubicBezTo>
                    <a:pt x="1078" y="30"/>
                    <a:pt x="1083" y="32"/>
                    <a:pt x="1088" y="30"/>
                  </a:cubicBezTo>
                  <a:cubicBezTo>
                    <a:pt x="1090" y="29"/>
                    <a:pt x="1093" y="29"/>
                    <a:pt x="1094" y="30"/>
                  </a:cubicBezTo>
                  <a:cubicBezTo>
                    <a:pt x="1096" y="32"/>
                    <a:pt x="1098" y="35"/>
                    <a:pt x="1099" y="37"/>
                  </a:cubicBezTo>
                  <a:cubicBezTo>
                    <a:pt x="1097" y="39"/>
                    <a:pt x="1095" y="41"/>
                    <a:pt x="1093" y="41"/>
                  </a:cubicBezTo>
                  <a:cubicBezTo>
                    <a:pt x="1085" y="42"/>
                    <a:pt x="1077" y="41"/>
                    <a:pt x="1070" y="41"/>
                  </a:cubicBezTo>
                  <a:cubicBezTo>
                    <a:pt x="1069" y="41"/>
                    <a:pt x="1067" y="41"/>
                    <a:pt x="1066" y="41"/>
                  </a:cubicBezTo>
                  <a:cubicBezTo>
                    <a:pt x="1048" y="50"/>
                    <a:pt x="1031" y="60"/>
                    <a:pt x="1023" y="81"/>
                  </a:cubicBezTo>
                  <a:cubicBezTo>
                    <a:pt x="1022" y="83"/>
                    <a:pt x="1022" y="86"/>
                    <a:pt x="1021" y="90"/>
                  </a:cubicBezTo>
                  <a:cubicBezTo>
                    <a:pt x="1024" y="90"/>
                    <a:pt x="1027" y="90"/>
                    <a:pt x="1030" y="91"/>
                  </a:cubicBezTo>
                  <a:cubicBezTo>
                    <a:pt x="1029" y="100"/>
                    <a:pt x="1028" y="108"/>
                    <a:pt x="1027" y="116"/>
                  </a:cubicBezTo>
                  <a:cubicBezTo>
                    <a:pt x="1026" y="122"/>
                    <a:pt x="1024" y="128"/>
                    <a:pt x="1026" y="133"/>
                  </a:cubicBezTo>
                  <a:cubicBezTo>
                    <a:pt x="1028" y="142"/>
                    <a:pt x="1024" y="148"/>
                    <a:pt x="1019" y="154"/>
                  </a:cubicBezTo>
                  <a:cubicBezTo>
                    <a:pt x="1016" y="158"/>
                    <a:pt x="1012" y="163"/>
                    <a:pt x="1009" y="167"/>
                  </a:cubicBezTo>
                  <a:cubicBezTo>
                    <a:pt x="1006" y="171"/>
                    <a:pt x="1004" y="175"/>
                    <a:pt x="1007" y="180"/>
                  </a:cubicBezTo>
                  <a:cubicBezTo>
                    <a:pt x="1008" y="183"/>
                    <a:pt x="1006" y="188"/>
                    <a:pt x="1004" y="191"/>
                  </a:cubicBezTo>
                  <a:cubicBezTo>
                    <a:pt x="998" y="196"/>
                    <a:pt x="992" y="201"/>
                    <a:pt x="985" y="206"/>
                  </a:cubicBezTo>
                  <a:cubicBezTo>
                    <a:pt x="979" y="212"/>
                    <a:pt x="974" y="218"/>
                    <a:pt x="972" y="228"/>
                  </a:cubicBezTo>
                  <a:cubicBezTo>
                    <a:pt x="971" y="236"/>
                    <a:pt x="965" y="243"/>
                    <a:pt x="962" y="248"/>
                  </a:cubicBezTo>
                  <a:cubicBezTo>
                    <a:pt x="954" y="250"/>
                    <a:pt x="948" y="251"/>
                    <a:pt x="943" y="254"/>
                  </a:cubicBezTo>
                  <a:cubicBezTo>
                    <a:pt x="932" y="261"/>
                    <a:pt x="921" y="269"/>
                    <a:pt x="910" y="277"/>
                  </a:cubicBezTo>
                  <a:cubicBezTo>
                    <a:pt x="906" y="279"/>
                    <a:pt x="902" y="281"/>
                    <a:pt x="897" y="283"/>
                  </a:cubicBezTo>
                  <a:cubicBezTo>
                    <a:pt x="898" y="284"/>
                    <a:pt x="898" y="285"/>
                    <a:pt x="898" y="286"/>
                  </a:cubicBezTo>
                  <a:cubicBezTo>
                    <a:pt x="912" y="281"/>
                    <a:pt x="926" y="276"/>
                    <a:pt x="940" y="270"/>
                  </a:cubicBezTo>
                  <a:cubicBezTo>
                    <a:pt x="966" y="259"/>
                    <a:pt x="992" y="247"/>
                    <a:pt x="1018" y="237"/>
                  </a:cubicBezTo>
                  <a:cubicBezTo>
                    <a:pt x="1043" y="226"/>
                    <a:pt x="1069" y="218"/>
                    <a:pt x="1093" y="207"/>
                  </a:cubicBezTo>
                  <a:cubicBezTo>
                    <a:pt x="1120" y="195"/>
                    <a:pt x="1145" y="179"/>
                    <a:pt x="1172" y="170"/>
                  </a:cubicBezTo>
                  <a:cubicBezTo>
                    <a:pt x="1226" y="151"/>
                    <a:pt x="1280" y="129"/>
                    <a:pt x="1337" y="122"/>
                  </a:cubicBezTo>
                  <a:cubicBezTo>
                    <a:pt x="1364" y="119"/>
                    <a:pt x="1391" y="116"/>
                    <a:pt x="1418" y="125"/>
                  </a:cubicBezTo>
                  <a:cubicBezTo>
                    <a:pt x="1437" y="132"/>
                    <a:pt x="1452" y="162"/>
                    <a:pt x="1443" y="181"/>
                  </a:cubicBezTo>
                  <a:cubicBezTo>
                    <a:pt x="1437" y="196"/>
                    <a:pt x="1430" y="211"/>
                    <a:pt x="1420" y="225"/>
                  </a:cubicBezTo>
                  <a:cubicBezTo>
                    <a:pt x="1404" y="248"/>
                    <a:pt x="1385" y="270"/>
                    <a:pt x="1367" y="293"/>
                  </a:cubicBezTo>
                  <a:cubicBezTo>
                    <a:pt x="1362" y="300"/>
                    <a:pt x="1356" y="306"/>
                    <a:pt x="1352" y="313"/>
                  </a:cubicBezTo>
                  <a:cubicBezTo>
                    <a:pt x="1333" y="341"/>
                    <a:pt x="1305" y="355"/>
                    <a:pt x="1273" y="361"/>
                  </a:cubicBezTo>
                  <a:cubicBezTo>
                    <a:pt x="1257" y="364"/>
                    <a:pt x="1239" y="365"/>
                    <a:pt x="1224" y="362"/>
                  </a:cubicBezTo>
                  <a:cubicBezTo>
                    <a:pt x="1209" y="360"/>
                    <a:pt x="1196" y="350"/>
                    <a:pt x="1183" y="344"/>
                  </a:cubicBezTo>
                  <a:cubicBezTo>
                    <a:pt x="1181" y="343"/>
                    <a:pt x="1178" y="342"/>
                    <a:pt x="1177" y="343"/>
                  </a:cubicBezTo>
                  <a:cubicBezTo>
                    <a:pt x="1167" y="350"/>
                    <a:pt x="1157" y="357"/>
                    <a:pt x="1147" y="363"/>
                  </a:cubicBezTo>
                  <a:cubicBezTo>
                    <a:pt x="1140" y="367"/>
                    <a:pt x="1131" y="368"/>
                    <a:pt x="1123" y="370"/>
                  </a:cubicBezTo>
                  <a:cubicBezTo>
                    <a:pt x="1109" y="373"/>
                    <a:pt x="1094" y="374"/>
                    <a:pt x="1079" y="377"/>
                  </a:cubicBezTo>
                  <a:close/>
                  <a:moveTo>
                    <a:pt x="683" y="452"/>
                  </a:moveTo>
                  <a:cubicBezTo>
                    <a:pt x="686" y="452"/>
                    <a:pt x="688" y="452"/>
                    <a:pt x="692" y="453"/>
                  </a:cubicBezTo>
                  <a:cubicBezTo>
                    <a:pt x="693" y="447"/>
                    <a:pt x="694" y="441"/>
                    <a:pt x="696" y="435"/>
                  </a:cubicBezTo>
                  <a:cubicBezTo>
                    <a:pt x="697" y="435"/>
                    <a:pt x="698" y="435"/>
                    <a:pt x="699" y="436"/>
                  </a:cubicBezTo>
                  <a:cubicBezTo>
                    <a:pt x="700" y="441"/>
                    <a:pt x="702" y="447"/>
                    <a:pt x="704" y="454"/>
                  </a:cubicBezTo>
                  <a:cubicBezTo>
                    <a:pt x="709" y="452"/>
                    <a:pt x="713" y="451"/>
                    <a:pt x="718" y="449"/>
                  </a:cubicBezTo>
                  <a:cubicBezTo>
                    <a:pt x="718" y="445"/>
                    <a:pt x="718" y="442"/>
                    <a:pt x="718" y="439"/>
                  </a:cubicBezTo>
                  <a:cubicBezTo>
                    <a:pt x="719" y="439"/>
                    <a:pt x="720" y="438"/>
                    <a:pt x="721" y="438"/>
                  </a:cubicBezTo>
                  <a:cubicBezTo>
                    <a:pt x="722" y="442"/>
                    <a:pt x="725" y="448"/>
                    <a:pt x="724" y="449"/>
                  </a:cubicBezTo>
                  <a:cubicBezTo>
                    <a:pt x="715" y="455"/>
                    <a:pt x="725" y="459"/>
                    <a:pt x="725" y="464"/>
                  </a:cubicBezTo>
                  <a:cubicBezTo>
                    <a:pt x="731" y="460"/>
                    <a:pt x="725" y="441"/>
                    <a:pt x="741" y="451"/>
                  </a:cubicBezTo>
                  <a:cubicBezTo>
                    <a:pt x="746" y="442"/>
                    <a:pt x="748" y="442"/>
                    <a:pt x="754" y="450"/>
                  </a:cubicBezTo>
                  <a:cubicBezTo>
                    <a:pt x="757" y="448"/>
                    <a:pt x="760" y="445"/>
                    <a:pt x="763" y="445"/>
                  </a:cubicBezTo>
                  <a:cubicBezTo>
                    <a:pt x="767" y="445"/>
                    <a:pt x="773" y="446"/>
                    <a:pt x="776" y="449"/>
                  </a:cubicBezTo>
                  <a:cubicBezTo>
                    <a:pt x="786" y="457"/>
                    <a:pt x="776" y="463"/>
                    <a:pt x="772" y="471"/>
                  </a:cubicBezTo>
                  <a:cubicBezTo>
                    <a:pt x="776" y="471"/>
                    <a:pt x="781" y="472"/>
                    <a:pt x="782" y="471"/>
                  </a:cubicBezTo>
                  <a:cubicBezTo>
                    <a:pt x="788" y="462"/>
                    <a:pt x="794" y="467"/>
                    <a:pt x="801" y="472"/>
                  </a:cubicBezTo>
                  <a:cubicBezTo>
                    <a:pt x="801" y="467"/>
                    <a:pt x="801" y="464"/>
                    <a:pt x="801" y="461"/>
                  </a:cubicBezTo>
                  <a:cubicBezTo>
                    <a:pt x="805" y="461"/>
                    <a:pt x="809" y="462"/>
                    <a:pt x="814" y="462"/>
                  </a:cubicBezTo>
                  <a:cubicBezTo>
                    <a:pt x="808" y="450"/>
                    <a:pt x="812" y="447"/>
                    <a:pt x="823" y="448"/>
                  </a:cubicBezTo>
                  <a:cubicBezTo>
                    <a:pt x="825" y="448"/>
                    <a:pt x="827" y="445"/>
                    <a:pt x="829" y="443"/>
                  </a:cubicBezTo>
                  <a:cubicBezTo>
                    <a:pt x="831" y="441"/>
                    <a:pt x="833" y="438"/>
                    <a:pt x="835" y="436"/>
                  </a:cubicBezTo>
                  <a:cubicBezTo>
                    <a:pt x="836" y="434"/>
                    <a:pt x="837" y="433"/>
                    <a:pt x="839" y="431"/>
                  </a:cubicBezTo>
                  <a:cubicBezTo>
                    <a:pt x="826" y="429"/>
                    <a:pt x="822" y="422"/>
                    <a:pt x="828" y="410"/>
                  </a:cubicBezTo>
                  <a:cubicBezTo>
                    <a:pt x="831" y="416"/>
                    <a:pt x="833" y="421"/>
                    <a:pt x="836" y="426"/>
                  </a:cubicBezTo>
                  <a:cubicBezTo>
                    <a:pt x="840" y="425"/>
                    <a:pt x="843" y="423"/>
                    <a:pt x="847" y="422"/>
                  </a:cubicBezTo>
                  <a:cubicBezTo>
                    <a:pt x="842" y="409"/>
                    <a:pt x="842" y="409"/>
                    <a:pt x="846" y="404"/>
                  </a:cubicBezTo>
                  <a:cubicBezTo>
                    <a:pt x="849" y="408"/>
                    <a:pt x="851" y="412"/>
                    <a:pt x="854" y="416"/>
                  </a:cubicBezTo>
                  <a:cubicBezTo>
                    <a:pt x="855" y="411"/>
                    <a:pt x="856" y="407"/>
                    <a:pt x="858" y="405"/>
                  </a:cubicBezTo>
                  <a:cubicBezTo>
                    <a:pt x="863" y="400"/>
                    <a:pt x="864" y="391"/>
                    <a:pt x="857" y="387"/>
                  </a:cubicBezTo>
                  <a:cubicBezTo>
                    <a:pt x="851" y="383"/>
                    <a:pt x="844" y="380"/>
                    <a:pt x="838" y="376"/>
                  </a:cubicBezTo>
                  <a:cubicBezTo>
                    <a:pt x="827" y="370"/>
                    <a:pt x="827" y="353"/>
                    <a:pt x="837" y="347"/>
                  </a:cubicBezTo>
                  <a:cubicBezTo>
                    <a:pt x="837" y="345"/>
                    <a:pt x="836" y="343"/>
                    <a:pt x="836" y="340"/>
                  </a:cubicBezTo>
                  <a:cubicBezTo>
                    <a:pt x="837" y="327"/>
                    <a:pt x="838" y="313"/>
                    <a:pt x="840" y="299"/>
                  </a:cubicBezTo>
                  <a:cubicBezTo>
                    <a:pt x="840" y="294"/>
                    <a:pt x="843" y="295"/>
                    <a:pt x="847" y="297"/>
                  </a:cubicBezTo>
                  <a:cubicBezTo>
                    <a:pt x="857" y="301"/>
                    <a:pt x="868" y="301"/>
                    <a:pt x="878" y="296"/>
                  </a:cubicBezTo>
                  <a:cubicBezTo>
                    <a:pt x="877" y="292"/>
                    <a:pt x="876" y="287"/>
                    <a:pt x="874" y="284"/>
                  </a:cubicBezTo>
                  <a:cubicBezTo>
                    <a:pt x="877" y="283"/>
                    <a:pt x="879" y="283"/>
                    <a:pt x="883" y="282"/>
                  </a:cubicBezTo>
                  <a:cubicBezTo>
                    <a:pt x="874" y="278"/>
                    <a:pt x="864" y="276"/>
                    <a:pt x="867" y="265"/>
                  </a:cubicBezTo>
                  <a:cubicBezTo>
                    <a:pt x="864" y="265"/>
                    <a:pt x="861" y="264"/>
                    <a:pt x="858" y="264"/>
                  </a:cubicBezTo>
                  <a:cubicBezTo>
                    <a:pt x="858" y="260"/>
                    <a:pt x="857" y="258"/>
                    <a:pt x="857" y="255"/>
                  </a:cubicBezTo>
                  <a:cubicBezTo>
                    <a:pt x="849" y="256"/>
                    <a:pt x="845" y="253"/>
                    <a:pt x="848" y="246"/>
                  </a:cubicBezTo>
                  <a:cubicBezTo>
                    <a:pt x="842" y="243"/>
                    <a:pt x="836" y="239"/>
                    <a:pt x="829" y="237"/>
                  </a:cubicBezTo>
                  <a:cubicBezTo>
                    <a:pt x="826" y="235"/>
                    <a:pt x="822" y="234"/>
                    <a:pt x="818" y="233"/>
                  </a:cubicBezTo>
                  <a:cubicBezTo>
                    <a:pt x="812" y="231"/>
                    <a:pt x="806" y="231"/>
                    <a:pt x="800" y="229"/>
                  </a:cubicBezTo>
                  <a:cubicBezTo>
                    <a:pt x="764" y="215"/>
                    <a:pt x="728" y="214"/>
                    <a:pt x="691" y="220"/>
                  </a:cubicBezTo>
                  <a:cubicBezTo>
                    <a:pt x="681" y="221"/>
                    <a:pt x="671" y="224"/>
                    <a:pt x="662" y="228"/>
                  </a:cubicBezTo>
                  <a:cubicBezTo>
                    <a:pt x="655" y="232"/>
                    <a:pt x="650" y="237"/>
                    <a:pt x="641" y="237"/>
                  </a:cubicBezTo>
                  <a:cubicBezTo>
                    <a:pt x="640" y="237"/>
                    <a:pt x="639" y="240"/>
                    <a:pt x="638" y="241"/>
                  </a:cubicBezTo>
                  <a:cubicBezTo>
                    <a:pt x="635" y="244"/>
                    <a:pt x="633" y="246"/>
                    <a:pt x="630" y="248"/>
                  </a:cubicBezTo>
                  <a:cubicBezTo>
                    <a:pt x="624" y="251"/>
                    <a:pt x="616" y="252"/>
                    <a:pt x="611" y="256"/>
                  </a:cubicBezTo>
                  <a:cubicBezTo>
                    <a:pt x="605" y="263"/>
                    <a:pt x="601" y="271"/>
                    <a:pt x="596" y="280"/>
                  </a:cubicBezTo>
                  <a:cubicBezTo>
                    <a:pt x="599" y="280"/>
                    <a:pt x="601" y="280"/>
                    <a:pt x="602" y="280"/>
                  </a:cubicBezTo>
                  <a:cubicBezTo>
                    <a:pt x="615" y="282"/>
                    <a:pt x="628" y="293"/>
                    <a:pt x="629" y="302"/>
                  </a:cubicBezTo>
                  <a:cubicBezTo>
                    <a:pt x="630" y="310"/>
                    <a:pt x="631" y="318"/>
                    <a:pt x="634" y="325"/>
                  </a:cubicBezTo>
                  <a:cubicBezTo>
                    <a:pt x="636" y="332"/>
                    <a:pt x="637" y="338"/>
                    <a:pt x="629" y="344"/>
                  </a:cubicBezTo>
                  <a:cubicBezTo>
                    <a:pt x="645" y="346"/>
                    <a:pt x="646" y="328"/>
                    <a:pt x="658" y="327"/>
                  </a:cubicBezTo>
                  <a:cubicBezTo>
                    <a:pt x="656" y="338"/>
                    <a:pt x="652" y="344"/>
                    <a:pt x="643" y="347"/>
                  </a:cubicBezTo>
                  <a:cubicBezTo>
                    <a:pt x="636" y="350"/>
                    <a:pt x="634" y="354"/>
                    <a:pt x="638" y="361"/>
                  </a:cubicBezTo>
                  <a:cubicBezTo>
                    <a:pt x="643" y="371"/>
                    <a:pt x="641" y="378"/>
                    <a:pt x="631" y="385"/>
                  </a:cubicBezTo>
                  <a:cubicBezTo>
                    <a:pt x="625" y="389"/>
                    <a:pt x="619" y="392"/>
                    <a:pt x="613" y="396"/>
                  </a:cubicBezTo>
                  <a:cubicBezTo>
                    <a:pt x="609" y="400"/>
                    <a:pt x="606" y="404"/>
                    <a:pt x="603" y="408"/>
                  </a:cubicBezTo>
                  <a:cubicBezTo>
                    <a:pt x="603" y="409"/>
                    <a:pt x="604" y="409"/>
                    <a:pt x="604" y="410"/>
                  </a:cubicBezTo>
                  <a:cubicBezTo>
                    <a:pt x="607" y="408"/>
                    <a:pt x="610" y="406"/>
                    <a:pt x="613" y="405"/>
                  </a:cubicBezTo>
                  <a:cubicBezTo>
                    <a:pt x="614" y="405"/>
                    <a:pt x="615" y="405"/>
                    <a:pt x="616" y="406"/>
                  </a:cubicBezTo>
                  <a:cubicBezTo>
                    <a:pt x="615" y="409"/>
                    <a:pt x="614" y="413"/>
                    <a:pt x="612" y="417"/>
                  </a:cubicBezTo>
                  <a:cubicBezTo>
                    <a:pt x="615" y="416"/>
                    <a:pt x="617" y="416"/>
                    <a:pt x="620" y="416"/>
                  </a:cubicBezTo>
                  <a:cubicBezTo>
                    <a:pt x="620" y="422"/>
                    <a:pt x="620" y="427"/>
                    <a:pt x="621" y="434"/>
                  </a:cubicBezTo>
                  <a:cubicBezTo>
                    <a:pt x="625" y="432"/>
                    <a:pt x="630" y="431"/>
                    <a:pt x="635" y="429"/>
                  </a:cubicBezTo>
                  <a:cubicBezTo>
                    <a:pt x="634" y="419"/>
                    <a:pt x="637" y="415"/>
                    <a:pt x="644" y="414"/>
                  </a:cubicBezTo>
                  <a:cubicBezTo>
                    <a:pt x="651" y="423"/>
                    <a:pt x="633" y="429"/>
                    <a:pt x="640" y="438"/>
                  </a:cubicBezTo>
                  <a:cubicBezTo>
                    <a:pt x="643" y="433"/>
                    <a:pt x="646" y="428"/>
                    <a:pt x="650" y="423"/>
                  </a:cubicBezTo>
                  <a:cubicBezTo>
                    <a:pt x="657" y="435"/>
                    <a:pt x="647" y="440"/>
                    <a:pt x="644" y="445"/>
                  </a:cubicBezTo>
                  <a:cubicBezTo>
                    <a:pt x="647" y="448"/>
                    <a:pt x="649" y="451"/>
                    <a:pt x="650" y="453"/>
                  </a:cubicBezTo>
                  <a:cubicBezTo>
                    <a:pt x="652" y="455"/>
                    <a:pt x="653" y="457"/>
                    <a:pt x="654" y="458"/>
                  </a:cubicBezTo>
                  <a:cubicBezTo>
                    <a:pt x="659" y="463"/>
                    <a:pt x="665" y="466"/>
                    <a:pt x="670" y="471"/>
                  </a:cubicBezTo>
                  <a:cubicBezTo>
                    <a:pt x="674" y="475"/>
                    <a:pt x="677" y="480"/>
                    <a:pt x="682" y="473"/>
                  </a:cubicBezTo>
                  <a:cubicBezTo>
                    <a:pt x="683" y="472"/>
                    <a:pt x="686" y="472"/>
                    <a:pt x="688" y="473"/>
                  </a:cubicBezTo>
                  <a:cubicBezTo>
                    <a:pt x="689" y="474"/>
                    <a:pt x="690" y="476"/>
                    <a:pt x="690" y="478"/>
                  </a:cubicBezTo>
                  <a:cubicBezTo>
                    <a:pt x="690" y="480"/>
                    <a:pt x="689" y="483"/>
                    <a:pt x="689" y="484"/>
                  </a:cubicBezTo>
                  <a:cubicBezTo>
                    <a:pt x="692" y="481"/>
                    <a:pt x="696" y="477"/>
                    <a:pt x="698" y="474"/>
                  </a:cubicBezTo>
                  <a:cubicBezTo>
                    <a:pt x="693" y="467"/>
                    <a:pt x="688" y="459"/>
                    <a:pt x="683" y="451"/>
                  </a:cubicBezTo>
                  <a:lnTo>
                    <a:pt x="683" y="452"/>
                  </a:lnTo>
                  <a:close/>
                  <a:moveTo>
                    <a:pt x="571" y="319"/>
                  </a:moveTo>
                  <a:cubicBezTo>
                    <a:pt x="570" y="312"/>
                    <a:pt x="570" y="306"/>
                    <a:pt x="567" y="303"/>
                  </a:cubicBezTo>
                  <a:cubicBezTo>
                    <a:pt x="564" y="300"/>
                    <a:pt x="557" y="299"/>
                    <a:pt x="552" y="298"/>
                  </a:cubicBezTo>
                  <a:cubicBezTo>
                    <a:pt x="548" y="297"/>
                    <a:pt x="543" y="295"/>
                    <a:pt x="539" y="295"/>
                  </a:cubicBezTo>
                  <a:cubicBezTo>
                    <a:pt x="510" y="289"/>
                    <a:pt x="483" y="280"/>
                    <a:pt x="457" y="266"/>
                  </a:cubicBezTo>
                  <a:cubicBezTo>
                    <a:pt x="441" y="257"/>
                    <a:pt x="425" y="247"/>
                    <a:pt x="409" y="236"/>
                  </a:cubicBezTo>
                  <a:cubicBezTo>
                    <a:pt x="367" y="207"/>
                    <a:pt x="319" y="188"/>
                    <a:pt x="273" y="167"/>
                  </a:cubicBezTo>
                  <a:cubicBezTo>
                    <a:pt x="246" y="155"/>
                    <a:pt x="216" y="150"/>
                    <a:pt x="188" y="141"/>
                  </a:cubicBezTo>
                  <a:cubicBezTo>
                    <a:pt x="182" y="139"/>
                    <a:pt x="177" y="138"/>
                    <a:pt x="173" y="147"/>
                  </a:cubicBezTo>
                  <a:cubicBezTo>
                    <a:pt x="172" y="143"/>
                    <a:pt x="171" y="138"/>
                    <a:pt x="170" y="138"/>
                  </a:cubicBezTo>
                  <a:cubicBezTo>
                    <a:pt x="159" y="135"/>
                    <a:pt x="149" y="127"/>
                    <a:pt x="140" y="133"/>
                  </a:cubicBezTo>
                  <a:cubicBezTo>
                    <a:pt x="135" y="130"/>
                    <a:pt x="132" y="126"/>
                    <a:pt x="128" y="125"/>
                  </a:cubicBezTo>
                  <a:cubicBezTo>
                    <a:pt x="120" y="123"/>
                    <a:pt x="111" y="121"/>
                    <a:pt x="103" y="119"/>
                  </a:cubicBezTo>
                  <a:cubicBezTo>
                    <a:pt x="102" y="118"/>
                    <a:pt x="101" y="118"/>
                    <a:pt x="101" y="118"/>
                  </a:cubicBezTo>
                  <a:cubicBezTo>
                    <a:pt x="95" y="119"/>
                    <a:pt x="90" y="121"/>
                    <a:pt x="85" y="121"/>
                  </a:cubicBezTo>
                  <a:cubicBezTo>
                    <a:pt x="72" y="122"/>
                    <a:pt x="59" y="122"/>
                    <a:pt x="46" y="123"/>
                  </a:cubicBezTo>
                  <a:cubicBezTo>
                    <a:pt x="21" y="126"/>
                    <a:pt x="9" y="146"/>
                    <a:pt x="22" y="169"/>
                  </a:cubicBezTo>
                  <a:cubicBezTo>
                    <a:pt x="34" y="188"/>
                    <a:pt x="46" y="207"/>
                    <a:pt x="60" y="225"/>
                  </a:cubicBezTo>
                  <a:cubicBezTo>
                    <a:pt x="82" y="252"/>
                    <a:pt x="106" y="280"/>
                    <a:pt x="131" y="306"/>
                  </a:cubicBezTo>
                  <a:cubicBezTo>
                    <a:pt x="154" y="329"/>
                    <a:pt x="182" y="344"/>
                    <a:pt x="217" y="342"/>
                  </a:cubicBezTo>
                  <a:cubicBezTo>
                    <a:pt x="229" y="341"/>
                    <a:pt x="242" y="341"/>
                    <a:pt x="254" y="339"/>
                  </a:cubicBezTo>
                  <a:cubicBezTo>
                    <a:pt x="267" y="338"/>
                    <a:pt x="279" y="337"/>
                    <a:pt x="292" y="335"/>
                  </a:cubicBezTo>
                  <a:cubicBezTo>
                    <a:pt x="288" y="329"/>
                    <a:pt x="286" y="322"/>
                    <a:pt x="281" y="319"/>
                  </a:cubicBezTo>
                  <a:cubicBezTo>
                    <a:pt x="254" y="301"/>
                    <a:pt x="226" y="285"/>
                    <a:pt x="198" y="267"/>
                  </a:cubicBezTo>
                  <a:cubicBezTo>
                    <a:pt x="196" y="266"/>
                    <a:pt x="194" y="263"/>
                    <a:pt x="192" y="261"/>
                  </a:cubicBezTo>
                  <a:cubicBezTo>
                    <a:pt x="192" y="260"/>
                    <a:pt x="193" y="259"/>
                    <a:pt x="194" y="258"/>
                  </a:cubicBezTo>
                  <a:cubicBezTo>
                    <a:pt x="224" y="275"/>
                    <a:pt x="253" y="292"/>
                    <a:pt x="283" y="309"/>
                  </a:cubicBezTo>
                  <a:cubicBezTo>
                    <a:pt x="284" y="307"/>
                    <a:pt x="285" y="305"/>
                    <a:pt x="286" y="302"/>
                  </a:cubicBezTo>
                  <a:cubicBezTo>
                    <a:pt x="291" y="293"/>
                    <a:pt x="289" y="287"/>
                    <a:pt x="280" y="282"/>
                  </a:cubicBezTo>
                  <a:cubicBezTo>
                    <a:pt x="257" y="268"/>
                    <a:pt x="237" y="252"/>
                    <a:pt x="223" y="228"/>
                  </a:cubicBezTo>
                  <a:cubicBezTo>
                    <a:pt x="221" y="225"/>
                    <a:pt x="221" y="222"/>
                    <a:pt x="221" y="218"/>
                  </a:cubicBezTo>
                  <a:cubicBezTo>
                    <a:pt x="225" y="219"/>
                    <a:pt x="229" y="220"/>
                    <a:pt x="232" y="222"/>
                  </a:cubicBezTo>
                  <a:cubicBezTo>
                    <a:pt x="234" y="223"/>
                    <a:pt x="234" y="227"/>
                    <a:pt x="235" y="229"/>
                  </a:cubicBezTo>
                  <a:cubicBezTo>
                    <a:pt x="237" y="233"/>
                    <a:pt x="238" y="238"/>
                    <a:pt x="241" y="241"/>
                  </a:cubicBezTo>
                  <a:cubicBezTo>
                    <a:pt x="257" y="253"/>
                    <a:pt x="273" y="264"/>
                    <a:pt x="289" y="276"/>
                  </a:cubicBezTo>
                  <a:cubicBezTo>
                    <a:pt x="297" y="282"/>
                    <a:pt x="305" y="283"/>
                    <a:pt x="314" y="283"/>
                  </a:cubicBezTo>
                  <a:cubicBezTo>
                    <a:pt x="327" y="282"/>
                    <a:pt x="340" y="274"/>
                    <a:pt x="354" y="276"/>
                  </a:cubicBezTo>
                  <a:cubicBezTo>
                    <a:pt x="355" y="277"/>
                    <a:pt x="357" y="275"/>
                    <a:pt x="358" y="275"/>
                  </a:cubicBezTo>
                  <a:cubicBezTo>
                    <a:pt x="363" y="274"/>
                    <a:pt x="367" y="273"/>
                    <a:pt x="372" y="272"/>
                  </a:cubicBezTo>
                  <a:cubicBezTo>
                    <a:pt x="373" y="277"/>
                    <a:pt x="373" y="280"/>
                    <a:pt x="373" y="281"/>
                  </a:cubicBezTo>
                  <a:cubicBezTo>
                    <a:pt x="399" y="291"/>
                    <a:pt x="425" y="288"/>
                    <a:pt x="451" y="293"/>
                  </a:cubicBezTo>
                  <a:cubicBezTo>
                    <a:pt x="482" y="298"/>
                    <a:pt x="514" y="302"/>
                    <a:pt x="544" y="314"/>
                  </a:cubicBezTo>
                  <a:cubicBezTo>
                    <a:pt x="552" y="317"/>
                    <a:pt x="561" y="317"/>
                    <a:pt x="571" y="319"/>
                  </a:cubicBezTo>
                  <a:close/>
                  <a:moveTo>
                    <a:pt x="1275" y="239"/>
                  </a:moveTo>
                  <a:cubicBezTo>
                    <a:pt x="1275" y="239"/>
                    <a:pt x="1274" y="239"/>
                    <a:pt x="1273" y="240"/>
                  </a:cubicBezTo>
                  <a:cubicBezTo>
                    <a:pt x="1267" y="236"/>
                    <a:pt x="1261" y="233"/>
                    <a:pt x="1254" y="230"/>
                  </a:cubicBezTo>
                  <a:cubicBezTo>
                    <a:pt x="1250" y="229"/>
                    <a:pt x="1244" y="227"/>
                    <a:pt x="1241" y="233"/>
                  </a:cubicBezTo>
                  <a:cubicBezTo>
                    <a:pt x="1227" y="266"/>
                    <a:pt x="1192" y="269"/>
                    <a:pt x="1166" y="283"/>
                  </a:cubicBezTo>
                  <a:cubicBezTo>
                    <a:pt x="1160" y="286"/>
                    <a:pt x="1153" y="285"/>
                    <a:pt x="1146" y="286"/>
                  </a:cubicBezTo>
                  <a:cubicBezTo>
                    <a:pt x="1131" y="288"/>
                    <a:pt x="1116" y="291"/>
                    <a:pt x="1103" y="300"/>
                  </a:cubicBezTo>
                  <a:cubicBezTo>
                    <a:pt x="1100" y="302"/>
                    <a:pt x="1098" y="307"/>
                    <a:pt x="1098" y="310"/>
                  </a:cubicBezTo>
                  <a:cubicBezTo>
                    <a:pt x="1103" y="326"/>
                    <a:pt x="1111" y="341"/>
                    <a:pt x="1107" y="357"/>
                  </a:cubicBezTo>
                  <a:cubicBezTo>
                    <a:pt x="1129" y="360"/>
                    <a:pt x="1145" y="348"/>
                    <a:pt x="1160" y="335"/>
                  </a:cubicBezTo>
                  <a:cubicBezTo>
                    <a:pt x="1179" y="318"/>
                    <a:pt x="1199" y="302"/>
                    <a:pt x="1219" y="286"/>
                  </a:cubicBezTo>
                  <a:cubicBezTo>
                    <a:pt x="1238" y="271"/>
                    <a:pt x="1258" y="259"/>
                    <a:pt x="1280" y="252"/>
                  </a:cubicBezTo>
                  <a:cubicBezTo>
                    <a:pt x="1285" y="258"/>
                    <a:pt x="1281" y="260"/>
                    <a:pt x="1276" y="262"/>
                  </a:cubicBezTo>
                  <a:cubicBezTo>
                    <a:pt x="1272" y="264"/>
                    <a:pt x="1267" y="264"/>
                    <a:pt x="1263" y="266"/>
                  </a:cubicBezTo>
                  <a:cubicBezTo>
                    <a:pt x="1254" y="271"/>
                    <a:pt x="1245" y="276"/>
                    <a:pt x="1237" y="282"/>
                  </a:cubicBezTo>
                  <a:cubicBezTo>
                    <a:pt x="1223" y="292"/>
                    <a:pt x="1209" y="301"/>
                    <a:pt x="1197" y="312"/>
                  </a:cubicBezTo>
                  <a:cubicBezTo>
                    <a:pt x="1182" y="325"/>
                    <a:pt x="1181" y="330"/>
                    <a:pt x="1202" y="341"/>
                  </a:cubicBezTo>
                  <a:cubicBezTo>
                    <a:pt x="1223" y="353"/>
                    <a:pt x="1245" y="352"/>
                    <a:pt x="1268" y="347"/>
                  </a:cubicBezTo>
                  <a:cubicBezTo>
                    <a:pt x="1294" y="341"/>
                    <a:pt x="1320" y="335"/>
                    <a:pt x="1337" y="312"/>
                  </a:cubicBezTo>
                  <a:cubicBezTo>
                    <a:pt x="1340" y="308"/>
                    <a:pt x="1343" y="305"/>
                    <a:pt x="1346" y="301"/>
                  </a:cubicBezTo>
                  <a:cubicBezTo>
                    <a:pt x="1363" y="280"/>
                    <a:pt x="1379" y="259"/>
                    <a:pt x="1395" y="238"/>
                  </a:cubicBezTo>
                  <a:cubicBezTo>
                    <a:pt x="1399" y="232"/>
                    <a:pt x="1406" y="225"/>
                    <a:pt x="1400" y="215"/>
                  </a:cubicBezTo>
                  <a:cubicBezTo>
                    <a:pt x="1404" y="216"/>
                    <a:pt x="1406" y="216"/>
                    <a:pt x="1409" y="217"/>
                  </a:cubicBezTo>
                  <a:cubicBezTo>
                    <a:pt x="1416" y="205"/>
                    <a:pt x="1424" y="194"/>
                    <a:pt x="1429" y="181"/>
                  </a:cubicBezTo>
                  <a:cubicBezTo>
                    <a:pt x="1432" y="174"/>
                    <a:pt x="1434" y="164"/>
                    <a:pt x="1431" y="157"/>
                  </a:cubicBezTo>
                  <a:cubicBezTo>
                    <a:pt x="1425" y="143"/>
                    <a:pt x="1413" y="133"/>
                    <a:pt x="1397" y="133"/>
                  </a:cubicBezTo>
                  <a:cubicBezTo>
                    <a:pt x="1375" y="133"/>
                    <a:pt x="1354" y="134"/>
                    <a:pt x="1333" y="137"/>
                  </a:cubicBezTo>
                  <a:cubicBezTo>
                    <a:pt x="1311" y="141"/>
                    <a:pt x="1289" y="148"/>
                    <a:pt x="1267" y="154"/>
                  </a:cubicBezTo>
                  <a:cubicBezTo>
                    <a:pt x="1228" y="166"/>
                    <a:pt x="1189" y="177"/>
                    <a:pt x="1152" y="195"/>
                  </a:cubicBezTo>
                  <a:cubicBezTo>
                    <a:pt x="1142" y="200"/>
                    <a:pt x="1134" y="215"/>
                    <a:pt x="1134" y="227"/>
                  </a:cubicBezTo>
                  <a:cubicBezTo>
                    <a:pt x="1144" y="226"/>
                    <a:pt x="1153" y="225"/>
                    <a:pt x="1161" y="224"/>
                  </a:cubicBezTo>
                  <a:cubicBezTo>
                    <a:pt x="1162" y="221"/>
                    <a:pt x="1162" y="218"/>
                    <a:pt x="1163" y="216"/>
                  </a:cubicBezTo>
                  <a:cubicBezTo>
                    <a:pt x="1166" y="219"/>
                    <a:pt x="1169" y="222"/>
                    <a:pt x="1173" y="227"/>
                  </a:cubicBezTo>
                  <a:cubicBezTo>
                    <a:pt x="1181" y="225"/>
                    <a:pt x="1190" y="223"/>
                    <a:pt x="1201" y="220"/>
                  </a:cubicBezTo>
                  <a:cubicBezTo>
                    <a:pt x="1198" y="217"/>
                    <a:pt x="1197" y="215"/>
                    <a:pt x="1195" y="212"/>
                  </a:cubicBezTo>
                  <a:cubicBezTo>
                    <a:pt x="1189" y="206"/>
                    <a:pt x="1192" y="201"/>
                    <a:pt x="1197" y="197"/>
                  </a:cubicBezTo>
                  <a:cubicBezTo>
                    <a:pt x="1207" y="191"/>
                    <a:pt x="1217" y="182"/>
                    <a:pt x="1229" y="180"/>
                  </a:cubicBezTo>
                  <a:cubicBezTo>
                    <a:pt x="1264" y="172"/>
                    <a:pt x="1300" y="167"/>
                    <a:pt x="1335" y="161"/>
                  </a:cubicBezTo>
                  <a:cubicBezTo>
                    <a:pt x="1339" y="160"/>
                    <a:pt x="1344" y="159"/>
                    <a:pt x="1348" y="159"/>
                  </a:cubicBezTo>
                  <a:cubicBezTo>
                    <a:pt x="1348" y="156"/>
                    <a:pt x="1349" y="153"/>
                    <a:pt x="1349" y="150"/>
                  </a:cubicBezTo>
                  <a:cubicBezTo>
                    <a:pt x="1354" y="152"/>
                    <a:pt x="1358" y="155"/>
                    <a:pt x="1362" y="155"/>
                  </a:cubicBezTo>
                  <a:cubicBezTo>
                    <a:pt x="1367" y="156"/>
                    <a:pt x="1372" y="153"/>
                    <a:pt x="1378" y="153"/>
                  </a:cubicBezTo>
                  <a:cubicBezTo>
                    <a:pt x="1389" y="151"/>
                    <a:pt x="1398" y="155"/>
                    <a:pt x="1401" y="161"/>
                  </a:cubicBezTo>
                  <a:cubicBezTo>
                    <a:pt x="1393" y="161"/>
                    <a:pt x="1384" y="162"/>
                    <a:pt x="1376" y="163"/>
                  </a:cubicBezTo>
                  <a:cubicBezTo>
                    <a:pt x="1343" y="168"/>
                    <a:pt x="1310" y="172"/>
                    <a:pt x="1277" y="178"/>
                  </a:cubicBezTo>
                  <a:cubicBezTo>
                    <a:pt x="1273" y="178"/>
                    <a:pt x="1269" y="182"/>
                    <a:pt x="1264" y="184"/>
                  </a:cubicBezTo>
                  <a:cubicBezTo>
                    <a:pt x="1264" y="185"/>
                    <a:pt x="1265" y="186"/>
                    <a:pt x="1265" y="187"/>
                  </a:cubicBezTo>
                  <a:cubicBezTo>
                    <a:pt x="1262" y="185"/>
                    <a:pt x="1259" y="183"/>
                    <a:pt x="1255" y="181"/>
                  </a:cubicBezTo>
                  <a:cubicBezTo>
                    <a:pt x="1253" y="184"/>
                    <a:pt x="1251" y="188"/>
                    <a:pt x="1249" y="191"/>
                  </a:cubicBezTo>
                  <a:cubicBezTo>
                    <a:pt x="1235" y="185"/>
                    <a:pt x="1216" y="191"/>
                    <a:pt x="1207" y="203"/>
                  </a:cubicBezTo>
                  <a:cubicBezTo>
                    <a:pt x="1205" y="205"/>
                    <a:pt x="1205" y="208"/>
                    <a:pt x="1205" y="210"/>
                  </a:cubicBezTo>
                  <a:cubicBezTo>
                    <a:pt x="1206" y="214"/>
                    <a:pt x="1207" y="218"/>
                    <a:pt x="1207" y="221"/>
                  </a:cubicBezTo>
                  <a:cubicBezTo>
                    <a:pt x="1212" y="221"/>
                    <a:pt x="1219" y="221"/>
                    <a:pt x="1226" y="221"/>
                  </a:cubicBezTo>
                  <a:cubicBezTo>
                    <a:pt x="1231" y="220"/>
                    <a:pt x="1237" y="216"/>
                    <a:pt x="1241" y="218"/>
                  </a:cubicBezTo>
                  <a:cubicBezTo>
                    <a:pt x="1251" y="221"/>
                    <a:pt x="1261" y="225"/>
                    <a:pt x="1270" y="230"/>
                  </a:cubicBezTo>
                  <a:cubicBezTo>
                    <a:pt x="1272" y="232"/>
                    <a:pt x="1273" y="236"/>
                    <a:pt x="1275" y="239"/>
                  </a:cubicBezTo>
                  <a:close/>
                  <a:moveTo>
                    <a:pt x="375" y="417"/>
                  </a:moveTo>
                  <a:cubicBezTo>
                    <a:pt x="389" y="409"/>
                    <a:pt x="402" y="400"/>
                    <a:pt x="418" y="390"/>
                  </a:cubicBezTo>
                  <a:cubicBezTo>
                    <a:pt x="413" y="390"/>
                    <a:pt x="412" y="390"/>
                    <a:pt x="410" y="390"/>
                  </a:cubicBezTo>
                  <a:cubicBezTo>
                    <a:pt x="388" y="394"/>
                    <a:pt x="366" y="398"/>
                    <a:pt x="344" y="402"/>
                  </a:cubicBezTo>
                  <a:cubicBezTo>
                    <a:pt x="318" y="406"/>
                    <a:pt x="294" y="415"/>
                    <a:pt x="273" y="432"/>
                  </a:cubicBezTo>
                  <a:cubicBezTo>
                    <a:pt x="262" y="441"/>
                    <a:pt x="259" y="453"/>
                    <a:pt x="266" y="466"/>
                  </a:cubicBezTo>
                  <a:cubicBezTo>
                    <a:pt x="277" y="485"/>
                    <a:pt x="294" y="496"/>
                    <a:pt x="316" y="496"/>
                  </a:cubicBezTo>
                  <a:cubicBezTo>
                    <a:pt x="347" y="497"/>
                    <a:pt x="379" y="497"/>
                    <a:pt x="410" y="496"/>
                  </a:cubicBezTo>
                  <a:cubicBezTo>
                    <a:pt x="414" y="496"/>
                    <a:pt x="417" y="496"/>
                    <a:pt x="420" y="495"/>
                  </a:cubicBezTo>
                  <a:cubicBezTo>
                    <a:pt x="438" y="491"/>
                    <a:pt x="456" y="487"/>
                    <a:pt x="474" y="489"/>
                  </a:cubicBezTo>
                  <a:cubicBezTo>
                    <a:pt x="494" y="491"/>
                    <a:pt x="511" y="484"/>
                    <a:pt x="524" y="469"/>
                  </a:cubicBezTo>
                  <a:cubicBezTo>
                    <a:pt x="536" y="453"/>
                    <a:pt x="547" y="436"/>
                    <a:pt x="559" y="420"/>
                  </a:cubicBezTo>
                  <a:cubicBezTo>
                    <a:pt x="559" y="420"/>
                    <a:pt x="558" y="419"/>
                    <a:pt x="558" y="419"/>
                  </a:cubicBezTo>
                  <a:cubicBezTo>
                    <a:pt x="555" y="421"/>
                    <a:pt x="551" y="424"/>
                    <a:pt x="548" y="426"/>
                  </a:cubicBezTo>
                  <a:cubicBezTo>
                    <a:pt x="548" y="424"/>
                    <a:pt x="548" y="422"/>
                    <a:pt x="549" y="421"/>
                  </a:cubicBezTo>
                  <a:cubicBezTo>
                    <a:pt x="557" y="413"/>
                    <a:pt x="564" y="405"/>
                    <a:pt x="572" y="397"/>
                  </a:cubicBezTo>
                  <a:cubicBezTo>
                    <a:pt x="576" y="393"/>
                    <a:pt x="581" y="390"/>
                    <a:pt x="580" y="383"/>
                  </a:cubicBezTo>
                  <a:cubicBezTo>
                    <a:pt x="580" y="378"/>
                    <a:pt x="583" y="376"/>
                    <a:pt x="588" y="379"/>
                  </a:cubicBezTo>
                  <a:cubicBezTo>
                    <a:pt x="590" y="380"/>
                    <a:pt x="593" y="380"/>
                    <a:pt x="595" y="379"/>
                  </a:cubicBezTo>
                  <a:cubicBezTo>
                    <a:pt x="601" y="376"/>
                    <a:pt x="607" y="371"/>
                    <a:pt x="613" y="368"/>
                  </a:cubicBezTo>
                  <a:cubicBezTo>
                    <a:pt x="614" y="363"/>
                    <a:pt x="614" y="358"/>
                    <a:pt x="614" y="353"/>
                  </a:cubicBezTo>
                  <a:cubicBezTo>
                    <a:pt x="613" y="352"/>
                    <a:pt x="609" y="349"/>
                    <a:pt x="607" y="350"/>
                  </a:cubicBezTo>
                  <a:cubicBezTo>
                    <a:pt x="597" y="353"/>
                    <a:pt x="588" y="357"/>
                    <a:pt x="585" y="369"/>
                  </a:cubicBezTo>
                  <a:cubicBezTo>
                    <a:pt x="584" y="372"/>
                    <a:pt x="581" y="375"/>
                    <a:pt x="578" y="376"/>
                  </a:cubicBezTo>
                  <a:cubicBezTo>
                    <a:pt x="547" y="389"/>
                    <a:pt x="516" y="401"/>
                    <a:pt x="485" y="414"/>
                  </a:cubicBezTo>
                  <a:cubicBezTo>
                    <a:pt x="474" y="419"/>
                    <a:pt x="464" y="428"/>
                    <a:pt x="452" y="431"/>
                  </a:cubicBezTo>
                  <a:cubicBezTo>
                    <a:pt x="441" y="435"/>
                    <a:pt x="429" y="439"/>
                    <a:pt x="417" y="443"/>
                  </a:cubicBezTo>
                  <a:cubicBezTo>
                    <a:pt x="416" y="446"/>
                    <a:pt x="415" y="452"/>
                    <a:pt x="414" y="458"/>
                  </a:cubicBezTo>
                  <a:cubicBezTo>
                    <a:pt x="413" y="458"/>
                    <a:pt x="412" y="459"/>
                    <a:pt x="412" y="459"/>
                  </a:cubicBezTo>
                  <a:cubicBezTo>
                    <a:pt x="411" y="456"/>
                    <a:pt x="409" y="454"/>
                    <a:pt x="407" y="450"/>
                  </a:cubicBezTo>
                  <a:cubicBezTo>
                    <a:pt x="399" y="456"/>
                    <a:pt x="388" y="460"/>
                    <a:pt x="382" y="467"/>
                  </a:cubicBezTo>
                  <a:cubicBezTo>
                    <a:pt x="375" y="477"/>
                    <a:pt x="363" y="478"/>
                    <a:pt x="355" y="485"/>
                  </a:cubicBezTo>
                  <a:cubicBezTo>
                    <a:pt x="358" y="479"/>
                    <a:pt x="361" y="474"/>
                    <a:pt x="365" y="469"/>
                  </a:cubicBezTo>
                  <a:cubicBezTo>
                    <a:pt x="370" y="464"/>
                    <a:pt x="373" y="457"/>
                    <a:pt x="379" y="454"/>
                  </a:cubicBezTo>
                  <a:cubicBezTo>
                    <a:pt x="388" y="448"/>
                    <a:pt x="398" y="445"/>
                    <a:pt x="405" y="441"/>
                  </a:cubicBezTo>
                  <a:cubicBezTo>
                    <a:pt x="402" y="431"/>
                    <a:pt x="399" y="424"/>
                    <a:pt x="395" y="416"/>
                  </a:cubicBezTo>
                  <a:cubicBezTo>
                    <a:pt x="381" y="424"/>
                    <a:pt x="367" y="432"/>
                    <a:pt x="353" y="440"/>
                  </a:cubicBezTo>
                  <a:cubicBezTo>
                    <a:pt x="352" y="439"/>
                    <a:pt x="352" y="438"/>
                    <a:pt x="351" y="438"/>
                  </a:cubicBezTo>
                  <a:cubicBezTo>
                    <a:pt x="358" y="431"/>
                    <a:pt x="365" y="425"/>
                    <a:pt x="372" y="418"/>
                  </a:cubicBezTo>
                  <a:cubicBezTo>
                    <a:pt x="371" y="418"/>
                    <a:pt x="370" y="418"/>
                    <a:pt x="370" y="417"/>
                  </a:cubicBezTo>
                  <a:cubicBezTo>
                    <a:pt x="370" y="415"/>
                    <a:pt x="371" y="412"/>
                    <a:pt x="371" y="410"/>
                  </a:cubicBezTo>
                  <a:cubicBezTo>
                    <a:pt x="372" y="410"/>
                    <a:pt x="373" y="410"/>
                    <a:pt x="374" y="410"/>
                  </a:cubicBezTo>
                  <a:cubicBezTo>
                    <a:pt x="374" y="412"/>
                    <a:pt x="375" y="415"/>
                    <a:pt x="375" y="417"/>
                  </a:cubicBezTo>
                  <a:close/>
                  <a:moveTo>
                    <a:pt x="888" y="398"/>
                  </a:moveTo>
                  <a:cubicBezTo>
                    <a:pt x="888" y="399"/>
                    <a:pt x="888" y="400"/>
                    <a:pt x="887" y="401"/>
                  </a:cubicBezTo>
                  <a:cubicBezTo>
                    <a:pt x="889" y="402"/>
                    <a:pt x="890" y="404"/>
                    <a:pt x="892" y="406"/>
                  </a:cubicBezTo>
                  <a:cubicBezTo>
                    <a:pt x="910" y="421"/>
                    <a:pt x="927" y="436"/>
                    <a:pt x="944" y="453"/>
                  </a:cubicBezTo>
                  <a:cubicBezTo>
                    <a:pt x="957" y="465"/>
                    <a:pt x="968" y="480"/>
                    <a:pt x="981" y="492"/>
                  </a:cubicBezTo>
                  <a:cubicBezTo>
                    <a:pt x="1003" y="511"/>
                    <a:pt x="1031" y="515"/>
                    <a:pt x="1058" y="516"/>
                  </a:cubicBezTo>
                  <a:cubicBezTo>
                    <a:pt x="1097" y="517"/>
                    <a:pt x="1135" y="509"/>
                    <a:pt x="1172" y="495"/>
                  </a:cubicBezTo>
                  <a:cubicBezTo>
                    <a:pt x="1179" y="492"/>
                    <a:pt x="1188" y="490"/>
                    <a:pt x="1194" y="485"/>
                  </a:cubicBezTo>
                  <a:cubicBezTo>
                    <a:pt x="1209" y="475"/>
                    <a:pt x="1210" y="454"/>
                    <a:pt x="1201" y="437"/>
                  </a:cubicBezTo>
                  <a:cubicBezTo>
                    <a:pt x="1194" y="422"/>
                    <a:pt x="1179" y="420"/>
                    <a:pt x="1167" y="412"/>
                  </a:cubicBezTo>
                  <a:cubicBezTo>
                    <a:pt x="1157" y="405"/>
                    <a:pt x="1144" y="401"/>
                    <a:pt x="1131" y="400"/>
                  </a:cubicBezTo>
                  <a:cubicBezTo>
                    <a:pt x="1106" y="396"/>
                    <a:pt x="1080" y="394"/>
                    <a:pt x="1054" y="391"/>
                  </a:cubicBezTo>
                  <a:cubicBezTo>
                    <a:pt x="1058" y="399"/>
                    <a:pt x="1064" y="406"/>
                    <a:pt x="1065" y="413"/>
                  </a:cubicBezTo>
                  <a:cubicBezTo>
                    <a:pt x="1066" y="421"/>
                    <a:pt x="1063" y="430"/>
                    <a:pt x="1061" y="438"/>
                  </a:cubicBezTo>
                  <a:cubicBezTo>
                    <a:pt x="1102" y="441"/>
                    <a:pt x="1126" y="455"/>
                    <a:pt x="1126" y="476"/>
                  </a:cubicBezTo>
                  <a:cubicBezTo>
                    <a:pt x="1102" y="448"/>
                    <a:pt x="1073" y="440"/>
                    <a:pt x="1055" y="456"/>
                  </a:cubicBezTo>
                  <a:cubicBezTo>
                    <a:pt x="1065" y="461"/>
                    <a:pt x="1074" y="464"/>
                    <a:pt x="1083" y="468"/>
                  </a:cubicBezTo>
                  <a:cubicBezTo>
                    <a:pt x="1085" y="467"/>
                    <a:pt x="1085" y="469"/>
                    <a:pt x="1086" y="470"/>
                  </a:cubicBezTo>
                  <a:cubicBezTo>
                    <a:pt x="1086" y="471"/>
                    <a:pt x="1086" y="473"/>
                    <a:pt x="1087" y="475"/>
                  </a:cubicBezTo>
                  <a:cubicBezTo>
                    <a:pt x="1068" y="470"/>
                    <a:pt x="1051" y="465"/>
                    <a:pt x="1038" y="451"/>
                  </a:cubicBezTo>
                  <a:cubicBezTo>
                    <a:pt x="1028" y="442"/>
                    <a:pt x="1017" y="436"/>
                    <a:pt x="1006" y="431"/>
                  </a:cubicBezTo>
                  <a:cubicBezTo>
                    <a:pt x="975" y="420"/>
                    <a:pt x="945" y="411"/>
                    <a:pt x="914" y="401"/>
                  </a:cubicBezTo>
                  <a:cubicBezTo>
                    <a:pt x="906" y="399"/>
                    <a:pt x="897" y="399"/>
                    <a:pt x="888" y="398"/>
                  </a:cubicBezTo>
                  <a:close/>
                  <a:moveTo>
                    <a:pt x="648" y="516"/>
                  </a:moveTo>
                  <a:cubicBezTo>
                    <a:pt x="641" y="515"/>
                    <a:pt x="635" y="513"/>
                    <a:pt x="630" y="513"/>
                  </a:cubicBezTo>
                  <a:cubicBezTo>
                    <a:pt x="622" y="513"/>
                    <a:pt x="615" y="515"/>
                    <a:pt x="607" y="516"/>
                  </a:cubicBezTo>
                  <a:cubicBezTo>
                    <a:pt x="605" y="517"/>
                    <a:pt x="602" y="519"/>
                    <a:pt x="602" y="519"/>
                  </a:cubicBezTo>
                  <a:cubicBezTo>
                    <a:pt x="607" y="528"/>
                    <a:pt x="597" y="529"/>
                    <a:pt x="595" y="534"/>
                  </a:cubicBezTo>
                  <a:cubicBezTo>
                    <a:pt x="599" y="540"/>
                    <a:pt x="599" y="540"/>
                    <a:pt x="594" y="549"/>
                  </a:cubicBezTo>
                  <a:cubicBezTo>
                    <a:pt x="589" y="557"/>
                    <a:pt x="590" y="562"/>
                    <a:pt x="599" y="567"/>
                  </a:cubicBezTo>
                  <a:cubicBezTo>
                    <a:pt x="606" y="571"/>
                    <a:pt x="612" y="574"/>
                    <a:pt x="620" y="571"/>
                  </a:cubicBezTo>
                  <a:cubicBezTo>
                    <a:pt x="621" y="571"/>
                    <a:pt x="625" y="572"/>
                    <a:pt x="625" y="573"/>
                  </a:cubicBezTo>
                  <a:cubicBezTo>
                    <a:pt x="628" y="582"/>
                    <a:pt x="636" y="580"/>
                    <a:pt x="642" y="581"/>
                  </a:cubicBezTo>
                  <a:cubicBezTo>
                    <a:pt x="648" y="583"/>
                    <a:pt x="655" y="582"/>
                    <a:pt x="661" y="583"/>
                  </a:cubicBezTo>
                  <a:cubicBezTo>
                    <a:pt x="668" y="585"/>
                    <a:pt x="676" y="585"/>
                    <a:pt x="674" y="596"/>
                  </a:cubicBezTo>
                  <a:cubicBezTo>
                    <a:pt x="682" y="594"/>
                    <a:pt x="689" y="576"/>
                    <a:pt x="698" y="595"/>
                  </a:cubicBezTo>
                  <a:cubicBezTo>
                    <a:pt x="700" y="592"/>
                    <a:pt x="703" y="591"/>
                    <a:pt x="705" y="589"/>
                  </a:cubicBezTo>
                  <a:cubicBezTo>
                    <a:pt x="710" y="584"/>
                    <a:pt x="715" y="579"/>
                    <a:pt x="722" y="587"/>
                  </a:cubicBezTo>
                  <a:cubicBezTo>
                    <a:pt x="722" y="587"/>
                    <a:pt x="724" y="587"/>
                    <a:pt x="725" y="587"/>
                  </a:cubicBezTo>
                  <a:cubicBezTo>
                    <a:pt x="730" y="586"/>
                    <a:pt x="734" y="585"/>
                    <a:pt x="737" y="585"/>
                  </a:cubicBezTo>
                  <a:cubicBezTo>
                    <a:pt x="741" y="589"/>
                    <a:pt x="743" y="592"/>
                    <a:pt x="745" y="595"/>
                  </a:cubicBezTo>
                  <a:cubicBezTo>
                    <a:pt x="748" y="588"/>
                    <a:pt x="750" y="584"/>
                    <a:pt x="752" y="579"/>
                  </a:cubicBezTo>
                  <a:cubicBezTo>
                    <a:pt x="756" y="582"/>
                    <a:pt x="760" y="584"/>
                    <a:pt x="765" y="587"/>
                  </a:cubicBezTo>
                  <a:cubicBezTo>
                    <a:pt x="766" y="580"/>
                    <a:pt x="769" y="576"/>
                    <a:pt x="777" y="583"/>
                  </a:cubicBezTo>
                  <a:cubicBezTo>
                    <a:pt x="779" y="579"/>
                    <a:pt x="780" y="575"/>
                    <a:pt x="782" y="574"/>
                  </a:cubicBezTo>
                  <a:cubicBezTo>
                    <a:pt x="785" y="574"/>
                    <a:pt x="788" y="577"/>
                    <a:pt x="791" y="579"/>
                  </a:cubicBezTo>
                  <a:cubicBezTo>
                    <a:pt x="795" y="580"/>
                    <a:pt x="799" y="582"/>
                    <a:pt x="802" y="584"/>
                  </a:cubicBezTo>
                  <a:cubicBezTo>
                    <a:pt x="804" y="579"/>
                    <a:pt x="805" y="576"/>
                    <a:pt x="806" y="573"/>
                  </a:cubicBezTo>
                  <a:cubicBezTo>
                    <a:pt x="809" y="574"/>
                    <a:pt x="812" y="576"/>
                    <a:pt x="815" y="577"/>
                  </a:cubicBezTo>
                  <a:cubicBezTo>
                    <a:pt x="817" y="578"/>
                    <a:pt x="819" y="579"/>
                    <a:pt x="819" y="579"/>
                  </a:cubicBezTo>
                  <a:cubicBezTo>
                    <a:pt x="822" y="574"/>
                    <a:pt x="825" y="570"/>
                    <a:pt x="828" y="566"/>
                  </a:cubicBezTo>
                  <a:cubicBezTo>
                    <a:pt x="832" y="569"/>
                    <a:pt x="836" y="573"/>
                    <a:pt x="840" y="576"/>
                  </a:cubicBezTo>
                  <a:cubicBezTo>
                    <a:pt x="843" y="570"/>
                    <a:pt x="845" y="564"/>
                    <a:pt x="848" y="559"/>
                  </a:cubicBezTo>
                  <a:cubicBezTo>
                    <a:pt x="851" y="553"/>
                    <a:pt x="854" y="548"/>
                    <a:pt x="858" y="543"/>
                  </a:cubicBezTo>
                  <a:cubicBezTo>
                    <a:pt x="860" y="540"/>
                    <a:pt x="863" y="539"/>
                    <a:pt x="867" y="537"/>
                  </a:cubicBezTo>
                  <a:cubicBezTo>
                    <a:pt x="866" y="535"/>
                    <a:pt x="864" y="532"/>
                    <a:pt x="862" y="528"/>
                  </a:cubicBezTo>
                  <a:cubicBezTo>
                    <a:pt x="852" y="511"/>
                    <a:pt x="841" y="507"/>
                    <a:pt x="822" y="511"/>
                  </a:cubicBezTo>
                  <a:cubicBezTo>
                    <a:pt x="820" y="512"/>
                    <a:pt x="816" y="510"/>
                    <a:pt x="814" y="510"/>
                  </a:cubicBezTo>
                  <a:cubicBezTo>
                    <a:pt x="808" y="520"/>
                    <a:pt x="802" y="511"/>
                    <a:pt x="796" y="510"/>
                  </a:cubicBezTo>
                  <a:cubicBezTo>
                    <a:pt x="794" y="512"/>
                    <a:pt x="793" y="516"/>
                    <a:pt x="792" y="515"/>
                  </a:cubicBezTo>
                  <a:cubicBezTo>
                    <a:pt x="782" y="513"/>
                    <a:pt x="774" y="520"/>
                    <a:pt x="765" y="521"/>
                  </a:cubicBezTo>
                  <a:cubicBezTo>
                    <a:pt x="759" y="523"/>
                    <a:pt x="751" y="516"/>
                    <a:pt x="744" y="524"/>
                  </a:cubicBezTo>
                  <a:cubicBezTo>
                    <a:pt x="744" y="524"/>
                    <a:pt x="744" y="524"/>
                    <a:pt x="743" y="524"/>
                  </a:cubicBezTo>
                  <a:cubicBezTo>
                    <a:pt x="735" y="519"/>
                    <a:pt x="729" y="524"/>
                    <a:pt x="724" y="529"/>
                  </a:cubicBezTo>
                  <a:cubicBezTo>
                    <a:pt x="721" y="527"/>
                    <a:pt x="719" y="525"/>
                    <a:pt x="717" y="523"/>
                  </a:cubicBezTo>
                  <a:cubicBezTo>
                    <a:pt x="710" y="533"/>
                    <a:pt x="710" y="533"/>
                    <a:pt x="699" y="523"/>
                  </a:cubicBezTo>
                  <a:cubicBezTo>
                    <a:pt x="689" y="523"/>
                    <a:pt x="680" y="523"/>
                    <a:pt x="670" y="523"/>
                  </a:cubicBezTo>
                  <a:cubicBezTo>
                    <a:pt x="669" y="523"/>
                    <a:pt x="669" y="522"/>
                    <a:pt x="669" y="522"/>
                  </a:cubicBezTo>
                  <a:cubicBezTo>
                    <a:pt x="667" y="522"/>
                    <a:pt x="664" y="521"/>
                    <a:pt x="663" y="522"/>
                  </a:cubicBezTo>
                  <a:cubicBezTo>
                    <a:pt x="651" y="528"/>
                    <a:pt x="651" y="528"/>
                    <a:pt x="648" y="516"/>
                  </a:cubicBezTo>
                  <a:close/>
                  <a:moveTo>
                    <a:pt x="926" y="310"/>
                  </a:moveTo>
                  <a:cubicBezTo>
                    <a:pt x="932" y="310"/>
                    <a:pt x="937" y="312"/>
                    <a:pt x="941" y="312"/>
                  </a:cubicBezTo>
                  <a:cubicBezTo>
                    <a:pt x="952" y="311"/>
                    <a:pt x="962" y="309"/>
                    <a:pt x="973" y="307"/>
                  </a:cubicBezTo>
                  <a:cubicBezTo>
                    <a:pt x="1005" y="304"/>
                    <a:pt x="1037" y="300"/>
                    <a:pt x="1069" y="296"/>
                  </a:cubicBezTo>
                  <a:cubicBezTo>
                    <a:pt x="1083" y="295"/>
                    <a:pt x="1094" y="290"/>
                    <a:pt x="1100" y="275"/>
                  </a:cubicBezTo>
                  <a:cubicBezTo>
                    <a:pt x="1110" y="254"/>
                    <a:pt x="1121" y="233"/>
                    <a:pt x="1128" y="209"/>
                  </a:cubicBezTo>
                  <a:cubicBezTo>
                    <a:pt x="1124" y="211"/>
                    <a:pt x="1121" y="212"/>
                    <a:pt x="1118" y="213"/>
                  </a:cubicBezTo>
                  <a:cubicBezTo>
                    <a:pt x="1086" y="227"/>
                    <a:pt x="1053" y="241"/>
                    <a:pt x="1021" y="255"/>
                  </a:cubicBezTo>
                  <a:cubicBezTo>
                    <a:pt x="1014" y="258"/>
                    <a:pt x="1010" y="260"/>
                    <a:pt x="1011" y="268"/>
                  </a:cubicBezTo>
                  <a:cubicBezTo>
                    <a:pt x="1011" y="269"/>
                    <a:pt x="1010" y="271"/>
                    <a:pt x="1009" y="273"/>
                  </a:cubicBezTo>
                  <a:cubicBezTo>
                    <a:pt x="1007" y="270"/>
                    <a:pt x="1006" y="268"/>
                    <a:pt x="1006" y="267"/>
                  </a:cubicBezTo>
                  <a:cubicBezTo>
                    <a:pt x="992" y="274"/>
                    <a:pt x="979" y="281"/>
                    <a:pt x="966" y="287"/>
                  </a:cubicBezTo>
                  <a:cubicBezTo>
                    <a:pt x="946" y="296"/>
                    <a:pt x="926" y="304"/>
                    <a:pt x="907" y="312"/>
                  </a:cubicBezTo>
                  <a:cubicBezTo>
                    <a:pt x="907" y="313"/>
                    <a:pt x="907" y="315"/>
                    <a:pt x="908" y="316"/>
                  </a:cubicBezTo>
                  <a:cubicBezTo>
                    <a:pt x="914" y="314"/>
                    <a:pt x="920" y="311"/>
                    <a:pt x="926" y="310"/>
                  </a:cubicBezTo>
                  <a:close/>
                  <a:moveTo>
                    <a:pt x="324" y="336"/>
                  </a:moveTo>
                  <a:cubicBezTo>
                    <a:pt x="327" y="339"/>
                    <a:pt x="328" y="342"/>
                    <a:pt x="330" y="343"/>
                  </a:cubicBezTo>
                  <a:cubicBezTo>
                    <a:pt x="355" y="353"/>
                    <a:pt x="380" y="363"/>
                    <a:pt x="407" y="362"/>
                  </a:cubicBezTo>
                  <a:cubicBezTo>
                    <a:pt x="410" y="362"/>
                    <a:pt x="412" y="364"/>
                    <a:pt x="415" y="365"/>
                  </a:cubicBezTo>
                  <a:cubicBezTo>
                    <a:pt x="420" y="368"/>
                    <a:pt x="423" y="368"/>
                    <a:pt x="424" y="362"/>
                  </a:cubicBezTo>
                  <a:cubicBezTo>
                    <a:pt x="472" y="368"/>
                    <a:pt x="516" y="350"/>
                    <a:pt x="560" y="340"/>
                  </a:cubicBezTo>
                  <a:cubicBezTo>
                    <a:pt x="555" y="339"/>
                    <a:pt x="550" y="339"/>
                    <a:pt x="545" y="339"/>
                  </a:cubicBezTo>
                  <a:cubicBezTo>
                    <a:pt x="529" y="342"/>
                    <a:pt x="514" y="345"/>
                    <a:pt x="498" y="347"/>
                  </a:cubicBezTo>
                  <a:cubicBezTo>
                    <a:pt x="466" y="349"/>
                    <a:pt x="434" y="343"/>
                    <a:pt x="403" y="339"/>
                  </a:cubicBezTo>
                  <a:cubicBezTo>
                    <a:pt x="396" y="338"/>
                    <a:pt x="391" y="337"/>
                    <a:pt x="388" y="343"/>
                  </a:cubicBezTo>
                  <a:cubicBezTo>
                    <a:pt x="383" y="342"/>
                    <a:pt x="377" y="339"/>
                    <a:pt x="373" y="340"/>
                  </a:cubicBezTo>
                  <a:cubicBezTo>
                    <a:pt x="366" y="343"/>
                    <a:pt x="364" y="339"/>
                    <a:pt x="362" y="334"/>
                  </a:cubicBezTo>
                  <a:cubicBezTo>
                    <a:pt x="361" y="330"/>
                    <a:pt x="360" y="326"/>
                    <a:pt x="358" y="322"/>
                  </a:cubicBezTo>
                  <a:cubicBezTo>
                    <a:pt x="362" y="322"/>
                    <a:pt x="365" y="321"/>
                    <a:pt x="370" y="321"/>
                  </a:cubicBezTo>
                  <a:cubicBezTo>
                    <a:pt x="369" y="312"/>
                    <a:pt x="368" y="303"/>
                    <a:pt x="367" y="294"/>
                  </a:cubicBezTo>
                  <a:cubicBezTo>
                    <a:pt x="367" y="293"/>
                    <a:pt x="363" y="290"/>
                    <a:pt x="361" y="290"/>
                  </a:cubicBezTo>
                  <a:cubicBezTo>
                    <a:pt x="339" y="291"/>
                    <a:pt x="316" y="293"/>
                    <a:pt x="294" y="295"/>
                  </a:cubicBezTo>
                  <a:cubicBezTo>
                    <a:pt x="293" y="324"/>
                    <a:pt x="303" y="335"/>
                    <a:pt x="324" y="336"/>
                  </a:cubicBezTo>
                  <a:close/>
                  <a:moveTo>
                    <a:pt x="557" y="328"/>
                  </a:moveTo>
                  <a:cubicBezTo>
                    <a:pt x="537" y="318"/>
                    <a:pt x="518" y="307"/>
                    <a:pt x="496" y="309"/>
                  </a:cubicBezTo>
                  <a:cubicBezTo>
                    <a:pt x="498" y="310"/>
                    <a:pt x="501" y="311"/>
                    <a:pt x="503" y="312"/>
                  </a:cubicBezTo>
                  <a:cubicBezTo>
                    <a:pt x="462" y="302"/>
                    <a:pt x="419" y="296"/>
                    <a:pt x="377" y="293"/>
                  </a:cubicBezTo>
                  <a:cubicBezTo>
                    <a:pt x="377" y="299"/>
                    <a:pt x="377" y="303"/>
                    <a:pt x="377" y="308"/>
                  </a:cubicBezTo>
                  <a:cubicBezTo>
                    <a:pt x="380" y="310"/>
                    <a:pt x="382" y="311"/>
                    <a:pt x="385" y="312"/>
                  </a:cubicBezTo>
                  <a:cubicBezTo>
                    <a:pt x="379" y="325"/>
                    <a:pt x="380" y="327"/>
                    <a:pt x="395" y="329"/>
                  </a:cubicBezTo>
                  <a:cubicBezTo>
                    <a:pt x="435" y="335"/>
                    <a:pt x="475" y="338"/>
                    <a:pt x="515" y="334"/>
                  </a:cubicBezTo>
                  <a:cubicBezTo>
                    <a:pt x="529" y="333"/>
                    <a:pt x="543" y="330"/>
                    <a:pt x="557" y="328"/>
                  </a:cubicBezTo>
                  <a:close/>
                  <a:moveTo>
                    <a:pt x="1092" y="351"/>
                  </a:moveTo>
                  <a:cubicBezTo>
                    <a:pt x="1093" y="349"/>
                    <a:pt x="1093" y="349"/>
                    <a:pt x="1094" y="348"/>
                  </a:cubicBezTo>
                  <a:cubicBezTo>
                    <a:pt x="1096" y="345"/>
                    <a:pt x="1100" y="342"/>
                    <a:pt x="1099" y="341"/>
                  </a:cubicBezTo>
                  <a:cubicBezTo>
                    <a:pt x="1098" y="338"/>
                    <a:pt x="1095" y="335"/>
                    <a:pt x="1092" y="335"/>
                  </a:cubicBezTo>
                  <a:cubicBezTo>
                    <a:pt x="1075" y="333"/>
                    <a:pt x="1057" y="331"/>
                    <a:pt x="1040" y="332"/>
                  </a:cubicBezTo>
                  <a:cubicBezTo>
                    <a:pt x="1009" y="333"/>
                    <a:pt x="979" y="336"/>
                    <a:pt x="948" y="338"/>
                  </a:cubicBezTo>
                  <a:cubicBezTo>
                    <a:pt x="944" y="338"/>
                    <a:pt x="940" y="340"/>
                    <a:pt x="937" y="341"/>
                  </a:cubicBezTo>
                  <a:cubicBezTo>
                    <a:pt x="928" y="340"/>
                    <a:pt x="921" y="340"/>
                    <a:pt x="913" y="339"/>
                  </a:cubicBezTo>
                  <a:cubicBezTo>
                    <a:pt x="913" y="340"/>
                    <a:pt x="913" y="341"/>
                    <a:pt x="914" y="342"/>
                  </a:cubicBezTo>
                  <a:cubicBezTo>
                    <a:pt x="913" y="346"/>
                    <a:pt x="912" y="350"/>
                    <a:pt x="911" y="355"/>
                  </a:cubicBezTo>
                  <a:cubicBezTo>
                    <a:pt x="974" y="359"/>
                    <a:pt x="1036" y="370"/>
                    <a:pt x="1101" y="358"/>
                  </a:cubicBezTo>
                  <a:cubicBezTo>
                    <a:pt x="1097" y="355"/>
                    <a:pt x="1095" y="353"/>
                    <a:pt x="1092" y="351"/>
                  </a:cubicBezTo>
                  <a:close/>
                  <a:moveTo>
                    <a:pt x="1043" y="395"/>
                  </a:moveTo>
                  <a:cubicBezTo>
                    <a:pt x="1043" y="394"/>
                    <a:pt x="1043" y="393"/>
                    <a:pt x="1043" y="392"/>
                  </a:cubicBezTo>
                  <a:cubicBezTo>
                    <a:pt x="1036" y="391"/>
                    <a:pt x="1028" y="389"/>
                    <a:pt x="1020" y="388"/>
                  </a:cubicBezTo>
                  <a:cubicBezTo>
                    <a:pt x="994" y="387"/>
                    <a:pt x="967" y="386"/>
                    <a:pt x="941" y="385"/>
                  </a:cubicBezTo>
                  <a:cubicBezTo>
                    <a:pt x="939" y="385"/>
                    <a:pt x="938" y="384"/>
                    <a:pt x="936" y="384"/>
                  </a:cubicBezTo>
                  <a:cubicBezTo>
                    <a:pt x="917" y="381"/>
                    <a:pt x="898" y="377"/>
                    <a:pt x="877" y="374"/>
                  </a:cubicBezTo>
                  <a:cubicBezTo>
                    <a:pt x="886" y="384"/>
                    <a:pt x="897" y="388"/>
                    <a:pt x="908" y="392"/>
                  </a:cubicBezTo>
                  <a:cubicBezTo>
                    <a:pt x="926" y="398"/>
                    <a:pt x="945" y="403"/>
                    <a:pt x="964" y="409"/>
                  </a:cubicBezTo>
                  <a:cubicBezTo>
                    <a:pt x="993" y="419"/>
                    <a:pt x="1021" y="431"/>
                    <a:pt x="1051" y="433"/>
                  </a:cubicBezTo>
                  <a:cubicBezTo>
                    <a:pt x="1059" y="423"/>
                    <a:pt x="1059" y="414"/>
                    <a:pt x="1049" y="406"/>
                  </a:cubicBezTo>
                  <a:cubicBezTo>
                    <a:pt x="1045" y="404"/>
                    <a:pt x="1040" y="403"/>
                    <a:pt x="1036" y="402"/>
                  </a:cubicBezTo>
                  <a:cubicBezTo>
                    <a:pt x="1036" y="401"/>
                    <a:pt x="1036" y="400"/>
                    <a:pt x="1036" y="399"/>
                  </a:cubicBezTo>
                  <a:cubicBezTo>
                    <a:pt x="1039" y="398"/>
                    <a:pt x="1041" y="397"/>
                    <a:pt x="1043" y="395"/>
                  </a:cubicBezTo>
                  <a:close/>
                  <a:moveTo>
                    <a:pt x="1104" y="284"/>
                  </a:moveTo>
                  <a:cubicBezTo>
                    <a:pt x="1105" y="284"/>
                    <a:pt x="1105" y="285"/>
                    <a:pt x="1106" y="285"/>
                  </a:cubicBezTo>
                  <a:cubicBezTo>
                    <a:pt x="1110" y="283"/>
                    <a:pt x="1113" y="279"/>
                    <a:pt x="1117" y="279"/>
                  </a:cubicBezTo>
                  <a:cubicBezTo>
                    <a:pt x="1145" y="280"/>
                    <a:pt x="1170" y="271"/>
                    <a:pt x="1196" y="261"/>
                  </a:cubicBezTo>
                  <a:cubicBezTo>
                    <a:pt x="1202" y="258"/>
                    <a:pt x="1207" y="256"/>
                    <a:pt x="1207" y="249"/>
                  </a:cubicBezTo>
                  <a:cubicBezTo>
                    <a:pt x="1207" y="248"/>
                    <a:pt x="1208" y="248"/>
                    <a:pt x="1209" y="247"/>
                  </a:cubicBezTo>
                  <a:cubicBezTo>
                    <a:pt x="1211" y="248"/>
                    <a:pt x="1212" y="250"/>
                    <a:pt x="1215" y="252"/>
                  </a:cubicBezTo>
                  <a:cubicBezTo>
                    <a:pt x="1221" y="245"/>
                    <a:pt x="1227" y="239"/>
                    <a:pt x="1233" y="232"/>
                  </a:cubicBezTo>
                  <a:cubicBezTo>
                    <a:pt x="1232" y="230"/>
                    <a:pt x="1232" y="230"/>
                    <a:pt x="1231" y="230"/>
                  </a:cubicBezTo>
                  <a:cubicBezTo>
                    <a:pt x="1198" y="232"/>
                    <a:pt x="1165" y="233"/>
                    <a:pt x="1131" y="235"/>
                  </a:cubicBezTo>
                  <a:cubicBezTo>
                    <a:pt x="1130" y="235"/>
                    <a:pt x="1128" y="237"/>
                    <a:pt x="1127" y="238"/>
                  </a:cubicBezTo>
                  <a:cubicBezTo>
                    <a:pt x="1119" y="246"/>
                    <a:pt x="1128" y="260"/>
                    <a:pt x="1116" y="267"/>
                  </a:cubicBezTo>
                  <a:cubicBezTo>
                    <a:pt x="1116" y="267"/>
                    <a:pt x="1116" y="267"/>
                    <a:pt x="1116" y="268"/>
                  </a:cubicBezTo>
                  <a:cubicBezTo>
                    <a:pt x="1114" y="271"/>
                    <a:pt x="1113" y="274"/>
                    <a:pt x="1111" y="277"/>
                  </a:cubicBezTo>
                  <a:cubicBezTo>
                    <a:pt x="1109" y="279"/>
                    <a:pt x="1107" y="282"/>
                    <a:pt x="1104" y="284"/>
                  </a:cubicBezTo>
                  <a:close/>
                  <a:moveTo>
                    <a:pt x="575" y="365"/>
                  </a:moveTo>
                  <a:cubicBezTo>
                    <a:pt x="575" y="364"/>
                    <a:pt x="574" y="363"/>
                    <a:pt x="573" y="362"/>
                  </a:cubicBezTo>
                  <a:cubicBezTo>
                    <a:pt x="571" y="363"/>
                    <a:pt x="569" y="363"/>
                    <a:pt x="567" y="364"/>
                  </a:cubicBezTo>
                  <a:cubicBezTo>
                    <a:pt x="533" y="376"/>
                    <a:pt x="498" y="381"/>
                    <a:pt x="462" y="383"/>
                  </a:cubicBezTo>
                  <a:cubicBezTo>
                    <a:pt x="453" y="383"/>
                    <a:pt x="442" y="382"/>
                    <a:pt x="436" y="392"/>
                  </a:cubicBezTo>
                  <a:cubicBezTo>
                    <a:pt x="435" y="394"/>
                    <a:pt x="431" y="395"/>
                    <a:pt x="429" y="397"/>
                  </a:cubicBezTo>
                  <a:cubicBezTo>
                    <a:pt x="423" y="400"/>
                    <a:pt x="417" y="403"/>
                    <a:pt x="411" y="407"/>
                  </a:cubicBezTo>
                  <a:cubicBezTo>
                    <a:pt x="404" y="412"/>
                    <a:pt x="404" y="418"/>
                    <a:pt x="407" y="425"/>
                  </a:cubicBezTo>
                  <a:cubicBezTo>
                    <a:pt x="411" y="433"/>
                    <a:pt x="418" y="431"/>
                    <a:pt x="424" y="431"/>
                  </a:cubicBezTo>
                  <a:cubicBezTo>
                    <a:pt x="445" y="430"/>
                    <a:pt x="462" y="416"/>
                    <a:pt x="480" y="408"/>
                  </a:cubicBezTo>
                  <a:cubicBezTo>
                    <a:pt x="480" y="405"/>
                    <a:pt x="480" y="402"/>
                    <a:pt x="479" y="401"/>
                  </a:cubicBezTo>
                  <a:cubicBezTo>
                    <a:pt x="484" y="401"/>
                    <a:pt x="489" y="403"/>
                    <a:pt x="492" y="401"/>
                  </a:cubicBezTo>
                  <a:cubicBezTo>
                    <a:pt x="518" y="391"/>
                    <a:pt x="544" y="380"/>
                    <a:pt x="569" y="369"/>
                  </a:cubicBezTo>
                  <a:cubicBezTo>
                    <a:pt x="572" y="368"/>
                    <a:pt x="573" y="366"/>
                    <a:pt x="575" y="365"/>
                  </a:cubicBezTo>
                  <a:close/>
                  <a:moveTo>
                    <a:pt x="1093" y="321"/>
                  </a:moveTo>
                  <a:cubicBezTo>
                    <a:pt x="1091" y="315"/>
                    <a:pt x="1089" y="309"/>
                    <a:pt x="1087" y="304"/>
                  </a:cubicBezTo>
                  <a:cubicBezTo>
                    <a:pt x="1082" y="306"/>
                    <a:pt x="1078" y="307"/>
                    <a:pt x="1074" y="307"/>
                  </a:cubicBezTo>
                  <a:cubicBezTo>
                    <a:pt x="1059" y="309"/>
                    <a:pt x="1043" y="310"/>
                    <a:pt x="1028" y="312"/>
                  </a:cubicBezTo>
                  <a:cubicBezTo>
                    <a:pt x="1000" y="314"/>
                    <a:pt x="972" y="317"/>
                    <a:pt x="944" y="320"/>
                  </a:cubicBezTo>
                  <a:cubicBezTo>
                    <a:pt x="933" y="321"/>
                    <a:pt x="920" y="320"/>
                    <a:pt x="910" y="330"/>
                  </a:cubicBezTo>
                  <a:cubicBezTo>
                    <a:pt x="923" y="329"/>
                    <a:pt x="935" y="328"/>
                    <a:pt x="947" y="328"/>
                  </a:cubicBezTo>
                  <a:cubicBezTo>
                    <a:pt x="965" y="327"/>
                    <a:pt x="984" y="328"/>
                    <a:pt x="1003" y="327"/>
                  </a:cubicBezTo>
                  <a:cubicBezTo>
                    <a:pt x="1013" y="326"/>
                    <a:pt x="1025" y="329"/>
                    <a:pt x="1032" y="319"/>
                  </a:cubicBezTo>
                  <a:cubicBezTo>
                    <a:pt x="1038" y="320"/>
                    <a:pt x="1043" y="321"/>
                    <a:pt x="1049" y="322"/>
                  </a:cubicBezTo>
                  <a:cubicBezTo>
                    <a:pt x="1049" y="320"/>
                    <a:pt x="1050" y="319"/>
                    <a:pt x="1050" y="318"/>
                  </a:cubicBezTo>
                  <a:cubicBezTo>
                    <a:pt x="1051" y="316"/>
                    <a:pt x="1052" y="315"/>
                    <a:pt x="1053" y="313"/>
                  </a:cubicBezTo>
                  <a:cubicBezTo>
                    <a:pt x="1054" y="314"/>
                    <a:pt x="1055" y="316"/>
                    <a:pt x="1056" y="318"/>
                  </a:cubicBezTo>
                  <a:cubicBezTo>
                    <a:pt x="1058" y="319"/>
                    <a:pt x="1060" y="321"/>
                    <a:pt x="1062" y="321"/>
                  </a:cubicBezTo>
                  <a:cubicBezTo>
                    <a:pt x="1072" y="321"/>
                    <a:pt x="1082" y="321"/>
                    <a:pt x="1093" y="321"/>
                  </a:cubicBezTo>
                  <a:close/>
                  <a:moveTo>
                    <a:pt x="734" y="657"/>
                  </a:moveTo>
                  <a:cubicBezTo>
                    <a:pt x="763" y="664"/>
                    <a:pt x="791" y="657"/>
                    <a:pt x="819" y="652"/>
                  </a:cubicBezTo>
                  <a:cubicBezTo>
                    <a:pt x="840" y="649"/>
                    <a:pt x="860" y="646"/>
                    <a:pt x="882" y="649"/>
                  </a:cubicBezTo>
                  <a:cubicBezTo>
                    <a:pt x="881" y="641"/>
                    <a:pt x="881" y="634"/>
                    <a:pt x="880" y="626"/>
                  </a:cubicBezTo>
                  <a:cubicBezTo>
                    <a:pt x="858" y="644"/>
                    <a:pt x="834" y="647"/>
                    <a:pt x="809" y="650"/>
                  </a:cubicBezTo>
                  <a:cubicBezTo>
                    <a:pt x="784" y="652"/>
                    <a:pt x="759" y="654"/>
                    <a:pt x="734" y="657"/>
                  </a:cubicBezTo>
                  <a:close/>
                  <a:moveTo>
                    <a:pt x="907" y="343"/>
                  </a:moveTo>
                  <a:cubicBezTo>
                    <a:pt x="906" y="342"/>
                    <a:pt x="906" y="342"/>
                    <a:pt x="905" y="341"/>
                  </a:cubicBezTo>
                  <a:cubicBezTo>
                    <a:pt x="899" y="343"/>
                    <a:pt x="892" y="345"/>
                    <a:pt x="886" y="347"/>
                  </a:cubicBezTo>
                  <a:cubicBezTo>
                    <a:pt x="886" y="346"/>
                    <a:pt x="885" y="345"/>
                    <a:pt x="885" y="345"/>
                  </a:cubicBezTo>
                  <a:cubicBezTo>
                    <a:pt x="889" y="340"/>
                    <a:pt x="893" y="336"/>
                    <a:pt x="897" y="331"/>
                  </a:cubicBezTo>
                  <a:cubicBezTo>
                    <a:pt x="883" y="330"/>
                    <a:pt x="869" y="323"/>
                    <a:pt x="860" y="340"/>
                  </a:cubicBezTo>
                  <a:cubicBezTo>
                    <a:pt x="860" y="341"/>
                    <a:pt x="858" y="343"/>
                    <a:pt x="858" y="344"/>
                  </a:cubicBezTo>
                  <a:cubicBezTo>
                    <a:pt x="858" y="346"/>
                    <a:pt x="860" y="348"/>
                    <a:pt x="862" y="348"/>
                  </a:cubicBezTo>
                  <a:cubicBezTo>
                    <a:pt x="872" y="350"/>
                    <a:pt x="883" y="352"/>
                    <a:pt x="893" y="352"/>
                  </a:cubicBezTo>
                  <a:cubicBezTo>
                    <a:pt x="900" y="353"/>
                    <a:pt x="904" y="349"/>
                    <a:pt x="907" y="343"/>
                  </a:cubicBezTo>
                  <a:close/>
                  <a:moveTo>
                    <a:pt x="582" y="320"/>
                  </a:moveTo>
                  <a:cubicBezTo>
                    <a:pt x="587" y="321"/>
                    <a:pt x="591" y="321"/>
                    <a:pt x="595" y="323"/>
                  </a:cubicBezTo>
                  <a:cubicBezTo>
                    <a:pt x="600" y="324"/>
                    <a:pt x="604" y="326"/>
                    <a:pt x="610" y="329"/>
                  </a:cubicBezTo>
                  <a:cubicBezTo>
                    <a:pt x="606" y="322"/>
                    <a:pt x="603" y="318"/>
                    <a:pt x="602" y="314"/>
                  </a:cubicBezTo>
                  <a:cubicBezTo>
                    <a:pt x="600" y="305"/>
                    <a:pt x="594" y="306"/>
                    <a:pt x="588" y="308"/>
                  </a:cubicBezTo>
                  <a:cubicBezTo>
                    <a:pt x="581" y="309"/>
                    <a:pt x="580" y="314"/>
                    <a:pt x="582" y="320"/>
                  </a:cubicBezTo>
                  <a:close/>
                  <a:moveTo>
                    <a:pt x="575" y="628"/>
                  </a:moveTo>
                  <a:cubicBezTo>
                    <a:pt x="576" y="643"/>
                    <a:pt x="584" y="650"/>
                    <a:pt x="597" y="648"/>
                  </a:cubicBezTo>
                  <a:cubicBezTo>
                    <a:pt x="590" y="642"/>
                    <a:pt x="583" y="635"/>
                    <a:pt x="575" y="628"/>
                  </a:cubicBezTo>
                  <a:close/>
                  <a:moveTo>
                    <a:pt x="791" y="671"/>
                  </a:moveTo>
                  <a:cubicBezTo>
                    <a:pt x="791" y="671"/>
                    <a:pt x="791" y="670"/>
                    <a:pt x="791" y="669"/>
                  </a:cubicBezTo>
                  <a:cubicBezTo>
                    <a:pt x="779" y="670"/>
                    <a:pt x="768" y="672"/>
                    <a:pt x="756" y="673"/>
                  </a:cubicBezTo>
                  <a:cubicBezTo>
                    <a:pt x="756" y="674"/>
                    <a:pt x="756" y="675"/>
                    <a:pt x="756" y="676"/>
                  </a:cubicBezTo>
                  <a:cubicBezTo>
                    <a:pt x="768" y="674"/>
                    <a:pt x="780" y="673"/>
                    <a:pt x="791" y="671"/>
                  </a:cubicBezTo>
                  <a:close/>
                  <a:moveTo>
                    <a:pt x="825" y="184"/>
                  </a:moveTo>
                  <a:cubicBezTo>
                    <a:pt x="825" y="185"/>
                    <a:pt x="826" y="187"/>
                    <a:pt x="826" y="188"/>
                  </a:cubicBezTo>
                  <a:cubicBezTo>
                    <a:pt x="829" y="187"/>
                    <a:pt x="833" y="187"/>
                    <a:pt x="836" y="186"/>
                  </a:cubicBezTo>
                  <a:cubicBezTo>
                    <a:pt x="835" y="184"/>
                    <a:pt x="834" y="182"/>
                    <a:pt x="834" y="179"/>
                  </a:cubicBezTo>
                  <a:cubicBezTo>
                    <a:pt x="831" y="181"/>
                    <a:pt x="828" y="182"/>
                    <a:pt x="825" y="18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283F3A59-DA19-E7AD-773E-1A5322B4D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" y="2147"/>
              <a:ext cx="85" cy="37"/>
            </a:xfrm>
            <a:custGeom>
              <a:avLst/>
              <a:gdLst>
                <a:gd name="T0" fmla="*/ 105 w 220"/>
                <a:gd name="T1" fmla="*/ 88 h 96"/>
                <a:gd name="T2" fmla="*/ 88 w 220"/>
                <a:gd name="T3" fmla="*/ 91 h 96"/>
                <a:gd name="T4" fmla="*/ 53 w 220"/>
                <a:gd name="T5" fmla="*/ 70 h 96"/>
                <a:gd name="T6" fmla="*/ 31 w 220"/>
                <a:gd name="T7" fmla="*/ 55 h 96"/>
                <a:gd name="T8" fmla="*/ 0 w 220"/>
                <a:gd name="T9" fmla="*/ 15 h 96"/>
                <a:gd name="T10" fmla="*/ 60 w 220"/>
                <a:gd name="T11" fmla="*/ 15 h 96"/>
                <a:gd name="T12" fmla="*/ 43 w 220"/>
                <a:gd name="T13" fmla="*/ 26 h 96"/>
                <a:gd name="T14" fmla="*/ 74 w 220"/>
                <a:gd name="T15" fmla="*/ 61 h 96"/>
                <a:gd name="T16" fmla="*/ 81 w 220"/>
                <a:gd name="T17" fmla="*/ 59 h 96"/>
                <a:gd name="T18" fmla="*/ 75 w 220"/>
                <a:gd name="T19" fmla="*/ 45 h 96"/>
                <a:gd name="T20" fmla="*/ 81 w 220"/>
                <a:gd name="T21" fmla="*/ 36 h 96"/>
                <a:gd name="T22" fmla="*/ 71 w 220"/>
                <a:gd name="T23" fmla="*/ 21 h 96"/>
                <a:gd name="T24" fmla="*/ 107 w 220"/>
                <a:gd name="T25" fmla="*/ 18 h 96"/>
                <a:gd name="T26" fmla="*/ 189 w 220"/>
                <a:gd name="T27" fmla="*/ 13 h 96"/>
                <a:gd name="T28" fmla="*/ 198 w 220"/>
                <a:gd name="T29" fmla="*/ 10 h 96"/>
                <a:gd name="T30" fmla="*/ 220 w 220"/>
                <a:gd name="T31" fmla="*/ 0 h 96"/>
                <a:gd name="T32" fmla="*/ 217 w 220"/>
                <a:gd name="T33" fmla="*/ 15 h 96"/>
                <a:gd name="T34" fmla="*/ 171 w 220"/>
                <a:gd name="T35" fmla="*/ 63 h 96"/>
                <a:gd name="T36" fmla="*/ 122 w 220"/>
                <a:gd name="T37" fmla="*/ 88 h 96"/>
                <a:gd name="T38" fmla="*/ 105 w 220"/>
                <a:gd name="T3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96">
                  <a:moveTo>
                    <a:pt x="105" y="88"/>
                  </a:moveTo>
                  <a:cubicBezTo>
                    <a:pt x="101" y="96"/>
                    <a:pt x="95" y="94"/>
                    <a:pt x="88" y="91"/>
                  </a:cubicBezTo>
                  <a:cubicBezTo>
                    <a:pt x="76" y="85"/>
                    <a:pt x="63" y="80"/>
                    <a:pt x="53" y="70"/>
                  </a:cubicBezTo>
                  <a:cubicBezTo>
                    <a:pt x="47" y="63"/>
                    <a:pt x="39" y="60"/>
                    <a:pt x="31" y="55"/>
                  </a:cubicBezTo>
                  <a:cubicBezTo>
                    <a:pt x="17" y="45"/>
                    <a:pt x="4" y="34"/>
                    <a:pt x="0" y="15"/>
                  </a:cubicBezTo>
                  <a:cubicBezTo>
                    <a:pt x="20" y="15"/>
                    <a:pt x="40" y="15"/>
                    <a:pt x="60" y="15"/>
                  </a:cubicBezTo>
                  <a:cubicBezTo>
                    <a:pt x="63" y="25"/>
                    <a:pt x="63" y="25"/>
                    <a:pt x="43" y="26"/>
                  </a:cubicBezTo>
                  <a:cubicBezTo>
                    <a:pt x="54" y="38"/>
                    <a:pt x="64" y="50"/>
                    <a:pt x="74" y="61"/>
                  </a:cubicBezTo>
                  <a:cubicBezTo>
                    <a:pt x="75" y="62"/>
                    <a:pt x="79" y="60"/>
                    <a:pt x="81" y="59"/>
                  </a:cubicBezTo>
                  <a:cubicBezTo>
                    <a:pt x="79" y="53"/>
                    <a:pt x="76" y="49"/>
                    <a:pt x="75" y="45"/>
                  </a:cubicBezTo>
                  <a:cubicBezTo>
                    <a:pt x="74" y="40"/>
                    <a:pt x="73" y="34"/>
                    <a:pt x="81" y="36"/>
                  </a:cubicBezTo>
                  <a:cubicBezTo>
                    <a:pt x="78" y="31"/>
                    <a:pt x="75" y="27"/>
                    <a:pt x="71" y="21"/>
                  </a:cubicBezTo>
                  <a:cubicBezTo>
                    <a:pt x="85" y="20"/>
                    <a:pt x="96" y="19"/>
                    <a:pt x="107" y="18"/>
                  </a:cubicBezTo>
                  <a:cubicBezTo>
                    <a:pt x="134" y="17"/>
                    <a:pt x="162" y="15"/>
                    <a:pt x="189" y="13"/>
                  </a:cubicBezTo>
                  <a:cubicBezTo>
                    <a:pt x="192" y="13"/>
                    <a:pt x="195" y="11"/>
                    <a:pt x="198" y="10"/>
                  </a:cubicBezTo>
                  <a:cubicBezTo>
                    <a:pt x="204" y="7"/>
                    <a:pt x="211" y="4"/>
                    <a:pt x="220" y="0"/>
                  </a:cubicBezTo>
                  <a:cubicBezTo>
                    <a:pt x="219" y="7"/>
                    <a:pt x="219" y="12"/>
                    <a:pt x="217" y="15"/>
                  </a:cubicBezTo>
                  <a:cubicBezTo>
                    <a:pt x="207" y="36"/>
                    <a:pt x="189" y="50"/>
                    <a:pt x="171" y="63"/>
                  </a:cubicBezTo>
                  <a:cubicBezTo>
                    <a:pt x="156" y="73"/>
                    <a:pt x="139" y="80"/>
                    <a:pt x="122" y="88"/>
                  </a:cubicBezTo>
                  <a:cubicBezTo>
                    <a:pt x="117" y="90"/>
                    <a:pt x="111" y="94"/>
                    <a:pt x="105" y="8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A237391D-C645-B7E4-67E9-D6ADB3A5D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" y="2119"/>
              <a:ext cx="34" cy="32"/>
            </a:xfrm>
            <a:custGeom>
              <a:avLst/>
              <a:gdLst>
                <a:gd name="T0" fmla="*/ 51 w 87"/>
                <a:gd name="T1" fmla="*/ 15 h 85"/>
                <a:gd name="T2" fmla="*/ 56 w 87"/>
                <a:gd name="T3" fmla="*/ 23 h 85"/>
                <a:gd name="T4" fmla="*/ 72 w 87"/>
                <a:gd name="T5" fmla="*/ 23 h 85"/>
                <a:gd name="T6" fmla="*/ 82 w 87"/>
                <a:gd name="T7" fmla="*/ 25 h 85"/>
                <a:gd name="T8" fmla="*/ 77 w 87"/>
                <a:gd name="T9" fmla="*/ 50 h 85"/>
                <a:gd name="T10" fmla="*/ 79 w 87"/>
                <a:gd name="T11" fmla="*/ 50 h 85"/>
                <a:gd name="T12" fmla="*/ 81 w 87"/>
                <a:gd name="T13" fmla="*/ 62 h 85"/>
                <a:gd name="T14" fmla="*/ 87 w 87"/>
                <a:gd name="T15" fmla="*/ 73 h 85"/>
                <a:gd name="T16" fmla="*/ 81 w 87"/>
                <a:gd name="T17" fmla="*/ 78 h 85"/>
                <a:gd name="T18" fmla="*/ 64 w 87"/>
                <a:gd name="T19" fmla="*/ 85 h 85"/>
                <a:gd name="T20" fmla="*/ 63 w 87"/>
                <a:gd name="T21" fmla="*/ 85 h 85"/>
                <a:gd name="T22" fmla="*/ 22 w 87"/>
                <a:gd name="T23" fmla="*/ 66 h 85"/>
                <a:gd name="T24" fmla="*/ 7 w 87"/>
                <a:gd name="T25" fmla="*/ 44 h 85"/>
                <a:gd name="T26" fmla="*/ 1 w 87"/>
                <a:gd name="T27" fmla="*/ 18 h 85"/>
                <a:gd name="T28" fmla="*/ 19 w 87"/>
                <a:gd name="T29" fmla="*/ 5 h 85"/>
                <a:gd name="T30" fmla="*/ 44 w 87"/>
                <a:gd name="T31" fmla="*/ 13 h 85"/>
                <a:gd name="T32" fmla="*/ 51 w 87"/>
                <a:gd name="T33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5">
                  <a:moveTo>
                    <a:pt x="51" y="15"/>
                  </a:moveTo>
                  <a:cubicBezTo>
                    <a:pt x="48" y="21"/>
                    <a:pt x="51" y="23"/>
                    <a:pt x="56" y="23"/>
                  </a:cubicBezTo>
                  <a:cubicBezTo>
                    <a:pt x="62" y="24"/>
                    <a:pt x="67" y="23"/>
                    <a:pt x="72" y="23"/>
                  </a:cubicBezTo>
                  <a:cubicBezTo>
                    <a:pt x="76" y="23"/>
                    <a:pt x="79" y="24"/>
                    <a:pt x="82" y="25"/>
                  </a:cubicBezTo>
                  <a:cubicBezTo>
                    <a:pt x="80" y="34"/>
                    <a:pt x="79" y="42"/>
                    <a:pt x="77" y="50"/>
                  </a:cubicBezTo>
                  <a:cubicBezTo>
                    <a:pt x="78" y="50"/>
                    <a:pt x="78" y="50"/>
                    <a:pt x="79" y="50"/>
                  </a:cubicBezTo>
                  <a:cubicBezTo>
                    <a:pt x="80" y="54"/>
                    <a:pt x="80" y="58"/>
                    <a:pt x="81" y="62"/>
                  </a:cubicBezTo>
                  <a:cubicBezTo>
                    <a:pt x="82" y="65"/>
                    <a:pt x="84" y="68"/>
                    <a:pt x="87" y="73"/>
                  </a:cubicBezTo>
                  <a:cubicBezTo>
                    <a:pt x="86" y="74"/>
                    <a:pt x="84" y="76"/>
                    <a:pt x="81" y="78"/>
                  </a:cubicBezTo>
                  <a:cubicBezTo>
                    <a:pt x="75" y="80"/>
                    <a:pt x="70" y="82"/>
                    <a:pt x="64" y="85"/>
                  </a:cubicBezTo>
                  <a:cubicBezTo>
                    <a:pt x="64" y="85"/>
                    <a:pt x="63" y="85"/>
                    <a:pt x="63" y="85"/>
                  </a:cubicBezTo>
                  <a:cubicBezTo>
                    <a:pt x="48" y="82"/>
                    <a:pt x="32" y="83"/>
                    <a:pt x="22" y="66"/>
                  </a:cubicBezTo>
                  <a:cubicBezTo>
                    <a:pt x="18" y="59"/>
                    <a:pt x="9" y="53"/>
                    <a:pt x="7" y="44"/>
                  </a:cubicBezTo>
                  <a:cubicBezTo>
                    <a:pt x="4" y="36"/>
                    <a:pt x="2" y="27"/>
                    <a:pt x="1" y="18"/>
                  </a:cubicBezTo>
                  <a:cubicBezTo>
                    <a:pt x="0" y="5"/>
                    <a:pt x="7" y="0"/>
                    <a:pt x="19" y="5"/>
                  </a:cubicBezTo>
                  <a:cubicBezTo>
                    <a:pt x="27" y="7"/>
                    <a:pt x="35" y="10"/>
                    <a:pt x="44" y="13"/>
                  </a:cubicBezTo>
                  <a:cubicBezTo>
                    <a:pt x="46" y="14"/>
                    <a:pt x="48" y="15"/>
                    <a:pt x="51" y="1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8F472F5F-1D53-61E2-10D9-40971B3AF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2117"/>
              <a:ext cx="20" cy="9"/>
            </a:xfrm>
            <a:custGeom>
              <a:avLst/>
              <a:gdLst>
                <a:gd name="T0" fmla="*/ 50 w 50"/>
                <a:gd name="T1" fmla="*/ 12 h 24"/>
                <a:gd name="T2" fmla="*/ 0 w 50"/>
                <a:gd name="T3" fmla="*/ 4 h 24"/>
                <a:gd name="T4" fmla="*/ 50 w 50"/>
                <a:gd name="T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4">
                  <a:moveTo>
                    <a:pt x="50" y="12"/>
                  </a:moveTo>
                  <a:cubicBezTo>
                    <a:pt x="32" y="24"/>
                    <a:pt x="7" y="20"/>
                    <a:pt x="0" y="4"/>
                  </a:cubicBezTo>
                  <a:cubicBezTo>
                    <a:pt x="7" y="0"/>
                    <a:pt x="43" y="6"/>
                    <a:pt x="50" y="1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A51B17C8-F619-5AE3-DFFE-94B9BE691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" y="2091"/>
              <a:ext cx="15" cy="9"/>
            </a:xfrm>
            <a:custGeom>
              <a:avLst/>
              <a:gdLst>
                <a:gd name="T0" fmla="*/ 0 w 40"/>
                <a:gd name="T1" fmla="*/ 10 h 22"/>
                <a:gd name="T2" fmla="*/ 40 w 40"/>
                <a:gd name="T3" fmla="*/ 15 h 22"/>
                <a:gd name="T4" fmla="*/ 0 w 4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2">
                  <a:moveTo>
                    <a:pt x="0" y="10"/>
                  </a:moveTo>
                  <a:cubicBezTo>
                    <a:pt x="6" y="0"/>
                    <a:pt x="16" y="1"/>
                    <a:pt x="40" y="15"/>
                  </a:cubicBezTo>
                  <a:cubicBezTo>
                    <a:pt x="31" y="22"/>
                    <a:pt x="15" y="20"/>
                    <a:pt x="0" y="1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03E7F6D4-B49B-DDD6-C871-DB80F980B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" y="1915"/>
              <a:ext cx="111" cy="26"/>
            </a:xfrm>
            <a:custGeom>
              <a:avLst/>
              <a:gdLst>
                <a:gd name="T0" fmla="*/ 271 w 292"/>
                <a:gd name="T1" fmla="*/ 53 h 67"/>
                <a:gd name="T2" fmla="*/ 181 w 292"/>
                <a:gd name="T3" fmla="*/ 17 h 67"/>
                <a:gd name="T4" fmla="*/ 127 w 292"/>
                <a:gd name="T5" fmla="*/ 12 h 67"/>
                <a:gd name="T6" fmla="*/ 112 w 292"/>
                <a:gd name="T7" fmla="*/ 16 h 67"/>
                <a:gd name="T8" fmla="*/ 106 w 292"/>
                <a:gd name="T9" fmla="*/ 17 h 67"/>
                <a:gd name="T10" fmla="*/ 89 w 292"/>
                <a:gd name="T11" fmla="*/ 17 h 67"/>
                <a:gd name="T12" fmla="*/ 48 w 292"/>
                <a:gd name="T13" fmla="*/ 19 h 67"/>
                <a:gd name="T14" fmla="*/ 18 w 292"/>
                <a:gd name="T15" fmla="*/ 15 h 67"/>
                <a:gd name="T16" fmla="*/ 0 w 292"/>
                <a:gd name="T17" fmla="*/ 2 h 67"/>
                <a:gd name="T18" fmla="*/ 18 w 292"/>
                <a:gd name="T19" fmla="*/ 2 h 67"/>
                <a:gd name="T20" fmla="*/ 70 w 292"/>
                <a:gd name="T21" fmla="*/ 11 h 67"/>
                <a:gd name="T22" fmla="*/ 70 w 292"/>
                <a:gd name="T23" fmla="*/ 6 h 67"/>
                <a:gd name="T24" fmla="*/ 80 w 292"/>
                <a:gd name="T25" fmla="*/ 7 h 67"/>
                <a:gd name="T26" fmla="*/ 208 w 292"/>
                <a:gd name="T27" fmla="*/ 14 h 67"/>
                <a:gd name="T28" fmla="*/ 216 w 292"/>
                <a:gd name="T29" fmla="*/ 13 h 67"/>
                <a:gd name="T30" fmla="*/ 265 w 292"/>
                <a:gd name="T31" fmla="*/ 37 h 67"/>
                <a:gd name="T32" fmla="*/ 268 w 292"/>
                <a:gd name="T33" fmla="*/ 10 h 67"/>
                <a:gd name="T34" fmla="*/ 282 w 292"/>
                <a:gd name="T35" fmla="*/ 14 h 67"/>
                <a:gd name="T36" fmla="*/ 282 w 292"/>
                <a:gd name="T37" fmla="*/ 16 h 67"/>
                <a:gd name="T38" fmla="*/ 275 w 292"/>
                <a:gd name="T39" fmla="*/ 20 h 67"/>
                <a:gd name="T40" fmla="*/ 292 w 292"/>
                <a:gd name="T41" fmla="*/ 66 h 67"/>
                <a:gd name="T42" fmla="*/ 290 w 292"/>
                <a:gd name="T43" fmla="*/ 67 h 67"/>
                <a:gd name="T44" fmla="*/ 284 w 292"/>
                <a:gd name="T45" fmla="*/ 58 h 67"/>
                <a:gd name="T46" fmla="*/ 271 w 292"/>
                <a:gd name="T47" fmla="*/ 63 h 67"/>
                <a:gd name="T48" fmla="*/ 271 w 292"/>
                <a:gd name="T49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2" h="67">
                  <a:moveTo>
                    <a:pt x="271" y="53"/>
                  </a:moveTo>
                  <a:cubicBezTo>
                    <a:pt x="245" y="34"/>
                    <a:pt x="214" y="23"/>
                    <a:pt x="181" y="17"/>
                  </a:cubicBezTo>
                  <a:cubicBezTo>
                    <a:pt x="163" y="14"/>
                    <a:pt x="145" y="13"/>
                    <a:pt x="127" y="12"/>
                  </a:cubicBezTo>
                  <a:cubicBezTo>
                    <a:pt x="122" y="12"/>
                    <a:pt x="117" y="15"/>
                    <a:pt x="112" y="16"/>
                  </a:cubicBezTo>
                  <a:cubicBezTo>
                    <a:pt x="110" y="17"/>
                    <a:pt x="107" y="18"/>
                    <a:pt x="106" y="17"/>
                  </a:cubicBezTo>
                  <a:cubicBezTo>
                    <a:pt x="100" y="11"/>
                    <a:pt x="94" y="14"/>
                    <a:pt x="89" y="17"/>
                  </a:cubicBezTo>
                  <a:cubicBezTo>
                    <a:pt x="75" y="22"/>
                    <a:pt x="62" y="23"/>
                    <a:pt x="48" y="19"/>
                  </a:cubicBezTo>
                  <a:cubicBezTo>
                    <a:pt x="38" y="16"/>
                    <a:pt x="28" y="17"/>
                    <a:pt x="18" y="15"/>
                  </a:cubicBezTo>
                  <a:cubicBezTo>
                    <a:pt x="10" y="14"/>
                    <a:pt x="3" y="11"/>
                    <a:pt x="0" y="2"/>
                  </a:cubicBezTo>
                  <a:cubicBezTo>
                    <a:pt x="7" y="2"/>
                    <a:pt x="14" y="0"/>
                    <a:pt x="18" y="2"/>
                  </a:cubicBezTo>
                  <a:cubicBezTo>
                    <a:pt x="35" y="11"/>
                    <a:pt x="52" y="11"/>
                    <a:pt x="70" y="11"/>
                  </a:cubicBezTo>
                  <a:cubicBezTo>
                    <a:pt x="70" y="9"/>
                    <a:pt x="70" y="7"/>
                    <a:pt x="70" y="6"/>
                  </a:cubicBezTo>
                  <a:cubicBezTo>
                    <a:pt x="73" y="7"/>
                    <a:pt x="77" y="8"/>
                    <a:pt x="80" y="7"/>
                  </a:cubicBezTo>
                  <a:cubicBezTo>
                    <a:pt x="123" y="0"/>
                    <a:pt x="166" y="0"/>
                    <a:pt x="208" y="14"/>
                  </a:cubicBezTo>
                  <a:cubicBezTo>
                    <a:pt x="210" y="15"/>
                    <a:pt x="213" y="13"/>
                    <a:pt x="216" y="13"/>
                  </a:cubicBezTo>
                  <a:cubicBezTo>
                    <a:pt x="232" y="21"/>
                    <a:pt x="249" y="29"/>
                    <a:pt x="265" y="37"/>
                  </a:cubicBezTo>
                  <a:cubicBezTo>
                    <a:pt x="275" y="30"/>
                    <a:pt x="271" y="21"/>
                    <a:pt x="268" y="10"/>
                  </a:cubicBezTo>
                  <a:cubicBezTo>
                    <a:pt x="274" y="12"/>
                    <a:pt x="278" y="13"/>
                    <a:pt x="282" y="14"/>
                  </a:cubicBezTo>
                  <a:cubicBezTo>
                    <a:pt x="282" y="15"/>
                    <a:pt x="282" y="16"/>
                    <a:pt x="282" y="16"/>
                  </a:cubicBezTo>
                  <a:cubicBezTo>
                    <a:pt x="280" y="18"/>
                    <a:pt x="278" y="19"/>
                    <a:pt x="275" y="20"/>
                  </a:cubicBezTo>
                  <a:cubicBezTo>
                    <a:pt x="281" y="35"/>
                    <a:pt x="286" y="51"/>
                    <a:pt x="292" y="66"/>
                  </a:cubicBezTo>
                  <a:cubicBezTo>
                    <a:pt x="291" y="67"/>
                    <a:pt x="291" y="67"/>
                    <a:pt x="290" y="67"/>
                  </a:cubicBezTo>
                  <a:cubicBezTo>
                    <a:pt x="288" y="64"/>
                    <a:pt x="286" y="60"/>
                    <a:pt x="284" y="58"/>
                  </a:cubicBezTo>
                  <a:cubicBezTo>
                    <a:pt x="279" y="60"/>
                    <a:pt x="275" y="62"/>
                    <a:pt x="271" y="63"/>
                  </a:cubicBezTo>
                  <a:cubicBezTo>
                    <a:pt x="271" y="60"/>
                    <a:pt x="271" y="58"/>
                    <a:pt x="271" y="5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EE2FA09A-92E4-8FCA-B129-6DD6249C1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" y="1903"/>
              <a:ext cx="38" cy="11"/>
            </a:xfrm>
            <a:custGeom>
              <a:avLst/>
              <a:gdLst>
                <a:gd name="T0" fmla="*/ 100 w 100"/>
                <a:gd name="T1" fmla="*/ 23 h 27"/>
                <a:gd name="T2" fmla="*/ 20 w 100"/>
                <a:gd name="T3" fmla="*/ 7 h 27"/>
                <a:gd name="T4" fmla="*/ 14 w 100"/>
                <a:gd name="T5" fmla="*/ 14 h 27"/>
                <a:gd name="T6" fmla="*/ 17 w 100"/>
                <a:gd name="T7" fmla="*/ 27 h 27"/>
                <a:gd name="T8" fmla="*/ 6 w 100"/>
                <a:gd name="T9" fmla="*/ 0 h 27"/>
                <a:gd name="T10" fmla="*/ 51 w 100"/>
                <a:gd name="T11" fmla="*/ 3 h 27"/>
                <a:gd name="T12" fmla="*/ 100 w 100"/>
                <a:gd name="T1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7">
                  <a:moveTo>
                    <a:pt x="100" y="23"/>
                  </a:moveTo>
                  <a:cubicBezTo>
                    <a:pt x="74" y="18"/>
                    <a:pt x="47" y="12"/>
                    <a:pt x="20" y="7"/>
                  </a:cubicBezTo>
                  <a:cubicBezTo>
                    <a:pt x="14" y="6"/>
                    <a:pt x="13" y="9"/>
                    <a:pt x="14" y="14"/>
                  </a:cubicBezTo>
                  <a:cubicBezTo>
                    <a:pt x="14" y="18"/>
                    <a:pt x="16" y="22"/>
                    <a:pt x="17" y="27"/>
                  </a:cubicBezTo>
                  <a:cubicBezTo>
                    <a:pt x="4" y="26"/>
                    <a:pt x="0" y="14"/>
                    <a:pt x="6" y="0"/>
                  </a:cubicBezTo>
                  <a:cubicBezTo>
                    <a:pt x="22" y="1"/>
                    <a:pt x="36" y="1"/>
                    <a:pt x="51" y="3"/>
                  </a:cubicBezTo>
                  <a:cubicBezTo>
                    <a:pt x="69" y="6"/>
                    <a:pt x="86" y="13"/>
                    <a:pt x="100" y="2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0B05AA56-10A3-0897-F238-0A7E608D0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" y="1928"/>
              <a:ext cx="8" cy="7"/>
            </a:xfrm>
            <a:custGeom>
              <a:avLst/>
              <a:gdLst>
                <a:gd name="T0" fmla="*/ 1 w 23"/>
                <a:gd name="T1" fmla="*/ 0 h 16"/>
                <a:gd name="T2" fmla="*/ 21 w 23"/>
                <a:gd name="T3" fmla="*/ 9 h 16"/>
                <a:gd name="T4" fmla="*/ 23 w 23"/>
                <a:gd name="T5" fmla="*/ 14 h 16"/>
                <a:gd name="T6" fmla="*/ 17 w 23"/>
                <a:gd name="T7" fmla="*/ 15 h 16"/>
                <a:gd name="T8" fmla="*/ 0 w 23"/>
                <a:gd name="T9" fmla="*/ 3 h 16"/>
                <a:gd name="T10" fmla="*/ 1 w 23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6">
                  <a:moveTo>
                    <a:pt x="1" y="0"/>
                  </a:moveTo>
                  <a:cubicBezTo>
                    <a:pt x="8" y="3"/>
                    <a:pt x="15" y="5"/>
                    <a:pt x="21" y="9"/>
                  </a:cubicBezTo>
                  <a:cubicBezTo>
                    <a:pt x="22" y="9"/>
                    <a:pt x="22" y="12"/>
                    <a:pt x="23" y="14"/>
                  </a:cubicBezTo>
                  <a:cubicBezTo>
                    <a:pt x="21" y="14"/>
                    <a:pt x="19" y="16"/>
                    <a:pt x="17" y="15"/>
                  </a:cubicBezTo>
                  <a:cubicBezTo>
                    <a:pt x="12" y="11"/>
                    <a:pt x="6" y="7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E8D1598E-B80D-9BE9-17A3-6CDAEB6EB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" y="1946"/>
              <a:ext cx="12" cy="4"/>
            </a:xfrm>
            <a:custGeom>
              <a:avLst/>
              <a:gdLst>
                <a:gd name="T0" fmla="*/ 30 w 31"/>
                <a:gd name="T1" fmla="*/ 1 h 11"/>
                <a:gd name="T2" fmla="*/ 22 w 31"/>
                <a:gd name="T3" fmla="*/ 10 h 11"/>
                <a:gd name="T4" fmla="*/ 5 w 31"/>
                <a:gd name="T5" fmla="*/ 8 h 11"/>
                <a:gd name="T6" fmla="*/ 0 w 31"/>
                <a:gd name="T7" fmla="*/ 4 h 11"/>
                <a:gd name="T8" fmla="*/ 5 w 31"/>
                <a:gd name="T9" fmla="*/ 0 h 11"/>
                <a:gd name="T10" fmla="*/ 30 w 31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1">
                  <a:moveTo>
                    <a:pt x="30" y="1"/>
                  </a:moveTo>
                  <a:cubicBezTo>
                    <a:pt x="31" y="9"/>
                    <a:pt x="28" y="11"/>
                    <a:pt x="22" y="10"/>
                  </a:cubicBezTo>
                  <a:cubicBezTo>
                    <a:pt x="16" y="10"/>
                    <a:pt x="11" y="9"/>
                    <a:pt x="5" y="8"/>
                  </a:cubicBezTo>
                  <a:cubicBezTo>
                    <a:pt x="3" y="8"/>
                    <a:pt x="2" y="5"/>
                    <a:pt x="0" y="4"/>
                  </a:cubicBezTo>
                  <a:cubicBezTo>
                    <a:pt x="2" y="2"/>
                    <a:pt x="3" y="0"/>
                    <a:pt x="5" y="0"/>
                  </a:cubicBezTo>
                  <a:cubicBezTo>
                    <a:pt x="13" y="0"/>
                    <a:pt x="22" y="1"/>
                    <a:pt x="30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2D63C1CB-8F11-845B-ADB3-7363DD9BF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" y="1993"/>
              <a:ext cx="7" cy="7"/>
            </a:xfrm>
            <a:custGeom>
              <a:avLst/>
              <a:gdLst>
                <a:gd name="T0" fmla="*/ 1 w 18"/>
                <a:gd name="T1" fmla="*/ 19 h 19"/>
                <a:gd name="T2" fmla="*/ 0 w 18"/>
                <a:gd name="T3" fmla="*/ 7 h 19"/>
                <a:gd name="T4" fmla="*/ 8 w 18"/>
                <a:gd name="T5" fmla="*/ 5 h 19"/>
                <a:gd name="T6" fmla="*/ 18 w 18"/>
                <a:gd name="T7" fmla="*/ 10 h 19"/>
                <a:gd name="T8" fmla="*/ 18 w 18"/>
                <a:gd name="T9" fmla="*/ 17 h 19"/>
                <a:gd name="T10" fmla="*/ 9 w 18"/>
                <a:gd name="T11" fmla="*/ 17 h 19"/>
                <a:gd name="T12" fmla="*/ 1 w 1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">
                  <a:moveTo>
                    <a:pt x="1" y="19"/>
                  </a:moveTo>
                  <a:cubicBezTo>
                    <a:pt x="1" y="14"/>
                    <a:pt x="0" y="11"/>
                    <a:pt x="0" y="7"/>
                  </a:cubicBezTo>
                  <a:cubicBezTo>
                    <a:pt x="1" y="3"/>
                    <a:pt x="4" y="0"/>
                    <a:pt x="8" y="5"/>
                  </a:cubicBezTo>
                  <a:cubicBezTo>
                    <a:pt x="11" y="7"/>
                    <a:pt x="14" y="8"/>
                    <a:pt x="18" y="10"/>
                  </a:cubicBezTo>
                  <a:cubicBezTo>
                    <a:pt x="18" y="12"/>
                    <a:pt x="18" y="15"/>
                    <a:pt x="18" y="17"/>
                  </a:cubicBezTo>
                  <a:cubicBezTo>
                    <a:pt x="15" y="17"/>
                    <a:pt x="12" y="17"/>
                    <a:pt x="9" y="17"/>
                  </a:cubicBezTo>
                  <a:cubicBezTo>
                    <a:pt x="7" y="17"/>
                    <a:pt x="5" y="18"/>
                    <a:pt x="1" y="1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FE461450-B12C-A320-D8CF-D7199A6F7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" y="1930"/>
              <a:ext cx="8" cy="5"/>
            </a:xfrm>
            <a:custGeom>
              <a:avLst/>
              <a:gdLst>
                <a:gd name="T0" fmla="*/ 1 w 20"/>
                <a:gd name="T1" fmla="*/ 12 h 13"/>
                <a:gd name="T2" fmla="*/ 20 w 20"/>
                <a:gd name="T3" fmla="*/ 3 h 13"/>
                <a:gd name="T4" fmla="*/ 1 w 20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3">
                  <a:moveTo>
                    <a:pt x="1" y="12"/>
                  </a:moveTo>
                  <a:cubicBezTo>
                    <a:pt x="0" y="4"/>
                    <a:pt x="9" y="0"/>
                    <a:pt x="20" y="3"/>
                  </a:cubicBezTo>
                  <a:cubicBezTo>
                    <a:pt x="18" y="10"/>
                    <a:pt x="12" y="13"/>
                    <a:pt x="1" y="1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249A322D-4AD8-A4C2-92CE-8B4C996A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" y="1939"/>
              <a:ext cx="8" cy="5"/>
            </a:xfrm>
            <a:custGeom>
              <a:avLst/>
              <a:gdLst>
                <a:gd name="T0" fmla="*/ 21 w 21"/>
                <a:gd name="T1" fmla="*/ 7 h 13"/>
                <a:gd name="T2" fmla="*/ 0 w 21"/>
                <a:gd name="T3" fmla="*/ 6 h 13"/>
                <a:gd name="T4" fmla="*/ 21 w 21"/>
                <a:gd name="T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3">
                  <a:moveTo>
                    <a:pt x="21" y="7"/>
                  </a:moveTo>
                  <a:cubicBezTo>
                    <a:pt x="12" y="13"/>
                    <a:pt x="4" y="13"/>
                    <a:pt x="0" y="6"/>
                  </a:cubicBezTo>
                  <a:cubicBezTo>
                    <a:pt x="9" y="0"/>
                    <a:pt x="14" y="0"/>
                    <a:pt x="21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7E4690E9-FDE9-295D-15BF-4822482B2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1984"/>
              <a:ext cx="5" cy="7"/>
            </a:xfrm>
            <a:custGeom>
              <a:avLst/>
              <a:gdLst>
                <a:gd name="T0" fmla="*/ 9 w 13"/>
                <a:gd name="T1" fmla="*/ 1 h 18"/>
                <a:gd name="T2" fmla="*/ 13 w 13"/>
                <a:gd name="T3" fmla="*/ 15 h 18"/>
                <a:gd name="T4" fmla="*/ 2 w 13"/>
                <a:gd name="T5" fmla="*/ 18 h 18"/>
                <a:gd name="T6" fmla="*/ 0 w 13"/>
                <a:gd name="T7" fmla="*/ 15 h 18"/>
                <a:gd name="T8" fmla="*/ 6 w 13"/>
                <a:gd name="T9" fmla="*/ 0 h 18"/>
                <a:gd name="T10" fmla="*/ 9 w 13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9" y="1"/>
                  </a:moveTo>
                  <a:cubicBezTo>
                    <a:pt x="10" y="5"/>
                    <a:pt x="11" y="10"/>
                    <a:pt x="13" y="15"/>
                  </a:cubicBezTo>
                  <a:cubicBezTo>
                    <a:pt x="9" y="16"/>
                    <a:pt x="5" y="17"/>
                    <a:pt x="2" y="18"/>
                  </a:cubicBezTo>
                  <a:cubicBezTo>
                    <a:pt x="1" y="18"/>
                    <a:pt x="0" y="16"/>
                    <a:pt x="0" y="15"/>
                  </a:cubicBezTo>
                  <a:cubicBezTo>
                    <a:pt x="2" y="10"/>
                    <a:pt x="4" y="5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21707B44-AD79-58C2-EB6C-B8FEC5758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" y="1935"/>
              <a:ext cx="8" cy="5"/>
            </a:xfrm>
            <a:custGeom>
              <a:avLst/>
              <a:gdLst>
                <a:gd name="T0" fmla="*/ 19 w 19"/>
                <a:gd name="T1" fmla="*/ 7 h 13"/>
                <a:gd name="T2" fmla="*/ 0 w 19"/>
                <a:gd name="T3" fmla="*/ 13 h 13"/>
                <a:gd name="T4" fmla="*/ 19 w 19"/>
                <a:gd name="T5" fmla="*/ 5 h 13"/>
                <a:gd name="T6" fmla="*/ 19 w 19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19" y="7"/>
                  </a:moveTo>
                  <a:cubicBezTo>
                    <a:pt x="13" y="9"/>
                    <a:pt x="7" y="11"/>
                    <a:pt x="0" y="13"/>
                  </a:cubicBezTo>
                  <a:cubicBezTo>
                    <a:pt x="2" y="2"/>
                    <a:pt x="9" y="0"/>
                    <a:pt x="19" y="5"/>
                  </a:cubicBezTo>
                  <a:cubicBezTo>
                    <a:pt x="19" y="6"/>
                    <a:pt x="19" y="6"/>
                    <a:pt x="19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5ECA7BD0-6BF4-C951-B6BA-F377DE2DF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1989"/>
              <a:ext cx="7" cy="8"/>
            </a:xfrm>
            <a:custGeom>
              <a:avLst/>
              <a:gdLst>
                <a:gd name="T0" fmla="*/ 17 w 17"/>
                <a:gd name="T1" fmla="*/ 2 h 20"/>
                <a:gd name="T2" fmla="*/ 3 w 17"/>
                <a:gd name="T3" fmla="*/ 20 h 20"/>
                <a:gd name="T4" fmla="*/ 14 w 17"/>
                <a:gd name="T5" fmla="*/ 0 h 20"/>
                <a:gd name="T6" fmla="*/ 17 w 17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0">
                  <a:moveTo>
                    <a:pt x="17" y="2"/>
                  </a:moveTo>
                  <a:cubicBezTo>
                    <a:pt x="12" y="7"/>
                    <a:pt x="8" y="13"/>
                    <a:pt x="3" y="20"/>
                  </a:cubicBezTo>
                  <a:cubicBezTo>
                    <a:pt x="0" y="10"/>
                    <a:pt x="3" y="5"/>
                    <a:pt x="14" y="0"/>
                  </a:cubicBezTo>
                  <a:cubicBezTo>
                    <a:pt x="15" y="0"/>
                    <a:pt x="16" y="1"/>
                    <a:pt x="17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6D4401DA-CA78-782E-99E3-805556EB7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" y="2005"/>
              <a:ext cx="5" cy="7"/>
            </a:xfrm>
            <a:custGeom>
              <a:avLst/>
              <a:gdLst>
                <a:gd name="T0" fmla="*/ 8 w 14"/>
                <a:gd name="T1" fmla="*/ 0 h 18"/>
                <a:gd name="T2" fmla="*/ 9 w 14"/>
                <a:gd name="T3" fmla="*/ 18 h 18"/>
                <a:gd name="T4" fmla="*/ 8 w 14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14" y="6"/>
                    <a:pt x="12" y="12"/>
                    <a:pt x="9" y="18"/>
                  </a:cubicBezTo>
                  <a:cubicBezTo>
                    <a:pt x="1" y="14"/>
                    <a:pt x="0" y="7"/>
                    <a:pt x="8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C37970DE-052D-5018-8E6F-C2C798D0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" y="1984"/>
              <a:ext cx="4" cy="8"/>
            </a:xfrm>
            <a:custGeom>
              <a:avLst/>
              <a:gdLst>
                <a:gd name="T0" fmla="*/ 2 w 11"/>
                <a:gd name="T1" fmla="*/ 0 h 20"/>
                <a:gd name="T2" fmla="*/ 0 w 11"/>
                <a:gd name="T3" fmla="*/ 20 h 20"/>
                <a:gd name="T4" fmla="*/ 2 w 11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2" y="0"/>
                  </a:moveTo>
                  <a:cubicBezTo>
                    <a:pt x="11" y="8"/>
                    <a:pt x="10" y="14"/>
                    <a:pt x="0" y="20"/>
                  </a:cubicBezTo>
                  <a:cubicBezTo>
                    <a:pt x="1" y="12"/>
                    <a:pt x="2" y="6"/>
                    <a:pt x="2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6DCC8C3C-0D41-3CFB-A4AD-79A696D95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1986"/>
              <a:ext cx="6" cy="6"/>
            </a:xfrm>
            <a:custGeom>
              <a:avLst/>
              <a:gdLst>
                <a:gd name="T0" fmla="*/ 1 w 15"/>
                <a:gd name="T1" fmla="*/ 15 h 15"/>
                <a:gd name="T2" fmla="*/ 15 w 15"/>
                <a:gd name="T3" fmla="*/ 0 h 15"/>
                <a:gd name="T4" fmla="*/ 1 w 15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" y="15"/>
                  </a:moveTo>
                  <a:cubicBezTo>
                    <a:pt x="0" y="6"/>
                    <a:pt x="3" y="3"/>
                    <a:pt x="15" y="0"/>
                  </a:cubicBezTo>
                  <a:cubicBezTo>
                    <a:pt x="14" y="9"/>
                    <a:pt x="8" y="12"/>
                    <a:pt x="1" y="1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A3A7E17F-1AB1-269D-4B27-6C6B1215C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" y="2006"/>
              <a:ext cx="5" cy="7"/>
            </a:xfrm>
            <a:custGeom>
              <a:avLst/>
              <a:gdLst>
                <a:gd name="T0" fmla="*/ 12 w 14"/>
                <a:gd name="T1" fmla="*/ 17 h 18"/>
                <a:gd name="T2" fmla="*/ 6 w 14"/>
                <a:gd name="T3" fmla="*/ 0 h 18"/>
                <a:gd name="T4" fmla="*/ 12 w 14"/>
                <a:gd name="T5" fmla="*/ 18 h 18"/>
                <a:gd name="T6" fmla="*/ 12 w 14"/>
                <a:gd name="T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12" y="17"/>
                  </a:moveTo>
                  <a:cubicBezTo>
                    <a:pt x="2" y="14"/>
                    <a:pt x="0" y="9"/>
                    <a:pt x="6" y="0"/>
                  </a:cubicBezTo>
                  <a:cubicBezTo>
                    <a:pt x="14" y="4"/>
                    <a:pt x="12" y="11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A1AC78B2-525D-6771-B9E8-8C4153064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" y="1992"/>
              <a:ext cx="5" cy="7"/>
            </a:xfrm>
            <a:custGeom>
              <a:avLst/>
              <a:gdLst>
                <a:gd name="T0" fmla="*/ 14 w 14"/>
                <a:gd name="T1" fmla="*/ 0 h 19"/>
                <a:gd name="T2" fmla="*/ 8 w 14"/>
                <a:gd name="T3" fmla="*/ 19 h 19"/>
                <a:gd name="T4" fmla="*/ 14 w 1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9">
                  <a:moveTo>
                    <a:pt x="14" y="0"/>
                  </a:moveTo>
                  <a:cubicBezTo>
                    <a:pt x="12" y="7"/>
                    <a:pt x="10" y="13"/>
                    <a:pt x="8" y="19"/>
                  </a:cubicBezTo>
                  <a:cubicBezTo>
                    <a:pt x="0" y="11"/>
                    <a:pt x="2" y="4"/>
                    <a:pt x="1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A8126885-C4A8-774E-48EA-AD49686C4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" y="1941"/>
              <a:ext cx="6" cy="4"/>
            </a:xfrm>
            <a:custGeom>
              <a:avLst/>
              <a:gdLst>
                <a:gd name="T0" fmla="*/ 16 w 16"/>
                <a:gd name="T1" fmla="*/ 2 h 11"/>
                <a:gd name="T2" fmla="*/ 13 w 16"/>
                <a:gd name="T3" fmla="*/ 11 h 11"/>
                <a:gd name="T4" fmla="*/ 2 w 16"/>
                <a:gd name="T5" fmla="*/ 0 h 11"/>
                <a:gd name="T6" fmla="*/ 16 w 16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">
                  <a:moveTo>
                    <a:pt x="16" y="2"/>
                  </a:moveTo>
                  <a:cubicBezTo>
                    <a:pt x="15" y="6"/>
                    <a:pt x="14" y="8"/>
                    <a:pt x="13" y="11"/>
                  </a:cubicBezTo>
                  <a:cubicBezTo>
                    <a:pt x="8" y="8"/>
                    <a:pt x="0" y="10"/>
                    <a:pt x="2" y="0"/>
                  </a:cubicBezTo>
                  <a:cubicBezTo>
                    <a:pt x="6" y="0"/>
                    <a:pt x="11" y="1"/>
                    <a:pt x="16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63582909-6E5B-EAB8-A956-8928EE429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" y="1991"/>
              <a:ext cx="5" cy="7"/>
            </a:xfrm>
            <a:custGeom>
              <a:avLst/>
              <a:gdLst>
                <a:gd name="T0" fmla="*/ 13 w 13"/>
                <a:gd name="T1" fmla="*/ 0 h 18"/>
                <a:gd name="T2" fmla="*/ 6 w 13"/>
                <a:gd name="T3" fmla="*/ 18 h 18"/>
                <a:gd name="T4" fmla="*/ 13 w 13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13" y="0"/>
                  </a:moveTo>
                  <a:cubicBezTo>
                    <a:pt x="11" y="6"/>
                    <a:pt x="9" y="11"/>
                    <a:pt x="6" y="18"/>
                  </a:cubicBezTo>
                  <a:cubicBezTo>
                    <a:pt x="0" y="7"/>
                    <a:pt x="2" y="2"/>
                    <a:pt x="13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AFD8FF85-D288-5260-910F-1EFED6AE9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" y="1932"/>
              <a:ext cx="7" cy="4"/>
            </a:xfrm>
            <a:custGeom>
              <a:avLst/>
              <a:gdLst>
                <a:gd name="T0" fmla="*/ 19 w 19"/>
                <a:gd name="T1" fmla="*/ 6 h 12"/>
                <a:gd name="T2" fmla="*/ 0 w 19"/>
                <a:gd name="T3" fmla="*/ 0 h 12"/>
                <a:gd name="T4" fmla="*/ 19 w 19"/>
                <a:gd name="T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2">
                  <a:moveTo>
                    <a:pt x="19" y="6"/>
                  </a:moveTo>
                  <a:cubicBezTo>
                    <a:pt x="9" y="12"/>
                    <a:pt x="4" y="11"/>
                    <a:pt x="0" y="0"/>
                  </a:cubicBezTo>
                  <a:cubicBezTo>
                    <a:pt x="7" y="3"/>
                    <a:pt x="13" y="4"/>
                    <a:pt x="19" y="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78B3C6F2-54CC-73DA-A65E-A9977170E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" y="1945"/>
              <a:ext cx="8" cy="5"/>
            </a:xfrm>
            <a:custGeom>
              <a:avLst/>
              <a:gdLst>
                <a:gd name="T0" fmla="*/ 0 w 19"/>
                <a:gd name="T1" fmla="*/ 0 h 13"/>
                <a:gd name="T2" fmla="*/ 19 w 19"/>
                <a:gd name="T3" fmla="*/ 6 h 13"/>
                <a:gd name="T4" fmla="*/ 0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0" y="0"/>
                  </a:moveTo>
                  <a:cubicBezTo>
                    <a:pt x="7" y="2"/>
                    <a:pt x="12" y="4"/>
                    <a:pt x="19" y="6"/>
                  </a:cubicBezTo>
                  <a:cubicBezTo>
                    <a:pt x="9" y="13"/>
                    <a:pt x="4" y="12"/>
                    <a:pt x="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70" name="Freeform 63">
              <a:extLst>
                <a:ext uri="{FF2B5EF4-FFF2-40B4-BE49-F238E27FC236}">
                  <a16:creationId xmlns:a16="http://schemas.microsoft.com/office/drawing/2014/main" id="{8B2753AE-F7E2-4C00-7795-DB2CD138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" y="2003"/>
              <a:ext cx="5" cy="7"/>
            </a:xfrm>
            <a:custGeom>
              <a:avLst/>
              <a:gdLst>
                <a:gd name="T0" fmla="*/ 14 w 14"/>
                <a:gd name="T1" fmla="*/ 16 h 16"/>
                <a:gd name="T2" fmla="*/ 0 w 14"/>
                <a:gd name="T3" fmla="*/ 0 h 16"/>
                <a:gd name="T4" fmla="*/ 14 w 14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6">
                  <a:moveTo>
                    <a:pt x="14" y="16"/>
                  </a:moveTo>
                  <a:cubicBezTo>
                    <a:pt x="2" y="16"/>
                    <a:pt x="0" y="13"/>
                    <a:pt x="0" y="0"/>
                  </a:cubicBezTo>
                  <a:cubicBezTo>
                    <a:pt x="5" y="6"/>
                    <a:pt x="9" y="10"/>
                    <a:pt x="14" y="1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71" name="Freeform 64">
              <a:extLst>
                <a:ext uri="{FF2B5EF4-FFF2-40B4-BE49-F238E27FC236}">
                  <a16:creationId xmlns:a16="http://schemas.microsoft.com/office/drawing/2014/main" id="{EAED9E45-1B9C-576F-AB9A-FBBB18D6B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" y="2001"/>
              <a:ext cx="6" cy="6"/>
            </a:xfrm>
            <a:custGeom>
              <a:avLst/>
              <a:gdLst>
                <a:gd name="T0" fmla="*/ 4 w 17"/>
                <a:gd name="T1" fmla="*/ 0 h 15"/>
                <a:gd name="T2" fmla="*/ 17 w 17"/>
                <a:gd name="T3" fmla="*/ 15 h 15"/>
                <a:gd name="T4" fmla="*/ 7 w 17"/>
                <a:gd name="T5" fmla="*/ 14 h 15"/>
                <a:gd name="T6" fmla="*/ 0 w 17"/>
                <a:gd name="T7" fmla="*/ 2 h 15"/>
                <a:gd name="T8" fmla="*/ 4 w 1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4" y="0"/>
                  </a:moveTo>
                  <a:cubicBezTo>
                    <a:pt x="7" y="5"/>
                    <a:pt x="11" y="9"/>
                    <a:pt x="17" y="15"/>
                  </a:cubicBezTo>
                  <a:cubicBezTo>
                    <a:pt x="12" y="15"/>
                    <a:pt x="9" y="15"/>
                    <a:pt x="7" y="14"/>
                  </a:cubicBezTo>
                  <a:cubicBezTo>
                    <a:pt x="4" y="11"/>
                    <a:pt x="2" y="6"/>
                    <a:pt x="0" y="2"/>
                  </a:cubicBezTo>
                  <a:cubicBezTo>
                    <a:pt x="1" y="2"/>
                    <a:pt x="2" y="1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72" name="Freeform 65">
              <a:extLst>
                <a:ext uri="{FF2B5EF4-FFF2-40B4-BE49-F238E27FC236}">
                  <a16:creationId xmlns:a16="http://schemas.microsoft.com/office/drawing/2014/main" id="{4AEFBAFE-D9A3-5128-F1C3-07C6CC24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" y="2003"/>
              <a:ext cx="5" cy="6"/>
            </a:xfrm>
            <a:custGeom>
              <a:avLst/>
              <a:gdLst>
                <a:gd name="T0" fmla="*/ 4 w 13"/>
                <a:gd name="T1" fmla="*/ 0 h 17"/>
                <a:gd name="T2" fmla="*/ 13 w 13"/>
                <a:gd name="T3" fmla="*/ 17 h 17"/>
                <a:gd name="T4" fmla="*/ 4 w 13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7">
                  <a:moveTo>
                    <a:pt x="4" y="0"/>
                  </a:moveTo>
                  <a:cubicBezTo>
                    <a:pt x="6" y="5"/>
                    <a:pt x="9" y="11"/>
                    <a:pt x="13" y="17"/>
                  </a:cubicBezTo>
                  <a:cubicBezTo>
                    <a:pt x="2" y="14"/>
                    <a:pt x="0" y="10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73" name="Freeform 66">
              <a:extLst>
                <a:ext uri="{FF2B5EF4-FFF2-40B4-BE49-F238E27FC236}">
                  <a16:creationId xmlns:a16="http://schemas.microsoft.com/office/drawing/2014/main" id="{6782B16F-B58C-B753-2E42-8E01973E0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" y="1984"/>
              <a:ext cx="3" cy="5"/>
            </a:xfrm>
            <a:custGeom>
              <a:avLst/>
              <a:gdLst>
                <a:gd name="T0" fmla="*/ 9 w 9"/>
                <a:gd name="T1" fmla="*/ 1 h 13"/>
                <a:gd name="T2" fmla="*/ 7 w 9"/>
                <a:gd name="T3" fmla="*/ 13 h 13"/>
                <a:gd name="T4" fmla="*/ 0 w 9"/>
                <a:gd name="T5" fmla="*/ 11 h 13"/>
                <a:gd name="T6" fmla="*/ 4 w 9"/>
                <a:gd name="T7" fmla="*/ 0 h 13"/>
                <a:gd name="T8" fmla="*/ 9 w 9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9" y="1"/>
                  </a:moveTo>
                  <a:cubicBezTo>
                    <a:pt x="8" y="5"/>
                    <a:pt x="8" y="9"/>
                    <a:pt x="7" y="13"/>
                  </a:cubicBezTo>
                  <a:cubicBezTo>
                    <a:pt x="5" y="12"/>
                    <a:pt x="3" y="12"/>
                    <a:pt x="0" y="11"/>
                  </a:cubicBezTo>
                  <a:cubicBezTo>
                    <a:pt x="2" y="7"/>
                    <a:pt x="3" y="4"/>
                    <a:pt x="4" y="0"/>
                  </a:cubicBezTo>
                  <a:cubicBezTo>
                    <a:pt x="6" y="0"/>
                    <a:pt x="8" y="1"/>
                    <a:pt x="9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74" name="Freeform 67">
              <a:extLst>
                <a:ext uri="{FF2B5EF4-FFF2-40B4-BE49-F238E27FC236}">
                  <a16:creationId xmlns:a16="http://schemas.microsoft.com/office/drawing/2014/main" id="{6696129B-873E-84C4-E64F-53FFBAC89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1927"/>
              <a:ext cx="4" cy="6"/>
            </a:xfrm>
            <a:custGeom>
              <a:avLst/>
              <a:gdLst>
                <a:gd name="T0" fmla="*/ 7 w 9"/>
                <a:gd name="T1" fmla="*/ 1 h 16"/>
                <a:gd name="T2" fmla="*/ 9 w 9"/>
                <a:gd name="T3" fmla="*/ 14 h 16"/>
                <a:gd name="T4" fmla="*/ 6 w 9"/>
                <a:gd name="T5" fmla="*/ 16 h 16"/>
                <a:gd name="T6" fmla="*/ 0 w 9"/>
                <a:gd name="T7" fmla="*/ 10 h 16"/>
                <a:gd name="T8" fmla="*/ 4 w 9"/>
                <a:gd name="T9" fmla="*/ 0 h 16"/>
                <a:gd name="T10" fmla="*/ 7 w 9"/>
                <a:gd name="T1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6">
                  <a:moveTo>
                    <a:pt x="7" y="1"/>
                  </a:moveTo>
                  <a:cubicBezTo>
                    <a:pt x="7" y="5"/>
                    <a:pt x="8" y="10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4" y="14"/>
                    <a:pt x="0" y="12"/>
                    <a:pt x="0" y="10"/>
                  </a:cubicBezTo>
                  <a:cubicBezTo>
                    <a:pt x="0" y="7"/>
                    <a:pt x="2" y="3"/>
                    <a:pt x="4" y="0"/>
                  </a:cubicBezTo>
                  <a:cubicBezTo>
                    <a:pt x="5" y="0"/>
                    <a:pt x="6" y="1"/>
                    <a:pt x="7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75" name="Freeform 68">
              <a:extLst>
                <a:ext uri="{FF2B5EF4-FFF2-40B4-BE49-F238E27FC236}">
                  <a16:creationId xmlns:a16="http://schemas.microsoft.com/office/drawing/2014/main" id="{36D3B770-449C-533E-E0A2-FFC1C9191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" y="1931"/>
              <a:ext cx="4" cy="6"/>
            </a:xfrm>
            <a:custGeom>
              <a:avLst/>
              <a:gdLst>
                <a:gd name="T0" fmla="*/ 11 w 11"/>
                <a:gd name="T1" fmla="*/ 0 h 14"/>
                <a:gd name="T2" fmla="*/ 9 w 11"/>
                <a:gd name="T3" fmla="*/ 13 h 14"/>
                <a:gd name="T4" fmla="*/ 6 w 11"/>
                <a:gd name="T5" fmla="*/ 14 h 14"/>
                <a:gd name="T6" fmla="*/ 0 w 11"/>
                <a:gd name="T7" fmla="*/ 1 h 14"/>
                <a:gd name="T8" fmla="*/ 11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11" y="0"/>
                  </a:moveTo>
                  <a:cubicBezTo>
                    <a:pt x="10" y="5"/>
                    <a:pt x="9" y="9"/>
                    <a:pt x="9" y="13"/>
                  </a:cubicBezTo>
                  <a:cubicBezTo>
                    <a:pt x="8" y="13"/>
                    <a:pt x="7" y="13"/>
                    <a:pt x="6" y="14"/>
                  </a:cubicBezTo>
                  <a:cubicBezTo>
                    <a:pt x="4" y="10"/>
                    <a:pt x="2" y="6"/>
                    <a:pt x="0" y="1"/>
                  </a:cubicBezTo>
                  <a:cubicBezTo>
                    <a:pt x="4" y="1"/>
                    <a:pt x="6" y="1"/>
                    <a:pt x="1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76" name="Freeform 69">
              <a:extLst>
                <a:ext uri="{FF2B5EF4-FFF2-40B4-BE49-F238E27FC236}">
                  <a16:creationId xmlns:a16="http://schemas.microsoft.com/office/drawing/2014/main" id="{0765F76F-AD6F-9736-5307-A9D8F01EF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" y="1926"/>
              <a:ext cx="5" cy="5"/>
            </a:xfrm>
            <a:custGeom>
              <a:avLst/>
              <a:gdLst>
                <a:gd name="T0" fmla="*/ 13 w 13"/>
                <a:gd name="T1" fmla="*/ 9 h 12"/>
                <a:gd name="T2" fmla="*/ 0 w 13"/>
                <a:gd name="T3" fmla="*/ 5 h 12"/>
                <a:gd name="T4" fmla="*/ 2 w 13"/>
                <a:gd name="T5" fmla="*/ 0 h 12"/>
                <a:gd name="T6" fmla="*/ 13 w 13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9"/>
                  </a:moveTo>
                  <a:cubicBezTo>
                    <a:pt x="5" y="12"/>
                    <a:pt x="1" y="11"/>
                    <a:pt x="0" y="5"/>
                  </a:cubicBezTo>
                  <a:cubicBezTo>
                    <a:pt x="0" y="4"/>
                    <a:pt x="1" y="2"/>
                    <a:pt x="2" y="0"/>
                  </a:cubicBezTo>
                  <a:cubicBezTo>
                    <a:pt x="5" y="3"/>
                    <a:pt x="8" y="5"/>
                    <a:pt x="13" y="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77" name="Freeform 70">
              <a:extLst>
                <a:ext uri="{FF2B5EF4-FFF2-40B4-BE49-F238E27FC236}">
                  <a16:creationId xmlns:a16="http://schemas.microsoft.com/office/drawing/2014/main" id="{C5718688-BC83-5219-FBDE-7CF7A5ED4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" y="1994"/>
              <a:ext cx="5" cy="4"/>
            </a:xfrm>
            <a:custGeom>
              <a:avLst/>
              <a:gdLst>
                <a:gd name="T0" fmla="*/ 3 w 12"/>
                <a:gd name="T1" fmla="*/ 0 h 12"/>
                <a:gd name="T2" fmla="*/ 12 w 12"/>
                <a:gd name="T3" fmla="*/ 9 h 12"/>
                <a:gd name="T4" fmla="*/ 9 w 12"/>
                <a:gd name="T5" fmla="*/ 12 h 12"/>
                <a:gd name="T6" fmla="*/ 0 w 12"/>
                <a:gd name="T7" fmla="*/ 4 h 12"/>
                <a:gd name="T8" fmla="*/ 3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3" y="0"/>
                  </a:moveTo>
                  <a:cubicBezTo>
                    <a:pt x="6" y="3"/>
                    <a:pt x="9" y="6"/>
                    <a:pt x="12" y="9"/>
                  </a:cubicBezTo>
                  <a:cubicBezTo>
                    <a:pt x="12" y="9"/>
                    <a:pt x="10" y="11"/>
                    <a:pt x="9" y="12"/>
                  </a:cubicBezTo>
                  <a:cubicBezTo>
                    <a:pt x="6" y="10"/>
                    <a:pt x="3" y="7"/>
                    <a:pt x="0" y="4"/>
                  </a:cubicBezTo>
                  <a:cubicBezTo>
                    <a:pt x="1" y="3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78" name="Freeform 71">
              <a:extLst>
                <a:ext uri="{FF2B5EF4-FFF2-40B4-BE49-F238E27FC236}">
                  <a16:creationId xmlns:a16="http://schemas.microsoft.com/office/drawing/2014/main" id="{54CE952A-D220-8EED-F19F-BB07AB075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" y="1953"/>
              <a:ext cx="4" cy="5"/>
            </a:xfrm>
            <a:custGeom>
              <a:avLst/>
              <a:gdLst>
                <a:gd name="T0" fmla="*/ 11 w 11"/>
                <a:gd name="T1" fmla="*/ 7 h 12"/>
                <a:gd name="T2" fmla="*/ 5 w 11"/>
                <a:gd name="T3" fmla="*/ 12 h 12"/>
                <a:gd name="T4" fmla="*/ 1 w 11"/>
                <a:gd name="T5" fmla="*/ 4 h 12"/>
                <a:gd name="T6" fmla="*/ 4 w 11"/>
                <a:gd name="T7" fmla="*/ 0 h 12"/>
                <a:gd name="T8" fmla="*/ 11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7"/>
                  </a:moveTo>
                  <a:cubicBezTo>
                    <a:pt x="9" y="9"/>
                    <a:pt x="7" y="10"/>
                    <a:pt x="5" y="12"/>
                  </a:cubicBezTo>
                  <a:cubicBezTo>
                    <a:pt x="4" y="9"/>
                    <a:pt x="1" y="7"/>
                    <a:pt x="1" y="4"/>
                  </a:cubicBezTo>
                  <a:cubicBezTo>
                    <a:pt x="0" y="3"/>
                    <a:pt x="3" y="1"/>
                    <a:pt x="4" y="0"/>
                  </a:cubicBezTo>
                  <a:cubicBezTo>
                    <a:pt x="6" y="2"/>
                    <a:pt x="8" y="4"/>
                    <a:pt x="11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79" name="Freeform 72">
              <a:extLst>
                <a:ext uri="{FF2B5EF4-FFF2-40B4-BE49-F238E27FC236}">
                  <a16:creationId xmlns:a16="http://schemas.microsoft.com/office/drawing/2014/main" id="{D36B50D4-4642-1B88-757D-D1DA3E3B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1936"/>
              <a:ext cx="5" cy="5"/>
            </a:xfrm>
            <a:custGeom>
              <a:avLst/>
              <a:gdLst>
                <a:gd name="T0" fmla="*/ 4 w 13"/>
                <a:gd name="T1" fmla="*/ 0 h 11"/>
                <a:gd name="T2" fmla="*/ 13 w 13"/>
                <a:gd name="T3" fmla="*/ 6 h 11"/>
                <a:gd name="T4" fmla="*/ 8 w 13"/>
                <a:gd name="T5" fmla="*/ 11 h 11"/>
                <a:gd name="T6" fmla="*/ 0 w 13"/>
                <a:gd name="T7" fmla="*/ 5 h 11"/>
                <a:gd name="T8" fmla="*/ 4 w 1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4" y="0"/>
                  </a:moveTo>
                  <a:cubicBezTo>
                    <a:pt x="7" y="2"/>
                    <a:pt x="10" y="4"/>
                    <a:pt x="13" y="6"/>
                  </a:cubicBezTo>
                  <a:cubicBezTo>
                    <a:pt x="11" y="8"/>
                    <a:pt x="9" y="11"/>
                    <a:pt x="8" y="11"/>
                  </a:cubicBezTo>
                  <a:cubicBezTo>
                    <a:pt x="5" y="9"/>
                    <a:pt x="3" y="7"/>
                    <a:pt x="0" y="5"/>
                  </a:cubicBezTo>
                  <a:cubicBezTo>
                    <a:pt x="2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80" name="Freeform 73">
              <a:extLst>
                <a:ext uri="{FF2B5EF4-FFF2-40B4-BE49-F238E27FC236}">
                  <a16:creationId xmlns:a16="http://schemas.microsoft.com/office/drawing/2014/main" id="{B26D23C8-4BA6-7DB8-5C4A-AE0C62E43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1" y="1994"/>
              <a:ext cx="4" cy="6"/>
            </a:xfrm>
            <a:custGeom>
              <a:avLst/>
              <a:gdLst>
                <a:gd name="T0" fmla="*/ 5 w 11"/>
                <a:gd name="T1" fmla="*/ 0 h 14"/>
                <a:gd name="T2" fmla="*/ 11 w 11"/>
                <a:gd name="T3" fmla="*/ 12 h 14"/>
                <a:gd name="T4" fmla="*/ 7 w 11"/>
                <a:gd name="T5" fmla="*/ 14 h 14"/>
                <a:gd name="T6" fmla="*/ 0 w 11"/>
                <a:gd name="T7" fmla="*/ 2 h 14"/>
                <a:gd name="T8" fmla="*/ 5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5" y="0"/>
                  </a:moveTo>
                  <a:cubicBezTo>
                    <a:pt x="7" y="4"/>
                    <a:pt x="9" y="8"/>
                    <a:pt x="11" y="12"/>
                  </a:cubicBezTo>
                  <a:cubicBezTo>
                    <a:pt x="10" y="13"/>
                    <a:pt x="9" y="13"/>
                    <a:pt x="7" y="14"/>
                  </a:cubicBezTo>
                  <a:cubicBezTo>
                    <a:pt x="5" y="10"/>
                    <a:pt x="2" y="6"/>
                    <a:pt x="0" y="2"/>
                  </a:cubicBezTo>
                  <a:cubicBezTo>
                    <a:pt x="2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81" name="Freeform 74">
              <a:extLst>
                <a:ext uri="{FF2B5EF4-FFF2-40B4-BE49-F238E27FC236}">
                  <a16:creationId xmlns:a16="http://schemas.microsoft.com/office/drawing/2014/main" id="{7C8876E7-934A-A90C-6373-62329E6FF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" y="1946"/>
              <a:ext cx="6" cy="14"/>
            </a:xfrm>
            <a:custGeom>
              <a:avLst/>
              <a:gdLst>
                <a:gd name="T0" fmla="*/ 7 w 17"/>
                <a:gd name="T1" fmla="*/ 36 h 36"/>
                <a:gd name="T2" fmla="*/ 8 w 17"/>
                <a:gd name="T3" fmla="*/ 0 h 36"/>
                <a:gd name="T4" fmla="*/ 14 w 17"/>
                <a:gd name="T5" fmla="*/ 6 h 36"/>
                <a:gd name="T6" fmla="*/ 7 w 17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6">
                  <a:moveTo>
                    <a:pt x="7" y="36"/>
                  </a:moveTo>
                  <a:cubicBezTo>
                    <a:pt x="0" y="24"/>
                    <a:pt x="6" y="13"/>
                    <a:pt x="8" y="0"/>
                  </a:cubicBezTo>
                  <a:cubicBezTo>
                    <a:pt x="11" y="3"/>
                    <a:pt x="15" y="5"/>
                    <a:pt x="14" y="6"/>
                  </a:cubicBezTo>
                  <a:cubicBezTo>
                    <a:pt x="13" y="16"/>
                    <a:pt x="17" y="27"/>
                    <a:pt x="7" y="3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82" name="Freeform 75">
              <a:extLst>
                <a:ext uri="{FF2B5EF4-FFF2-40B4-BE49-F238E27FC236}">
                  <a16:creationId xmlns:a16="http://schemas.microsoft.com/office/drawing/2014/main" id="{5EA26F37-2799-BB07-FA04-9F4B6C888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" y="2016"/>
              <a:ext cx="4" cy="6"/>
            </a:xfrm>
            <a:custGeom>
              <a:avLst/>
              <a:gdLst>
                <a:gd name="T0" fmla="*/ 10 w 10"/>
                <a:gd name="T1" fmla="*/ 2 h 16"/>
                <a:gd name="T2" fmla="*/ 6 w 10"/>
                <a:gd name="T3" fmla="*/ 16 h 16"/>
                <a:gd name="T4" fmla="*/ 1 w 10"/>
                <a:gd name="T5" fmla="*/ 10 h 16"/>
                <a:gd name="T6" fmla="*/ 6 w 10"/>
                <a:gd name="T7" fmla="*/ 0 h 16"/>
                <a:gd name="T8" fmla="*/ 10 w 1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10" y="2"/>
                  </a:moveTo>
                  <a:cubicBezTo>
                    <a:pt x="8" y="6"/>
                    <a:pt x="7" y="10"/>
                    <a:pt x="6" y="16"/>
                  </a:cubicBezTo>
                  <a:cubicBezTo>
                    <a:pt x="4" y="13"/>
                    <a:pt x="0" y="11"/>
                    <a:pt x="1" y="10"/>
                  </a:cubicBezTo>
                  <a:cubicBezTo>
                    <a:pt x="2" y="6"/>
                    <a:pt x="4" y="3"/>
                    <a:pt x="6" y="0"/>
                  </a:cubicBezTo>
                  <a:cubicBezTo>
                    <a:pt x="7" y="0"/>
                    <a:pt x="8" y="1"/>
                    <a:pt x="10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83" name="Freeform 76">
              <a:extLst>
                <a:ext uri="{FF2B5EF4-FFF2-40B4-BE49-F238E27FC236}">
                  <a16:creationId xmlns:a16="http://schemas.microsoft.com/office/drawing/2014/main" id="{165C6762-187D-5F50-3E9A-BB51517CC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" y="2001"/>
              <a:ext cx="5" cy="4"/>
            </a:xfrm>
            <a:custGeom>
              <a:avLst/>
              <a:gdLst>
                <a:gd name="T0" fmla="*/ 13 w 13"/>
                <a:gd name="T1" fmla="*/ 5 h 12"/>
                <a:gd name="T2" fmla="*/ 0 w 13"/>
                <a:gd name="T3" fmla="*/ 12 h 12"/>
                <a:gd name="T4" fmla="*/ 13 w 13"/>
                <a:gd name="T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5"/>
                  </a:moveTo>
                  <a:cubicBezTo>
                    <a:pt x="8" y="8"/>
                    <a:pt x="4" y="10"/>
                    <a:pt x="0" y="12"/>
                  </a:cubicBezTo>
                  <a:cubicBezTo>
                    <a:pt x="6" y="1"/>
                    <a:pt x="7" y="0"/>
                    <a:pt x="13" y="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84" name="Freeform 77">
              <a:extLst>
                <a:ext uri="{FF2B5EF4-FFF2-40B4-BE49-F238E27FC236}">
                  <a16:creationId xmlns:a16="http://schemas.microsoft.com/office/drawing/2014/main" id="{184603E5-71FD-E296-5EA6-8706660D3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" y="2010"/>
              <a:ext cx="5" cy="2"/>
            </a:xfrm>
            <a:custGeom>
              <a:avLst/>
              <a:gdLst>
                <a:gd name="T0" fmla="*/ 14 w 14"/>
                <a:gd name="T1" fmla="*/ 4 h 7"/>
                <a:gd name="T2" fmla="*/ 1 w 14"/>
                <a:gd name="T3" fmla="*/ 7 h 7"/>
                <a:gd name="T4" fmla="*/ 0 w 14"/>
                <a:gd name="T5" fmla="*/ 3 h 7"/>
                <a:gd name="T6" fmla="*/ 13 w 14"/>
                <a:gd name="T7" fmla="*/ 0 h 7"/>
                <a:gd name="T8" fmla="*/ 14 w 14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0" y="5"/>
                    <a:pt x="5" y="6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ubicBezTo>
                    <a:pt x="14" y="1"/>
                    <a:pt x="14" y="3"/>
                    <a:pt x="14" y="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85" name="Freeform 78">
              <a:extLst>
                <a:ext uri="{FF2B5EF4-FFF2-40B4-BE49-F238E27FC236}">
                  <a16:creationId xmlns:a16="http://schemas.microsoft.com/office/drawing/2014/main" id="{7835F3AC-5737-D2FD-2003-08D75890D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" y="1993"/>
              <a:ext cx="67" cy="37"/>
            </a:xfrm>
            <a:custGeom>
              <a:avLst/>
              <a:gdLst>
                <a:gd name="T0" fmla="*/ 102 w 175"/>
                <a:gd name="T1" fmla="*/ 59 h 96"/>
                <a:gd name="T2" fmla="*/ 97 w 175"/>
                <a:gd name="T3" fmla="*/ 65 h 96"/>
                <a:gd name="T4" fmla="*/ 95 w 175"/>
                <a:gd name="T5" fmla="*/ 63 h 96"/>
                <a:gd name="T6" fmla="*/ 97 w 175"/>
                <a:gd name="T7" fmla="*/ 58 h 96"/>
                <a:gd name="T8" fmla="*/ 73 w 175"/>
                <a:gd name="T9" fmla="*/ 52 h 96"/>
                <a:gd name="T10" fmla="*/ 68 w 175"/>
                <a:gd name="T11" fmla="*/ 50 h 96"/>
                <a:gd name="T12" fmla="*/ 59 w 175"/>
                <a:gd name="T13" fmla="*/ 40 h 96"/>
                <a:gd name="T14" fmla="*/ 7 w 175"/>
                <a:gd name="T15" fmla="*/ 7 h 96"/>
                <a:gd name="T16" fmla="*/ 0 w 175"/>
                <a:gd name="T17" fmla="*/ 0 h 96"/>
                <a:gd name="T18" fmla="*/ 40 w 175"/>
                <a:gd name="T19" fmla="*/ 17 h 96"/>
                <a:gd name="T20" fmla="*/ 61 w 175"/>
                <a:gd name="T21" fmla="*/ 34 h 96"/>
                <a:gd name="T22" fmla="*/ 79 w 175"/>
                <a:gd name="T23" fmla="*/ 44 h 96"/>
                <a:gd name="T24" fmla="*/ 85 w 175"/>
                <a:gd name="T25" fmla="*/ 43 h 96"/>
                <a:gd name="T26" fmla="*/ 93 w 175"/>
                <a:gd name="T27" fmla="*/ 51 h 96"/>
                <a:gd name="T28" fmla="*/ 145 w 175"/>
                <a:gd name="T29" fmla="*/ 68 h 96"/>
                <a:gd name="T30" fmla="*/ 164 w 175"/>
                <a:gd name="T31" fmla="*/ 85 h 96"/>
                <a:gd name="T32" fmla="*/ 170 w 175"/>
                <a:gd name="T33" fmla="*/ 77 h 96"/>
                <a:gd name="T34" fmla="*/ 169 w 175"/>
                <a:gd name="T35" fmla="*/ 96 h 96"/>
                <a:gd name="T36" fmla="*/ 102 w 175"/>
                <a:gd name="T37" fmla="*/ 5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96">
                  <a:moveTo>
                    <a:pt x="102" y="59"/>
                  </a:moveTo>
                  <a:cubicBezTo>
                    <a:pt x="100" y="62"/>
                    <a:pt x="98" y="63"/>
                    <a:pt x="97" y="65"/>
                  </a:cubicBezTo>
                  <a:cubicBezTo>
                    <a:pt x="97" y="65"/>
                    <a:pt x="94" y="63"/>
                    <a:pt x="95" y="63"/>
                  </a:cubicBezTo>
                  <a:cubicBezTo>
                    <a:pt x="95" y="61"/>
                    <a:pt x="96" y="60"/>
                    <a:pt x="97" y="58"/>
                  </a:cubicBezTo>
                  <a:cubicBezTo>
                    <a:pt x="89" y="55"/>
                    <a:pt x="83" y="48"/>
                    <a:pt x="73" y="52"/>
                  </a:cubicBezTo>
                  <a:cubicBezTo>
                    <a:pt x="72" y="53"/>
                    <a:pt x="69" y="51"/>
                    <a:pt x="68" y="50"/>
                  </a:cubicBezTo>
                  <a:cubicBezTo>
                    <a:pt x="65" y="47"/>
                    <a:pt x="63" y="42"/>
                    <a:pt x="59" y="40"/>
                  </a:cubicBezTo>
                  <a:cubicBezTo>
                    <a:pt x="42" y="29"/>
                    <a:pt x="24" y="18"/>
                    <a:pt x="7" y="7"/>
                  </a:cubicBezTo>
                  <a:cubicBezTo>
                    <a:pt x="5" y="6"/>
                    <a:pt x="4" y="4"/>
                    <a:pt x="0" y="0"/>
                  </a:cubicBezTo>
                  <a:cubicBezTo>
                    <a:pt x="18" y="2"/>
                    <a:pt x="26" y="21"/>
                    <a:pt x="40" y="17"/>
                  </a:cubicBezTo>
                  <a:cubicBezTo>
                    <a:pt x="48" y="24"/>
                    <a:pt x="54" y="29"/>
                    <a:pt x="61" y="34"/>
                  </a:cubicBezTo>
                  <a:cubicBezTo>
                    <a:pt x="66" y="38"/>
                    <a:pt x="73" y="40"/>
                    <a:pt x="79" y="44"/>
                  </a:cubicBezTo>
                  <a:cubicBezTo>
                    <a:pt x="81" y="44"/>
                    <a:pt x="83" y="44"/>
                    <a:pt x="85" y="43"/>
                  </a:cubicBezTo>
                  <a:cubicBezTo>
                    <a:pt x="93" y="40"/>
                    <a:pt x="94" y="41"/>
                    <a:pt x="93" y="51"/>
                  </a:cubicBezTo>
                  <a:cubicBezTo>
                    <a:pt x="111" y="57"/>
                    <a:pt x="126" y="69"/>
                    <a:pt x="145" y="68"/>
                  </a:cubicBezTo>
                  <a:cubicBezTo>
                    <a:pt x="146" y="80"/>
                    <a:pt x="159" y="78"/>
                    <a:pt x="164" y="85"/>
                  </a:cubicBezTo>
                  <a:cubicBezTo>
                    <a:pt x="166" y="82"/>
                    <a:pt x="168" y="80"/>
                    <a:pt x="170" y="77"/>
                  </a:cubicBezTo>
                  <a:cubicBezTo>
                    <a:pt x="175" y="85"/>
                    <a:pt x="173" y="91"/>
                    <a:pt x="169" y="96"/>
                  </a:cubicBezTo>
                  <a:cubicBezTo>
                    <a:pt x="146" y="83"/>
                    <a:pt x="124" y="71"/>
                    <a:pt x="102" y="5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86" name="Freeform 79">
              <a:extLst>
                <a:ext uri="{FF2B5EF4-FFF2-40B4-BE49-F238E27FC236}">
                  <a16:creationId xmlns:a16="http://schemas.microsoft.com/office/drawing/2014/main" id="{995BAF84-B64E-69CD-30D4-9B86633B2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" y="1945"/>
              <a:ext cx="5" cy="6"/>
            </a:xfrm>
            <a:custGeom>
              <a:avLst/>
              <a:gdLst>
                <a:gd name="T0" fmla="*/ 15 w 15"/>
                <a:gd name="T1" fmla="*/ 14 h 14"/>
                <a:gd name="T2" fmla="*/ 0 w 15"/>
                <a:gd name="T3" fmla="*/ 14 h 14"/>
                <a:gd name="T4" fmla="*/ 13 w 15"/>
                <a:gd name="T5" fmla="*/ 0 h 14"/>
                <a:gd name="T6" fmla="*/ 15 w 15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5" y="14"/>
                  </a:moveTo>
                  <a:cubicBezTo>
                    <a:pt x="11" y="14"/>
                    <a:pt x="7" y="14"/>
                    <a:pt x="0" y="14"/>
                  </a:cubicBezTo>
                  <a:cubicBezTo>
                    <a:pt x="5" y="9"/>
                    <a:pt x="8" y="5"/>
                    <a:pt x="13" y="0"/>
                  </a:cubicBezTo>
                  <a:cubicBezTo>
                    <a:pt x="14" y="7"/>
                    <a:pt x="14" y="10"/>
                    <a:pt x="15" y="1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87" name="Freeform 80">
              <a:extLst>
                <a:ext uri="{FF2B5EF4-FFF2-40B4-BE49-F238E27FC236}">
                  <a16:creationId xmlns:a16="http://schemas.microsoft.com/office/drawing/2014/main" id="{DF5EF0C8-3BD7-2415-9363-34DD43082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" y="1950"/>
              <a:ext cx="5" cy="6"/>
            </a:xfrm>
            <a:custGeom>
              <a:avLst/>
              <a:gdLst>
                <a:gd name="T0" fmla="*/ 10 w 12"/>
                <a:gd name="T1" fmla="*/ 0 h 15"/>
                <a:gd name="T2" fmla="*/ 12 w 12"/>
                <a:gd name="T3" fmla="*/ 15 h 15"/>
                <a:gd name="T4" fmla="*/ 10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0" y="0"/>
                  </a:moveTo>
                  <a:cubicBezTo>
                    <a:pt x="10" y="6"/>
                    <a:pt x="11" y="10"/>
                    <a:pt x="12" y="15"/>
                  </a:cubicBezTo>
                  <a:cubicBezTo>
                    <a:pt x="0" y="10"/>
                    <a:pt x="0" y="8"/>
                    <a:pt x="1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88" name="Freeform 81">
              <a:extLst>
                <a:ext uri="{FF2B5EF4-FFF2-40B4-BE49-F238E27FC236}">
                  <a16:creationId xmlns:a16="http://schemas.microsoft.com/office/drawing/2014/main" id="{37149308-D139-3FE7-94E3-CC042FDE6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" y="1937"/>
              <a:ext cx="4" cy="6"/>
            </a:xfrm>
            <a:custGeom>
              <a:avLst/>
              <a:gdLst>
                <a:gd name="T0" fmla="*/ 9 w 9"/>
                <a:gd name="T1" fmla="*/ 2 h 15"/>
                <a:gd name="T2" fmla="*/ 4 w 9"/>
                <a:gd name="T3" fmla="*/ 15 h 15"/>
                <a:gd name="T4" fmla="*/ 0 w 9"/>
                <a:gd name="T5" fmla="*/ 11 h 15"/>
                <a:gd name="T6" fmla="*/ 4 w 9"/>
                <a:gd name="T7" fmla="*/ 0 h 15"/>
                <a:gd name="T8" fmla="*/ 9 w 9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2"/>
                  </a:moveTo>
                  <a:cubicBezTo>
                    <a:pt x="7" y="6"/>
                    <a:pt x="5" y="10"/>
                    <a:pt x="4" y="15"/>
                  </a:cubicBezTo>
                  <a:cubicBezTo>
                    <a:pt x="2" y="13"/>
                    <a:pt x="0" y="12"/>
                    <a:pt x="0" y="11"/>
                  </a:cubicBezTo>
                  <a:cubicBezTo>
                    <a:pt x="1" y="7"/>
                    <a:pt x="3" y="4"/>
                    <a:pt x="4" y="0"/>
                  </a:cubicBezTo>
                  <a:cubicBezTo>
                    <a:pt x="6" y="1"/>
                    <a:pt x="7" y="1"/>
                    <a:pt x="9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89" name="Freeform 82">
              <a:extLst>
                <a:ext uri="{FF2B5EF4-FFF2-40B4-BE49-F238E27FC236}">
                  <a16:creationId xmlns:a16="http://schemas.microsoft.com/office/drawing/2014/main" id="{04ED7592-DAC0-9046-4E12-54CE24ECC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" y="1941"/>
              <a:ext cx="6" cy="6"/>
            </a:xfrm>
            <a:custGeom>
              <a:avLst/>
              <a:gdLst>
                <a:gd name="T0" fmla="*/ 0 w 16"/>
                <a:gd name="T1" fmla="*/ 11 h 15"/>
                <a:gd name="T2" fmla="*/ 13 w 16"/>
                <a:gd name="T3" fmla="*/ 0 h 15"/>
                <a:gd name="T4" fmla="*/ 16 w 16"/>
                <a:gd name="T5" fmla="*/ 3 h 15"/>
                <a:gd name="T6" fmla="*/ 3 w 16"/>
                <a:gd name="T7" fmla="*/ 15 h 15"/>
                <a:gd name="T8" fmla="*/ 0 w 16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0" y="11"/>
                  </a:moveTo>
                  <a:cubicBezTo>
                    <a:pt x="4" y="8"/>
                    <a:pt x="9" y="4"/>
                    <a:pt x="13" y="0"/>
                  </a:cubicBezTo>
                  <a:cubicBezTo>
                    <a:pt x="14" y="1"/>
                    <a:pt x="15" y="2"/>
                    <a:pt x="16" y="3"/>
                  </a:cubicBezTo>
                  <a:cubicBezTo>
                    <a:pt x="11" y="7"/>
                    <a:pt x="7" y="11"/>
                    <a:pt x="3" y="15"/>
                  </a:cubicBezTo>
                  <a:cubicBezTo>
                    <a:pt x="2" y="13"/>
                    <a:pt x="1" y="12"/>
                    <a:pt x="0" y="1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</p:grpSp>
      <p:grpSp>
        <p:nvGrpSpPr>
          <p:cNvPr id="190" name="Group 85">
            <a:extLst>
              <a:ext uri="{FF2B5EF4-FFF2-40B4-BE49-F238E27FC236}">
                <a16:creationId xmlns:a16="http://schemas.microsoft.com/office/drawing/2014/main" id="{D95DD3DC-4AEA-4690-B17E-9A90B5A8B9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8914" y="2275258"/>
            <a:ext cx="879475" cy="577849"/>
            <a:chOff x="1050" y="2921"/>
            <a:chExt cx="554" cy="364"/>
          </a:xfrm>
        </p:grpSpPr>
        <p:sp>
          <p:nvSpPr>
            <p:cNvPr id="192" name="Freeform 86">
              <a:extLst>
                <a:ext uri="{FF2B5EF4-FFF2-40B4-BE49-F238E27FC236}">
                  <a16:creationId xmlns:a16="http://schemas.microsoft.com/office/drawing/2014/main" id="{763C1638-B79D-CF64-7DAA-B72C6121FD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" y="2921"/>
              <a:ext cx="554" cy="364"/>
            </a:xfrm>
            <a:custGeom>
              <a:avLst/>
              <a:gdLst>
                <a:gd name="T0" fmla="*/ 1112 w 1452"/>
                <a:gd name="T1" fmla="*/ 616 h 951"/>
                <a:gd name="T2" fmla="*/ 929 w 1452"/>
                <a:gd name="T3" fmla="*/ 460 h 951"/>
                <a:gd name="T4" fmla="*/ 872 w 1452"/>
                <a:gd name="T5" fmla="*/ 524 h 951"/>
                <a:gd name="T6" fmla="*/ 1028 w 1452"/>
                <a:gd name="T7" fmla="*/ 657 h 951"/>
                <a:gd name="T8" fmla="*/ 1035 w 1452"/>
                <a:gd name="T9" fmla="*/ 825 h 951"/>
                <a:gd name="T10" fmla="*/ 985 w 1452"/>
                <a:gd name="T11" fmla="*/ 847 h 951"/>
                <a:gd name="T12" fmla="*/ 926 w 1452"/>
                <a:gd name="T13" fmla="*/ 599 h 951"/>
                <a:gd name="T14" fmla="*/ 853 w 1452"/>
                <a:gd name="T15" fmla="*/ 794 h 951"/>
                <a:gd name="T16" fmla="*/ 726 w 1452"/>
                <a:gd name="T17" fmla="*/ 747 h 951"/>
                <a:gd name="T18" fmla="*/ 696 w 1452"/>
                <a:gd name="T19" fmla="*/ 678 h 951"/>
                <a:gd name="T20" fmla="*/ 644 w 1452"/>
                <a:gd name="T21" fmla="*/ 644 h 951"/>
                <a:gd name="T22" fmla="*/ 592 w 1452"/>
                <a:gd name="T23" fmla="*/ 727 h 951"/>
                <a:gd name="T24" fmla="*/ 514 w 1452"/>
                <a:gd name="T25" fmla="*/ 688 h 951"/>
                <a:gd name="T26" fmla="*/ 465 w 1452"/>
                <a:gd name="T27" fmla="*/ 868 h 951"/>
                <a:gd name="T28" fmla="*/ 421 w 1452"/>
                <a:gd name="T29" fmla="*/ 752 h 951"/>
                <a:gd name="T30" fmla="*/ 524 w 1452"/>
                <a:gd name="T31" fmla="*/ 557 h 951"/>
                <a:gd name="T32" fmla="*/ 572 w 1452"/>
                <a:gd name="T33" fmla="*/ 429 h 951"/>
                <a:gd name="T34" fmla="*/ 345 w 1452"/>
                <a:gd name="T35" fmla="*/ 634 h 951"/>
                <a:gd name="T36" fmla="*/ 380 w 1452"/>
                <a:gd name="T37" fmla="*/ 509 h 951"/>
                <a:gd name="T38" fmla="*/ 140 w 1452"/>
                <a:gd name="T39" fmla="*/ 109 h 951"/>
                <a:gd name="T40" fmla="*/ 455 w 1452"/>
                <a:gd name="T41" fmla="*/ 158 h 951"/>
                <a:gd name="T42" fmla="*/ 439 w 1452"/>
                <a:gd name="T43" fmla="*/ 35 h 951"/>
                <a:gd name="T44" fmla="*/ 570 w 1452"/>
                <a:gd name="T45" fmla="*/ 235 h 951"/>
                <a:gd name="T46" fmla="*/ 509 w 1452"/>
                <a:gd name="T47" fmla="*/ 102 h 951"/>
                <a:gd name="T48" fmla="*/ 918 w 1452"/>
                <a:gd name="T49" fmla="*/ 93 h 951"/>
                <a:gd name="T50" fmla="*/ 896 w 1452"/>
                <a:gd name="T51" fmla="*/ 240 h 951"/>
                <a:gd name="T52" fmla="*/ 1053 w 1452"/>
                <a:gd name="T53" fmla="*/ 23 h 951"/>
                <a:gd name="T54" fmla="*/ 1027 w 1452"/>
                <a:gd name="T55" fmla="*/ 116 h 951"/>
                <a:gd name="T56" fmla="*/ 1018 w 1452"/>
                <a:gd name="T57" fmla="*/ 237 h 951"/>
                <a:gd name="T58" fmla="*/ 1123 w 1452"/>
                <a:gd name="T59" fmla="*/ 370 h 951"/>
                <a:gd name="T60" fmla="*/ 763 w 1452"/>
                <a:gd name="T61" fmla="*/ 445 h 951"/>
                <a:gd name="T62" fmla="*/ 846 w 1452"/>
                <a:gd name="T63" fmla="*/ 404 h 951"/>
                <a:gd name="T64" fmla="*/ 857 w 1452"/>
                <a:gd name="T65" fmla="*/ 255 h 951"/>
                <a:gd name="T66" fmla="*/ 634 w 1452"/>
                <a:gd name="T67" fmla="*/ 325 h 951"/>
                <a:gd name="T68" fmla="*/ 635 w 1452"/>
                <a:gd name="T69" fmla="*/ 429 h 951"/>
                <a:gd name="T70" fmla="*/ 683 w 1452"/>
                <a:gd name="T71" fmla="*/ 452 h 951"/>
                <a:gd name="T72" fmla="*/ 101 w 1452"/>
                <a:gd name="T73" fmla="*/ 118 h 951"/>
                <a:gd name="T74" fmla="*/ 286 w 1452"/>
                <a:gd name="T75" fmla="*/ 302 h 951"/>
                <a:gd name="T76" fmla="*/ 544 w 1452"/>
                <a:gd name="T77" fmla="*/ 314 h 951"/>
                <a:gd name="T78" fmla="*/ 1276 w 1452"/>
                <a:gd name="T79" fmla="*/ 262 h 951"/>
                <a:gd name="T80" fmla="*/ 1333 w 1452"/>
                <a:gd name="T81" fmla="*/ 137 h 951"/>
                <a:gd name="T82" fmla="*/ 1362 w 1452"/>
                <a:gd name="T83" fmla="*/ 155 h 951"/>
                <a:gd name="T84" fmla="*/ 1270 w 1452"/>
                <a:gd name="T85" fmla="*/ 230 h 951"/>
                <a:gd name="T86" fmla="*/ 558 w 1452"/>
                <a:gd name="T87" fmla="*/ 419 h 951"/>
                <a:gd name="T88" fmla="*/ 417 w 1452"/>
                <a:gd name="T89" fmla="*/ 443 h 951"/>
                <a:gd name="T90" fmla="*/ 371 w 1452"/>
                <a:gd name="T91" fmla="*/ 410 h 951"/>
                <a:gd name="T92" fmla="*/ 1054 w 1452"/>
                <a:gd name="T93" fmla="*/ 391 h 951"/>
                <a:gd name="T94" fmla="*/ 607 w 1452"/>
                <a:gd name="T95" fmla="*/ 516 h 951"/>
                <a:gd name="T96" fmla="*/ 737 w 1452"/>
                <a:gd name="T97" fmla="*/ 585 h 951"/>
                <a:gd name="T98" fmla="*/ 858 w 1452"/>
                <a:gd name="T99" fmla="*/ 543 h 951"/>
                <a:gd name="T100" fmla="*/ 669 w 1452"/>
                <a:gd name="T101" fmla="*/ 522 h 951"/>
                <a:gd name="T102" fmla="*/ 966 w 1452"/>
                <a:gd name="T103" fmla="*/ 287 h 951"/>
                <a:gd name="T104" fmla="*/ 373 w 1452"/>
                <a:gd name="T105" fmla="*/ 340 h 951"/>
                <a:gd name="T106" fmla="*/ 395 w 1452"/>
                <a:gd name="T107" fmla="*/ 329 h 951"/>
                <a:gd name="T108" fmla="*/ 1092 w 1452"/>
                <a:gd name="T109" fmla="*/ 351 h 951"/>
                <a:gd name="T110" fmla="*/ 1104 w 1452"/>
                <a:gd name="T111" fmla="*/ 284 h 951"/>
                <a:gd name="T112" fmla="*/ 1104 w 1452"/>
                <a:gd name="T113" fmla="*/ 284 h 951"/>
                <a:gd name="T114" fmla="*/ 575 w 1452"/>
                <a:gd name="T115" fmla="*/ 365 h 951"/>
                <a:gd name="T116" fmla="*/ 1062 w 1452"/>
                <a:gd name="T117" fmla="*/ 321 h 951"/>
                <a:gd name="T118" fmla="*/ 858 w 1452"/>
                <a:gd name="T119" fmla="*/ 344 h 951"/>
                <a:gd name="T120" fmla="*/ 791 w 1452"/>
                <a:gd name="T121" fmla="*/ 669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2" h="951">
                  <a:moveTo>
                    <a:pt x="1079" y="377"/>
                  </a:moveTo>
                  <a:cubicBezTo>
                    <a:pt x="1081" y="378"/>
                    <a:pt x="1082" y="380"/>
                    <a:pt x="1083" y="380"/>
                  </a:cubicBezTo>
                  <a:cubicBezTo>
                    <a:pt x="1087" y="380"/>
                    <a:pt x="1091" y="379"/>
                    <a:pt x="1095" y="380"/>
                  </a:cubicBezTo>
                  <a:cubicBezTo>
                    <a:pt x="1116" y="385"/>
                    <a:pt x="1137" y="390"/>
                    <a:pt x="1157" y="396"/>
                  </a:cubicBezTo>
                  <a:cubicBezTo>
                    <a:pt x="1180" y="401"/>
                    <a:pt x="1196" y="415"/>
                    <a:pt x="1210" y="432"/>
                  </a:cubicBezTo>
                  <a:cubicBezTo>
                    <a:pt x="1220" y="445"/>
                    <a:pt x="1224" y="460"/>
                    <a:pt x="1218" y="475"/>
                  </a:cubicBezTo>
                  <a:cubicBezTo>
                    <a:pt x="1215" y="483"/>
                    <a:pt x="1208" y="493"/>
                    <a:pt x="1200" y="496"/>
                  </a:cubicBezTo>
                  <a:cubicBezTo>
                    <a:pt x="1168" y="508"/>
                    <a:pt x="1134" y="518"/>
                    <a:pt x="1101" y="528"/>
                  </a:cubicBezTo>
                  <a:cubicBezTo>
                    <a:pt x="1097" y="529"/>
                    <a:pt x="1091" y="530"/>
                    <a:pt x="1087" y="531"/>
                  </a:cubicBezTo>
                  <a:cubicBezTo>
                    <a:pt x="1089" y="536"/>
                    <a:pt x="1093" y="542"/>
                    <a:pt x="1094" y="547"/>
                  </a:cubicBezTo>
                  <a:cubicBezTo>
                    <a:pt x="1095" y="556"/>
                    <a:pt x="1088" y="557"/>
                    <a:pt x="1081" y="559"/>
                  </a:cubicBezTo>
                  <a:cubicBezTo>
                    <a:pt x="1083" y="565"/>
                    <a:pt x="1085" y="570"/>
                    <a:pt x="1087" y="575"/>
                  </a:cubicBezTo>
                  <a:cubicBezTo>
                    <a:pt x="1088" y="580"/>
                    <a:pt x="1091" y="586"/>
                    <a:pt x="1092" y="591"/>
                  </a:cubicBezTo>
                  <a:cubicBezTo>
                    <a:pt x="1095" y="602"/>
                    <a:pt x="1100" y="611"/>
                    <a:pt x="1112" y="616"/>
                  </a:cubicBezTo>
                  <a:cubicBezTo>
                    <a:pt x="1121" y="619"/>
                    <a:pt x="1128" y="630"/>
                    <a:pt x="1135" y="637"/>
                  </a:cubicBezTo>
                  <a:cubicBezTo>
                    <a:pt x="1132" y="641"/>
                    <a:pt x="1129" y="643"/>
                    <a:pt x="1127" y="646"/>
                  </a:cubicBezTo>
                  <a:cubicBezTo>
                    <a:pt x="1119" y="643"/>
                    <a:pt x="1112" y="639"/>
                    <a:pt x="1102" y="634"/>
                  </a:cubicBezTo>
                  <a:cubicBezTo>
                    <a:pt x="1102" y="642"/>
                    <a:pt x="1101" y="648"/>
                    <a:pt x="1101" y="654"/>
                  </a:cubicBezTo>
                  <a:cubicBezTo>
                    <a:pt x="1101" y="658"/>
                    <a:pt x="1103" y="663"/>
                    <a:pt x="1097" y="664"/>
                  </a:cubicBezTo>
                  <a:cubicBezTo>
                    <a:pt x="1091" y="664"/>
                    <a:pt x="1085" y="666"/>
                    <a:pt x="1082" y="658"/>
                  </a:cubicBezTo>
                  <a:cubicBezTo>
                    <a:pt x="1084" y="657"/>
                    <a:pt x="1085" y="657"/>
                    <a:pt x="1087" y="656"/>
                  </a:cubicBezTo>
                  <a:cubicBezTo>
                    <a:pt x="1086" y="656"/>
                    <a:pt x="1085" y="655"/>
                    <a:pt x="1084" y="655"/>
                  </a:cubicBezTo>
                  <a:cubicBezTo>
                    <a:pt x="1085" y="651"/>
                    <a:pt x="1084" y="647"/>
                    <a:pt x="1085" y="644"/>
                  </a:cubicBezTo>
                  <a:cubicBezTo>
                    <a:pt x="1090" y="630"/>
                    <a:pt x="1092" y="618"/>
                    <a:pt x="1082" y="605"/>
                  </a:cubicBezTo>
                  <a:cubicBezTo>
                    <a:pt x="1075" y="596"/>
                    <a:pt x="1071" y="585"/>
                    <a:pt x="1066" y="575"/>
                  </a:cubicBezTo>
                  <a:cubicBezTo>
                    <a:pt x="1042" y="578"/>
                    <a:pt x="1023" y="556"/>
                    <a:pt x="1024" y="530"/>
                  </a:cubicBezTo>
                  <a:cubicBezTo>
                    <a:pt x="1008" y="521"/>
                    <a:pt x="991" y="515"/>
                    <a:pt x="977" y="504"/>
                  </a:cubicBezTo>
                  <a:cubicBezTo>
                    <a:pt x="960" y="491"/>
                    <a:pt x="945" y="475"/>
                    <a:pt x="929" y="460"/>
                  </a:cubicBezTo>
                  <a:cubicBezTo>
                    <a:pt x="915" y="446"/>
                    <a:pt x="902" y="431"/>
                    <a:pt x="888" y="417"/>
                  </a:cubicBezTo>
                  <a:cubicBezTo>
                    <a:pt x="879" y="409"/>
                    <a:pt x="879" y="409"/>
                    <a:pt x="872" y="418"/>
                  </a:cubicBezTo>
                  <a:cubicBezTo>
                    <a:pt x="870" y="420"/>
                    <a:pt x="867" y="422"/>
                    <a:pt x="866" y="424"/>
                  </a:cubicBezTo>
                  <a:cubicBezTo>
                    <a:pt x="864" y="427"/>
                    <a:pt x="861" y="430"/>
                    <a:pt x="862" y="432"/>
                  </a:cubicBezTo>
                  <a:cubicBezTo>
                    <a:pt x="863" y="440"/>
                    <a:pt x="859" y="441"/>
                    <a:pt x="852" y="439"/>
                  </a:cubicBezTo>
                  <a:cubicBezTo>
                    <a:pt x="854" y="448"/>
                    <a:pt x="849" y="449"/>
                    <a:pt x="844" y="448"/>
                  </a:cubicBezTo>
                  <a:cubicBezTo>
                    <a:pt x="841" y="453"/>
                    <a:pt x="839" y="458"/>
                    <a:pt x="836" y="462"/>
                  </a:cubicBezTo>
                  <a:cubicBezTo>
                    <a:pt x="843" y="469"/>
                    <a:pt x="850" y="476"/>
                    <a:pt x="857" y="484"/>
                  </a:cubicBezTo>
                  <a:cubicBezTo>
                    <a:pt x="858" y="486"/>
                    <a:pt x="859" y="490"/>
                    <a:pt x="859" y="492"/>
                  </a:cubicBezTo>
                  <a:cubicBezTo>
                    <a:pt x="859" y="493"/>
                    <a:pt x="855" y="494"/>
                    <a:pt x="852" y="495"/>
                  </a:cubicBezTo>
                  <a:cubicBezTo>
                    <a:pt x="851" y="495"/>
                    <a:pt x="849" y="495"/>
                    <a:pt x="845" y="495"/>
                  </a:cubicBezTo>
                  <a:cubicBezTo>
                    <a:pt x="849" y="499"/>
                    <a:pt x="852" y="502"/>
                    <a:pt x="855" y="504"/>
                  </a:cubicBezTo>
                  <a:cubicBezTo>
                    <a:pt x="859" y="507"/>
                    <a:pt x="864" y="510"/>
                    <a:pt x="868" y="513"/>
                  </a:cubicBezTo>
                  <a:cubicBezTo>
                    <a:pt x="872" y="516"/>
                    <a:pt x="876" y="518"/>
                    <a:pt x="872" y="524"/>
                  </a:cubicBezTo>
                  <a:cubicBezTo>
                    <a:pt x="872" y="525"/>
                    <a:pt x="873" y="528"/>
                    <a:pt x="873" y="529"/>
                  </a:cubicBezTo>
                  <a:cubicBezTo>
                    <a:pt x="876" y="527"/>
                    <a:pt x="879" y="525"/>
                    <a:pt x="881" y="524"/>
                  </a:cubicBezTo>
                  <a:cubicBezTo>
                    <a:pt x="885" y="521"/>
                    <a:pt x="889" y="519"/>
                    <a:pt x="893" y="517"/>
                  </a:cubicBezTo>
                  <a:cubicBezTo>
                    <a:pt x="898" y="514"/>
                    <a:pt x="903" y="513"/>
                    <a:pt x="908" y="518"/>
                  </a:cubicBezTo>
                  <a:cubicBezTo>
                    <a:pt x="909" y="519"/>
                    <a:pt x="909" y="520"/>
                    <a:pt x="910" y="520"/>
                  </a:cubicBezTo>
                  <a:cubicBezTo>
                    <a:pt x="917" y="520"/>
                    <a:pt x="924" y="519"/>
                    <a:pt x="922" y="530"/>
                  </a:cubicBezTo>
                  <a:cubicBezTo>
                    <a:pt x="922" y="530"/>
                    <a:pt x="924" y="530"/>
                    <a:pt x="925" y="531"/>
                  </a:cubicBezTo>
                  <a:cubicBezTo>
                    <a:pt x="931" y="533"/>
                    <a:pt x="935" y="536"/>
                    <a:pt x="934" y="543"/>
                  </a:cubicBezTo>
                  <a:cubicBezTo>
                    <a:pt x="932" y="549"/>
                    <a:pt x="936" y="552"/>
                    <a:pt x="941" y="554"/>
                  </a:cubicBezTo>
                  <a:cubicBezTo>
                    <a:pt x="952" y="559"/>
                    <a:pt x="962" y="563"/>
                    <a:pt x="973" y="567"/>
                  </a:cubicBezTo>
                  <a:cubicBezTo>
                    <a:pt x="982" y="570"/>
                    <a:pt x="987" y="576"/>
                    <a:pt x="986" y="587"/>
                  </a:cubicBezTo>
                  <a:cubicBezTo>
                    <a:pt x="986" y="590"/>
                    <a:pt x="989" y="593"/>
                    <a:pt x="991" y="595"/>
                  </a:cubicBezTo>
                  <a:cubicBezTo>
                    <a:pt x="997" y="600"/>
                    <a:pt x="1001" y="604"/>
                    <a:pt x="992" y="610"/>
                  </a:cubicBezTo>
                  <a:cubicBezTo>
                    <a:pt x="1004" y="626"/>
                    <a:pt x="1016" y="641"/>
                    <a:pt x="1028" y="657"/>
                  </a:cubicBezTo>
                  <a:cubicBezTo>
                    <a:pt x="1031" y="661"/>
                    <a:pt x="1029" y="663"/>
                    <a:pt x="1025" y="664"/>
                  </a:cubicBezTo>
                  <a:cubicBezTo>
                    <a:pt x="1021" y="665"/>
                    <a:pt x="1018" y="664"/>
                    <a:pt x="1014" y="664"/>
                  </a:cubicBezTo>
                  <a:cubicBezTo>
                    <a:pt x="1015" y="668"/>
                    <a:pt x="1016" y="672"/>
                    <a:pt x="1017" y="676"/>
                  </a:cubicBezTo>
                  <a:cubicBezTo>
                    <a:pt x="1014" y="677"/>
                    <a:pt x="1011" y="678"/>
                    <a:pt x="1008" y="679"/>
                  </a:cubicBezTo>
                  <a:cubicBezTo>
                    <a:pt x="1009" y="686"/>
                    <a:pt x="1009" y="692"/>
                    <a:pt x="1017" y="697"/>
                  </a:cubicBezTo>
                  <a:cubicBezTo>
                    <a:pt x="1026" y="703"/>
                    <a:pt x="1033" y="711"/>
                    <a:pt x="1041" y="719"/>
                  </a:cubicBezTo>
                  <a:cubicBezTo>
                    <a:pt x="1042" y="719"/>
                    <a:pt x="1041" y="721"/>
                    <a:pt x="1042" y="722"/>
                  </a:cubicBezTo>
                  <a:cubicBezTo>
                    <a:pt x="1045" y="728"/>
                    <a:pt x="1047" y="734"/>
                    <a:pt x="1050" y="740"/>
                  </a:cubicBezTo>
                  <a:cubicBezTo>
                    <a:pt x="1053" y="746"/>
                    <a:pt x="1056" y="752"/>
                    <a:pt x="1060" y="759"/>
                  </a:cubicBezTo>
                  <a:cubicBezTo>
                    <a:pt x="1054" y="760"/>
                    <a:pt x="1051" y="760"/>
                    <a:pt x="1048" y="761"/>
                  </a:cubicBezTo>
                  <a:cubicBezTo>
                    <a:pt x="1049" y="764"/>
                    <a:pt x="1052" y="768"/>
                    <a:pt x="1052" y="772"/>
                  </a:cubicBezTo>
                  <a:cubicBezTo>
                    <a:pt x="1052" y="774"/>
                    <a:pt x="1046" y="775"/>
                    <a:pt x="1044" y="777"/>
                  </a:cubicBezTo>
                  <a:cubicBezTo>
                    <a:pt x="1046" y="785"/>
                    <a:pt x="1051" y="796"/>
                    <a:pt x="1050" y="805"/>
                  </a:cubicBezTo>
                  <a:cubicBezTo>
                    <a:pt x="1049" y="813"/>
                    <a:pt x="1039" y="820"/>
                    <a:pt x="1035" y="825"/>
                  </a:cubicBezTo>
                  <a:cubicBezTo>
                    <a:pt x="1033" y="840"/>
                    <a:pt x="1032" y="855"/>
                    <a:pt x="1030" y="870"/>
                  </a:cubicBezTo>
                  <a:cubicBezTo>
                    <a:pt x="1025" y="869"/>
                    <a:pt x="1021" y="869"/>
                    <a:pt x="1016" y="868"/>
                  </a:cubicBezTo>
                  <a:cubicBezTo>
                    <a:pt x="1010" y="884"/>
                    <a:pt x="1002" y="899"/>
                    <a:pt x="1013" y="917"/>
                  </a:cubicBezTo>
                  <a:cubicBezTo>
                    <a:pt x="1018" y="924"/>
                    <a:pt x="1015" y="936"/>
                    <a:pt x="1016" y="946"/>
                  </a:cubicBezTo>
                  <a:cubicBezTo>
                    <a:pt x="1016" y="947"/>
                    <a:pt x="1010" y="951"/>
                    <a:pt x="1009" y="950"/>
                  </a:cubicBezTo>
                  <a:cubicBezTo>
                    <a:pt x="1005" y="949"/>
                    <a:pt x="1001" y="946"/>
                    <a:pt x="1001" y="943"/>
                  </a:cubicBezTo>
                  <a:cubicBezTo>
                    <a:pt x="999" y="936"/>
                    <a:pt x="1000" y="930"/>
                    <a:pt x="1000" y="923"/>
                  </a:cubicBezTo>
                  <a:cubicBezTo>
                    <a:pt x="986" y="921"/>
                    <a:pt x="979" y="925"/>
                    <a:pt x="975" y="937"/>
                  </a:cubicBezTo>
                  <a:cubicBezTo>
                    <a:pt x="974" y="941"/>
                    <a:pt x="972" y="945"/>
                    <a:pt x="966" y="943"/>
                  </a:cubicBezTo>
                  <a:cubicBezTo>
                    <a:pt x="960" y="941"/>
                    <a:pt x="959" y="937"/>
                    <a:pt x="962" y="932"/>
                  </a:cubicBezTo>
                  <a:cubicBezTo>
                    <a:pt x="964" y="926"/>
                    <a:pt x="966" y="919"/>
                    <a:pt x="969" y="913"/>
                  </a:cubicBezTo>
                  <a:cubicBezTo>
                    <a:pt x="972" y="906"/>
                    <a:pt x="977" y="900"/>
                    <a:pt x="988" y="905"/>
                  </a:cubicBezTo>
                  <a:cubicBezTo>
                    <a:pt x="991" y="889"/>
                    <a:pt x="994" y="875"/>
                    <a:pt x="997" y="860"/>
                  </a:cubicBezTo>
                  <a:cubicBezTo>
                    <a:pt x="989" y="860"/>
                    <a:pt x="984" y="857"/>
                    <a:pt x="985" y="847"/>
                  </a:cubicBezTo>
                  <a:cubicBezTo>
                    <a:pt x="985" y="845"/>
                    <a:pt x="984" y="843"/>
                    <a:pt x="983" y="841"/>
                  </a:cubicBezTo>
                  <a:cubicBezTo>
                    <a:pt x="978" y="831"/>
                    <a:pt x="972" y="821"/>
                    <a:pt x="969" y="810"/>
                  </a:cubicBezTo>
                  <a:cubicBezTo>
                    <a:pt x="967" y="803"/>
                    <a:pt x="968" y="794"/>
                    <a:pt x="963" y="788"/>
                  </a:cubicBezTo>
                  <a:cubicBezTo>
                    <a:pt x="956" y="781"/>
                    <a:pt x="954" y="774"/>
                    <a:pt x="960" y="765"/>
                  </a:cubicBezTo>
                  <a:cubicBezTo>
                    <a:pt x="961" y="764"/>
                    <a:pt x="960" y="761"/>
                    <a:pt x="961" y="760"/>
                  </a:cubicBezTo>
                  <a:cubicBezTo>
                    <a:pt x="948" y="755"/>
                    <a:pt x="947" y="754"/>
                    <a:pt x="953" y="741"/>
                  </a:cubicBezTo>
                  <a:cubicBezTo>
                    <a:pt x="958" y="730"/>
                    <a:pt x="963" y="720"/>
                    <a:pt x="968" y="710"/>
                  </a:cubicBezTo>
                  <a:cubicBezTo>
                    <a:pt x="970" y="705"/>
                    <a:pt x="972" y="701"/>
                    <a:pt x="967" y="696"/>
                  </a:cubicBezTo>
                  <a:cubicBezTo>
                    <a:pt x="964" y="694"/>
                    <a:pt x="964" y="690"/>
                    <a:pt x="963" y="687"/>
                  </a:cubicBezTo>
                  <a:cubicBezTo>
                    <a:pt x="961" y="681"/>
                    <a:pt x="959" y="677"/>
                    <a:pt x="952" y="676"/>
                  </a:cubicBezTo>
                  <a:cubicBezTo>
                    <a:pt x="949" y="675"/>
                    <a:pt x="947" y="671"/>
                    <a:pt x="944" y="668"/>
                  </a:cubicBezTo>
                  <a:cubicBezTo>
                    <a:pt x="942" y="669"/>
                    <a:pt x="940" y="671"/>
                    <a:pt x="937" y="673"/>
                  </a:cubicBezTo>
                  <a:cubicBezTo>
                    <a:pt x="929" y="664"/>
                    <a:pt x="927" y="652"/>
                    <a:pt x="927" y="641"/>
                  </a:cubicBezTo>
                  <a:cubicBezTo>
                    <a:pt x="926" y="627"/>
                    <a:pt x="926" y="613"/>
                    <a:pt x="926" y="599"/>
                  </a:cubicBezTo>
                  <a:cubicBezTo>
                    <a:pt x="926" y="597"/>
                    <a:pt x="927" y="595"/>
                    <a:pt x="928" y="593"/>
                  </a:cubicBezTo>
                  <a:cubicBezTo>
                    <a:pt x="929" y="588"/>
                    <a:pt x="931" y="582"/>
                    <a:pt x="934" y="575"/>
                  </a:cubicBezTo>
                  <a:cubicBezTo>
                    <a:pt x="927" y="576"/>
                    <a:pt x="923" y="577"/>
                    <a:pt x="921" y="578"/>
                  </a:cubicBezTo>
                  <a:cubicBezTo>
                    <a:pt x="920" y="582"/>
                    <a:pt x="920" y="587"/>
                    <a:pt x="918" y="588"/>
                  </a:cubicBezTo>
                  <a:cubicBezTo>
                    <a:pt x="912" y="591"/>
                    <a:pt x="907" y="604"/>
                    <a:pt x="895" y="593"/>
                  </a:cubicBezTo>
                  <a:cubicBezTo>
                    <a:pt x="895" y="597"/>
                    <a:pt x="896" y="601"/>
                    <a:pt x="896" y="604"/>
                  </a:cubicBezTo>
                  <a:cubicBezTo>
                    <a:pt x="897" y="607"/>
                    <a:pt x="898" y="610"/>
                    <a:pt x="899" y="613"/>
                  </a:cubicBezTo>
                  <a:cubicBezTo>
                    <a:pt x="902" y="627"/>
                    <a:pt x="898" y="631"/>
                    <a:pt x="884" y="627"/>
                  </a:cubicBezTo>
                  <a:cubicBezTo>
                    <a:pt x="882" y="634"/>
                    <a:pt x="883" y="639"/>
                    <a:pt x="891" y="641"/>
                  </a:cubicBezTo>
                  <a:cubicBezTo>
                    <a:pt x="893" y="642"/>
                    <a:pt x="895" y="645"/>
                    <a:pt x="896" y="647"/>
                  </a:cubicBezTo>
                  <a:cubicBezTo>
                    <a:pt x="899" y="668"/>
                    <a:pt x="900" y="689"/>
                    <a:pt x="890" y="708"/>
                  </a:cubicBezTo>
                  <a:cubicBezTo>
                    <a:pt x="885" y="719"/>
                    <a:pt x="883" y="728"/>
                    <a:pt x="882" y="740"/>
                  </a:cubicBezTo>
                  <a:cubicBezTo>
                    <a:pt x="882" y="758"/>
                    <a:pt x="877" y="775"/>
                    <a:pt x="864" y="789"/>
                  </a:cubicBezTo>
                  <a:cubicBezTo>
                    <a:pt x="861" y="792"/>
                    <a:pt x="857" y="793"/>
                    <a:pt x="853" y="794"/>
                  </a:cubicBezTo>
                  <a:cubicBezTo>
                    <a:pt x="848" y="796"/>
                    <a:pt x="843" y="796"/>
                    <a:pt x="838" y="798"/>
                  </a:cubicBezTo>
                  <a:cubicBezTo>
                    <a:pt x="813" y="810"/>
                    <a:pt x="785" y="809"/>
                    <a:pt x="758" y="814"/>
                  </a:cubicBezTo>
                  <a:cubicBezTo>
                    <a:pt x="750" y="816"/>
                    <a:pt x="740" y="813"/>
                    <a:pt x="732" y="811"/>
                  </a:cubicBezTo>
                  <a:cubicBezTo>
                    <a:pt x="721" y="810"/>
                    <a:pt x="710" y="808"/>
                    <a:pt x="699" y="806"/>
                  </a:cubicBezTo>
                  <a:cubicBezTo>
                    <a:pt x="696" y="802"/>
                    <a:pt x="693" y="797"/>
                    <a:pt x="689" y="792"/>
                  </a:cubicBezTo>
                  <a:cubicBezTo>
                    <a:pt x="688" y="792"/>
                    <a:pt x="687" y="793"/>
                    <a:pt x="686" y="793"/>
                  </a:cubicBezTo>
                  <a:cubicBezTo>
                    <a:pt x="687" y="790"/>
                    <a:pt x="688" y="786"/>
                    <a:pt x="689" y="782"/>
                  </a:cubicBezTo>
                  <a:cubicBezTo>
                    <a:pt x="694" y="783"/>
                    <a:pt x="698" y="784"/>
                    <a:pt x="703" y="785"/>
                  </a:cubicBezTo>
                  <a:cubicBezTo>
                    <a:pt x="704" y="783"/>
                    <a:pt x="706" y="781"/>
                    <a:pt x="709" y="778"/>
                  </a:cubicBezTo>
                  <a:cubicBezTo>
                    <a:pt x="704" y="776"/>
                    <a:pt x="700" y="773"/>
                    <a:pt x="696" y="772"/>
                  </a:cubicBezTo>
                  <a:cubicBezTo>
                    <a:pt x="695" y="765"/>
                    <a:pt x="693" y="758"/>
                    <a:pt x="692" y="751"/>
                  </a:cubicBezTo>
                  <a:cubicBezTo>
                    <a:pt x="691" y="748"/>
                    <a:pt x="692" y="744"/>
                    <a:pt x="694" y="741"/>
                  </a:cubicBezTo>
                  <a:cubicBezTo>
                    <a:pt x="694" y="740"/>
                    <a:pt x="699" y="742"/>
                    <a:pt x="702" y="743"/>
                  </a:cubicBezTo>
                  <a:cubicBezTo>
                    <a:pt x="710" y="744"/>
                    <a:pt x="718" y="746"/>
                    <a:pt x="726" y="747"/>
                  </a:cubicBezTo>
                  <a:cubicBezTo>
                    <a:pt x="765" y="748"/>
                    <a:pt x="804" y="749"/>
                    <a:pt x="842" y="738"/>
                  </a:cubicBezTo>
                  <a:cubicBezTo>
                    <a:pt x="846" y="737"/>
                    <a:pt x="850" y="735"/>
                    <a:pt x="855" y="734"/>
                  </a:cubicBezTo>
                  <a:cubicBezTo>
                    <a:pt x="859" y="733"/>
                    <a:pt x="863" y="733"/>
                    <a:pt x="867" y="732"/>
                  </a:cubicBezTo>
                  <a:cubicBezTo>
                    <a:pt x="870" y="729"/>
                    <a:pt x="873" y="725"/>
                    <a:pt x="877" y="721"/>
                  </a:cubicBezTo>
                  <a:cubicBezTo>
                    <a:pt x="876" y="719"/>
                    <a:pt x="874" y="716"/>
                    <a:pt x="872" y="713"/>
                  </a:cubicBezTo>
                  <a:cubicBezTo>
                    <a:pt x="835" y="734"/>
                    <a:pt x="794" y="734"/>
                    <a:pt x="754" y="735"/>
                  </a:cubicBezTo>
                  <a:cubicBezTo>
                    <a:pt x="744" y="735"/>
                    <a:pt x="734" y="738"/>
                    <a:pt x="724" y="738"/>
                  </a:cubicBezTo>
                  <a:cubicBezTo>
                    <a:pt x="720" y="739"/>
                    <a:pt x="716" y="737"/>
                    <a:pt x="711" y="736"/>
                  </a:cubicBezTo>
                  <a:cubicBezTo>
                    <a:pt x="710" y="736"/>
                    <a:pt x="709" y="735"/>
                    <a:pt x="708" y="735"/>
                  </a:cubicBezTo>
                  <a:cubicBezTo>
                    <a:pt x="701" y="733"/>
                    <a:pt x="694" y="732"/>
                    <a:pt x="695" y="721"/>
                  </a:cubicBezTo>
                  <a:cubicBezTo>
                    <a:pt x="695" y="714"/>
                    <a:pt x="693" y="707"/>
                    <a:pt x="693" y="700"/>
                  </a:cubicBezTo>
                  <a:cubicBezTo>
                    <a:pt x="693" y="700"/>
                    <a:pt x="694" y="699"/>
                    <a:pt x="695" y="699"/>
                  </a:cubicBezTo>
                  <a:cubicBezTo>
                    <a:pt x="691" y="699"/>
                    <a:pt x="687" y="698"/>
                    <a:pt x="681" y="698"/>
                  </a:cubicBezTo>
                  <a:cubicBezTo>
                    <a:pt x="686" y="691"/>
                    <a:pt x="690" y="685"/>
                    <a:pt x="696" y="678"/>
                  </a:cubicBezTo>
                  <a:cubicBezTo>
                    <a:pt x="708" y="678"/>
                    <a:pt x="723" y="678"/>
                    <a:pt x="738" y="678"/>
                  </a:cubicBezTo>
                  <a:cubicBezTo>
                    <a:pt x="738" y="677"/>
                    <a:pt x="738" y="677"/>
                    <a:pt x="738" y="676"/>
                  </a:cubicBezTo>
                  <a:cubicBezTo>
                    <a:pt x="726" y="675"/>
                    <a:pt x="715" y="674"/>
                    <a:pt x="704" y="672"/>
                  </a:cubicBezTo>
                  <a:cubicBezTo>
                    <a:pt x="691" y="670"/>
                    <a:pt x="691" y="668"/>
                    <a:pt x="697" y="660"/>
                  </a:cubicBezTo>
                  <a:cubicBezTo>
                    <a:pt x="694" y="656"/>
                    <a:pt x="690" y="652"/>
                    <a:pt x="688" y="648"/>
                  </a:cubicBezTo>
                  <a:cubicBezTo>
                    <a:pt x="685" y="644"/>
                    <a:pt x="682" y="639"/>
                    <a:pt x="688" y="635"/>
                  </a:cubicBezTo>
                  <a:cubicBezTo>
                    <a:pt x="691" y="633"/>
                    <a:pt x="690" y="627"/>
                    <a:pt x="691" y="622"/>
                  </a:cubicBezTo>
                  <a:cubicBezTo>
                    <a:pt x="685" y="620"/>
                    <a:pt x="677" y="620"/>
                    <a:pt x="679" y="610"/>
                  </a:cubicBezTo>
                  <a:cubicBezTo>
                    <a:pt x="674" y="612"/>
                    <a:pt x="669" y="615"/>
                    <a:pt x="665" y="615"/>
                  </a:cubicBezTo>
                  <a:cubicBezTo>
                    <a:pt x="663" y="614"/>
                    <a:pt x="661" y="607"/>
                    <a:pt x="659" y="604"/>
                  </a:cubicBezTo>
                  <a:cubicBezTo>
                    <a:pt x="651" y="608"/>
                    <a:pt x="651" y="609"/>
                    <a:pt x="650" y="624"/>
                  </a:cubicBezTo>
                  <a:cubicBezTo>
                    <a:pt x="648" y="624"/>
                    <a:pt x="645" y="624"/>
                    <a:pt x="643" y="625"/>
                  </a:cubicBezTo>
                  <a:cubicBezTo>
                    <a:pt x="641" y="625"/>
                    <a:pt x="639" y="625"/>
                    <a:pt x="636" y="625"/>
                  </a:cubicBezTo>
                  <a:cubicBezTo>
                    <a:pt x="639" y="631"/>
                    <a:pt x="641" y="638"/>
                    <a:pt x="644" y="644"/>
                  </a:cubicBezTo>
                  <a:cubicBezTo>
                    <a:pt x="643" y="644"/>
                    <a:pt x="642" y="645"/>
                    <a:pt x="642" y="645"/>
                  </a:cubicBezTo>
                  <a:cubicBezTo>
                    <a:pt x="644" y="646"/>
                    <a:pt x="647" y="647"/>
                    <a:pt x="651" y="648"/>
                  </a:cubicBezTo>
                  <a:cubicBezTo>
                    <a:pt x="641" y="656"/>
                    <a:pt x="632" y="660"/>
                    <a:pt x="620" y="661"/>
                  </a:cubicBezTo>
                  <a:cubicBezTo>
                    <a:pt x="617" y="661"/>
                    <a:pt x="614" y="664"/>
                    <a:pt x="610" y="665"/>
                  </a:cubicBezTo>
                  <a:cubicBezTo>
                    <a:pt x="611" y="667"/>
                    <a:pt x="611" y="668"/>
                    <a:pt x="611" y="669"/>
                  </a:cubicBezTo>
                  <a:cubicBezTo>
                    <a:pt x="618" y="670"/>
                    <a:pt x="624" y="671"/>
                    <a:pt x="631" y="671"/>
                  </a:cubicBezTo>
                  <a:cubicBezTo>
                    <a:pt x="646" y="672"/>
                    <a:pt x="646" y="672"/>
                    <a:pt x="648" y="686"/>
                  </a:cubicBezTo>
                  <a:cubicBezTo>
                    <a:pt x="649" y="691"/>
                    <a:pt x="650" y="696"/>
                    <a:pt x="650" y="700"/>
                  </a:cubicBezTo>
                  <a:cubicBezTo>
                    <a:pt x="649" y="701"/>
                    <a:pt x="649" y="701"/>
                    <a:pt x="648" y="701"/>
                  </a:cubicBezTo>
                  <a:cubicBezTo>
                    <a:pt x="650" y="702"/>
                    <a:pt x="652" y="704"/>
                    <a:pt x="655" y="706"/>
                  </a:cubicBezTo>
                  <a:cubicBezTo>
                    <a:pt x="652" y="709"/>
                    <a:pt x="649" y="712"/>
                    <a:pt x="645" y="714"/>
                  </a:cubicBezTo>
                  <a:cubicBezTo>
                    <a:pt x="647" y="716"/>
                    <a:pt x="648" y="717"/>
                    <a:pt x="652" y="721"/>
                  </a:cubicBezTo>
                  <a:cubicBezTo>
                    <a:pt x="643" y="724"/>
                    <a:pt x="637" y="728"/>
                    <a:pt x="629" y="729"/>
                  </a:cubicBezTo>
                  <a:cubicBezTo>
                    <a:pt x="617" y="729"/>
                    <a:pt x="604" y="729"/>
                    <a:pt x="592" y="727"/>
                  </a:cubicBezTo>
                  <a:cubicBezTo>
                    <a:pt x="582" y="726"/>
                    <a:pt x="574" y="718"/>
                    <a:pt x="572" y="709"/>
                  </a:cubicBezTo>
                  <a:cubicBezTo>
                    <a:pt x="567" y="690"/>
                    <a:pt x="564" y="671"/>
                    <a:pt x="563" y="652"/>
                  </a:cubicBezTo>
                  <a:cubicBezTo>
                    <a:pt x="563" y="645"/>
                    <a:pt x="562" y="638"/>
                    <a:pt x="562" y="631"/>
                  </a:cubicBezTo>
                  <a:cubicBezTo>
                    <a:pt x="562" y="621"/>
                    <a:pt x="564" y="610"/>
                    <a:pt x="565" y="600"/>
                  </a:cubicBezTo>
                  <a:cubicBezTo>
                    <a:pt x="565" y="596"/>
                    <a:pt x="567" y="592"/>
                    <a:pt x="567" y="590"/>
                  </a:cubicBezTo>
                  <a:cubicBezTo>
                    <a:pt x="561" y="589"/>
                    <a:pt x="555" y="588"/>
                    <a:pt x="549" y="588"/>
                  </a:cubicBezTo>
                  <a:cubicBezTo>
                    <a:pt x="546" y="588"/>
                    <a:pt x="541" y="589"/>
                    <a:pt x="540" y="592"/>
                  </a:cubicBezTo>
                  <a:cubicBezTo>
                    <a:pt x="537" y="597"/>
                    <a:pt x="536" y="603"/>
                    <a:pt x="535" y="609"/>
                  </a:cubicBezTo>
                  <a:cubicBezTo>
                    <a:pt x="533" y="616"/>
                    <a:pt x="532" y="623"/>
                    <a:pt x="530" y="630"/>
                  </a:cubicBezTo>
                  <a:cubicBezTo>
                    <a:pt x="530" y="631"/>
                    <a:pt x="530" y="632"/>
                    <a:pt x="530" y="633"/>
                  </a:cubicBezTo>
                  <a:cubicBezTo>
                    <a:pt x="531" y="642"/>
                    <a:pt x="533" y="650"/>
                    <a:pt x="533" y="659"/>
                  </a:cubicBezTo>
                  <a:cubicBezTo>
                    <a:pt x="533" y="665"/>
                    <a:pt x="532" y="670"/>
                    <a:pt x="524" y="670"/>
                  </a:cubicBezTo>
                  <a:cubicBezTo>
                    <a:pt x="523" y="670"/>
                    <a:pt x="521" y="674"/>
                    <a:pt x="521" y="677"/>
                  </a:cubicBezTo>
                  <a:cubicBezTo>
                    <a:pt x="520" y="681"/>
                    <a:pt x="523" y="688"/>
                    <a:pt x="514" y="688"/>
                  </a:cubicBezTo>
                  <a:cubicBezTo>
                    <a:pt x="512" y="689"/>
                    <a:pt x="511" y="693"/>
                    <a:pt x="509" y="696"/>
                  </a:cubicBezTo>
                  <a:cubicBezTo>
                    <a:pt x="505" y="695"/>
                    <a:pt x="502" y="693"/>
                    <a:pt x="496" y="690"/>
                  </a:cubicBezTo>
                  <a:cubicBezTo>
                    <a:pt x="503" y="705"/>
                    <a:pt x="509" y="718"/>
                    <a:pt x="515" y="732"/>
                  </a:cubicBezTo>
                  <a:cubicBezTo>
                    <a:pt x="516" y="736"/>
                    <a:pt x="515" y="740"/>
                    <a:pt x="515" y="744"/>
                  </a:cubicBezTo>
                  <a:cubicBezTo>
                    <a:pt x="515" y="748"/>
                    <a:pt x="514" y="751"/>
                    <a:pt x="514" y="754"/>
                  </a:cubicBezTo>
                  <a:cubicBezTo>
                    <a:pt x="515" y="760"/>
                    <a:pt x="515" y="767"/>
                    <a:pt x="516" y="773"/>
                  </a:cubicBezTo>
                  <a:cubicBezTo>
                    <a:pt x="514" y="774"/>
                    <a:pt x="513" y="774"/>
                    <a:pt x="512" y="774"/>
                  </a:cubicBezTo>
                  <a:cubicBezTo>
                    <a:pt x="499" y="773"/>
                    <a:pt x="499" y="773"/>
                    <a:pt x="499" y="786"/>
                  </a:cubicBezTo>
                  <a:cubicBezTo>
                    <a:pt x="498" y="791"/>
                    <a:pt x="498" y="795"/>
                    <a:pt x="497" y="800"/>
                  </a:cubicBezTo>
                  <a:cubicBezTo>
                    <a:pt x="497" y="807"/>
                    <a:pt x="494" y="811"/>
                    <a:pt x="487" y="811"/>
                  </a:cubicBezTo>
                  <a:cubicBezTo>
                    <a:pt x="484" y="829"/>
                    <a:pt x="483" y="830"/>
                    <a:pt x="471" y="830"/>
                  </a:cubicBezTo>
                  <a:cubicBezTo>
                    <a:pt x="470" y="833"/>
                    <a:pt x="470" y="835"/>
                    <a:pt x="469" y="838"/>
                  </a:cubicBezTo>
                  <a:cubicBezTo>
                    <a:pt x="466" y="839"/>
                    <a:pt x="462" y="839"/>
                    <a:pt x="458" y="839"/>
                  </a:cubicBezTo>
                  <a:cubicBezTo>
                    <a:pt x="458" y="850"/>
                    <a:pt x="459" y="858"/>
                    <a:pt x="465" y="868"/>
                  </a:cubicBezTo>
                  <a:cubicBezTo>
                    <a:pt x="474" y="881"/>
                    <a:pt x="485" y="885"/>
                    <a:pt x="498" y="890"/>
                  </a:cubicBezTo>
                  <a:cubicBezTo>
                    <a:pt x="507" y="893"/>
                    <a:pt x="512" y="901"/>
                    <a:pt x="511" y="906"/>
                  </a:cubicBezTo>
                  <a:cubicBezTo>
                    <a:pt x="509" y="911"/>
                    <a:pt x="498" y="916"/>
                    <a:pt x="490" y="913"/>
                  </a:cubicBezTo>
                  <a:cubicBezTo>
                    <a:pt x="484" y="911"/>
                    <a:pt x="477" y="908"/>
                    <a:pt x="469" y="905"/>
                  </a:cubicBezTo>
                  <a:cubicBezTo>
                    <a:pt x="469" y="913"/>
                    <a:pt x="468" y="921"/>
                    <a:pt x="468" y="930"/>
                  </a:cubicBezTo>
                  <a:cubicBezTo>
                    <a:pt x="460" y="928"/>
                    <a:pt x="453" y="927"/>
                    <a:pt x="443" y="925"/>
                  </a:cubicBezTo>
                  <a:cubicBezTo>
                    <a:pt x="446" y="913"/>
                    <a:pt x="448" y="901"/>
                    <a:pt x="451" y="890"/>
                  </a:cubicBezTo>
                  <a:cubicBezTo>
                    <a:pt x="452" y="885"/>
                    <a:pt x="453" y="882"/>
                    <a:pt x="450" y="878"/>
                  </a:cubicBezTo>
                  <a:cubicBezTo>
                    <a:pt x="443" y="866"/>
                    <a:pt x="441" y="853"/>
                    <a:pt x="440" y="838"/>
                  </a:cubicBezTo>
                  <a:cubicBezTo>
                    <a:pt x="440" y="830"/>
                    <a:pt x="432" y="822"/>
                    <a:pt x="427" y="814"/>
                  </a:cubicBezTo>
                  <a:cubicBezTo>
                    <a:pt x="425" y="811"/>
                    <a:pt x="422" y="808"/>
                    <a:pt x="418" y="804"/>
                  </a:cubicBezTo>
                  <a:cubicBezTo>
                    <a:pt x="407" y="802"/>
                    <a:pt x="406" y="800"/>
                    <a:pt x="412" y="788"/>
                  </a:cubicBezTo>
                  <a:cubicBezTo>
                    <a:pt x="415" y="780"/>
                    <a:pt x="420" y="773"/>
                    <a:pt x="416" y="764"/>
                  </a:cubicBezTo>
                  <a:cubicBezTo>
                    <a:pt x="415" y="761"/>
                    <a:pt x="419" y="756"/>
                    <a:pt x="421" y="752"/>
                  </a:cubicBezTo>
                  <a:cubicBezTo>
                    <a:pt x="419" y="750"/>
                    <a:pt x="416" y="747"/>
                    <a:pt x="412" y="744"/>
                  </a:cubicBezTo>
                  <a:cubicBezTo>
                    <a:pt x="419" y="737"/>
                    <a:pt x="426" y="731"/>
                    <a:pt x="433" y="724"/>
                  </a:cubicBezTo>
                  <a:cubicBezTo>
                    <a:pt x="431" y="723"/>
                    <a:pt x="429" y="722"/>
                    <a:pt x="426" y="720"/>
                  </a:cubicBezTo>
                  <a:cubicBezTo>
                    <a:pt x="427" y="709"/>
                    <a:pt x="432" y="701"/>
                    <a:pt x="441" y="696"/>
                  </a:cubicBezTo>
                  <a:cubicBezTo>
                    <a:pt x="449" y="691"/>
                    <a:pt x="457" y="685"/>
                    <a:pt x="466" y="679"/>
                  </a:cubicBezTo>
                  <a:cubicBezTo>
                    <a:pt x="462" y="677"/>
                    <a:pt x="457" y="676"/>
                    <a:pt x="456" y="673"/>
                  </a:cubicBezTo>
                  <a:cubicBezTo>
                    <a:pt x="455" y="670"/>
                    <a:pt x="457" y="666"/>
                    <a:pt x="458" y="663"/>
                  </a:cubicBezTo>
                  <a:cubicBezTo>
                    <a:pt x="447" y="658"/>
                    <a:pt x="447" y="652"/>
                    <a:pt x="455" y="642"/>
                  </a:cubicBezTo>
                  <a:cubicBezTo>
                    <a:pt x="443" y="637"/>
                    <a:pt x="443" y="634"/>
                    <a:pt x="451" y="625"/>
                  </a:cubicBezTo>
                  <a:cubicBezTo>
                    <a:pt x="452" y="623"/>
                    <a:pt x="454" y="621"/>
                    <a:pt x="454" y="620"/>
                  </a:cubicBezTo>
                  <a:cubicBezTo>
                    <a:pt x="451" y="610"/>
                    <a:pt x="458" y="606"/>
                    <a:pt x="466" y="602"/>
                  </a:cubicBezTo>
                  <a:cubicBezTo>
                    <a:pt x="460" y="597"/>
                    <a:pt x="462" y="593"/>
                    <a:pt x="467" y="589"/>
                  </a:cubicBezTo>
                  <a:cubicBezTo>
                    <a:pt x="476" y="583"/>
                    <a:pt x="485" y="577"/>
                    <a:pt x="494" y="572"/>
                  </a:cubicBezTo>
                  <a:cubicBezTo>
                    <a:pt x="504" y="566"/>
                    <a:pt x="514" y="562"/>
                    <a:pt x="524" y="557"/>
                  </a:cubicBezTo>
                  <a:cubicBezTo>
                    <a:pt x="523" y="544"/>
                    <a:pt x="527" y="535"/>
                    <a:pt x="538" y="531"/>
                  </a:cubicBezTo>
                  <a:cubicBezTo>
                    <a:pt x="542" y="529"/>
                    <a:pt x="546" y="527"/>
                    <a:pt x="549" y="525"/>
                  </a:cubicBezTo>
                  <a:cubicBezTo>
                    <a:pt x="549" y="524"/>
                    <a:pt x="549" y="523"/>
                    <a:pt x="549" y="522"/>
                  </a:cubicBezTo>
                  <a:cubicBezTo>
                    <a:pt x="561" y="524"/>
                    <a:pt x="573" y="525"/>
                    <a:pt x="585" y="527"/>
                  </a:cubicBezTo>
                  <a:cubicBezTo>
                    <a:pt x="582" y="516"/>
                    <a:pt x="586" y="511"/>
                    <a:pt x="599" y="509"/>
                  </a:cubicBezTo>
                  <a:cubicBezTo>
                    <a:pt x="608" y="508"/>
                    <a:pt x="609" y="506"/>
                    <a:pt x="606" y="498"/>
                  </a:cubicBezTo>
                  <a:cubicBezTo>
                    <a:pt x="602" y="487"/>
                    <a:pt x="602" y="487"/>
                    <a:pt x="613" y="485"/>
                  </a:cubicBezTo>
                  <a:cubicBezTo>
                    <a:pt x="616" y="485"/>
                    <a:pt x="619" y="481"/>
                    <a:pt x="621" y="478"/>
                  </a:cubicBezTo>
                  <a:cubicBezTo>
                    <a:pt x="624" y="473"/>
                    <a:pt x="626" y="467"/>
                    <a:pt x="629" y="461"/>
                  </a:cubicBezTo>
                  <a:cubicBezTo>
                    <a:pt x="625" y="453"/>
                    <a:pt x="618" y="446"/>
                    <a:pt x="607" y="443"/>
                  </a:cubicBezTo>
                  <a:cubicBezTo>
                    <a:pt x="599" y="441"/>
                    <a:pt x="604" y="436"/>
                    <a:pt x="606" y="432"/>
                  </a:cubicBezTo>
                  <a:cubicBezTo>
                    <a:pt x="602" y="432"/>
                    <a:pt x="599" y="431"/>
                    <a:pt x="594" y="431"/>
                  </a:cubicBezTo>
                  <a:cubicBezTo>
                    <a:pt x="595" y="427"/>
                    <a:pt x="596" y="423"/>
                    <a:pt x="597" y="420"/>
                  </a:cubicBezTo>
                  <a:cubicBezTo>
                    <a:pt x="586" y="414"/>
                    <a:pt x="578" y="422"/>
                    <a:pt x="572" y="429"/>
                  </a:cubicBezTo>
                  <a:cubicBezTo>
                    <a:pt x="560" y="441"/>
                    <a:pt x="548" y="453"/>
                    <a:pt x="540" y="467"/>
                  </a:cubicBezTo>
                  <a:cubicBezTo>
                    <a:pt x="525" y="490"/>
                    <a:pt x="505" y="501"/>
                    <a:pt x="478" y="502"/>
                  </a:cubicBezTo>
                  <a:cubicBezTo>
                    <a:pt x="467" y="503"/>
                    <a:pt x="456" y="505"/>
                    <a:pt x="445" y="507"/>
                  </a:cubicBezTo>
                  <a:cubicBezTo>
                    <a:pt x="446" y="521"/>
                    <a:pt x="445" y="533"/>
                    <a:pt x="435" y="543"/>
                  </a:cubicBezTo>
                  <a:cubicBezTo>
                    <a:pt x="434" y="544"/>
                    <a:pt x="435" y="547"/>
                    <a:pt x="434" y="549"/>
                  </a:cubicBezTo>
                  <a:cubicBezTo>
                    <a:pt x="429" y="555"/>
                    <a:pt x="425" y="562"/>
                    <a:pt x="419" y="569"/>
                  </a:cubicBezTo>
                  <a:cubicBezTo>
                    <a:pt x="417" y="572"/>
                    <a:pt x="413" y="572"/>
                    <a:pt x="409" y="569"/>
                  </a:cubicBezTo>
                  <a:cubicBezTo>
                    <a:pt x="408" y="567"/>
                    <a:pt x="403" y="567"/>
                    <a:pt x="401" y="568"/>
                  </a:cubicBezTo>
                  <a:cubicBezTo>
                    <a:pt x="391" y="578"/>
                    <a:pt x="382" y="587"/>
                    <a:pt x="373" y="597"/>
                  </a:cubicBezTo>
                  <a:cubicBezTo>
                    <a:pt x="364" y="607"/>
                    <a:pt x="363" y="618"/>
                    <a:pt x="364" y="631"/>
                  </a:cubicBezTo>
                  <a:cubicBezTo>
                    <a:pt x="364" y="635"/>
                    <a:pt x="365" y="641"/>
                    <a:pt x="364" y="645"/>
                  </a:cubicBezTo>
                  <a:cubicBezTo>
                    <a:pt x="363" y="648"/>
                    <a:pt x="360" y="651"/>
                    <a:pt x="357" y="654"/>
                  </a:cubicBezTo>
                  <a:cubicBezTo>
                    <a:pt x="354" y="651"/>
                    <a:pt x="350" y="649"/>
                    <a:pt x="348" y="645"/>
                  </a:cubicBezTo>
                  <a:cubicBezTo>
                    <a:pt x="346" y="642"/>
                    <a:pt x="346" y="634"/>
                    <a:pt x="345" y="634"/>
                  </a:cubicBezTo>
                  <a:cubicBezTo>
                    <a:pt x="340" y="635"/>
                    <a:pt x="334" y="636"/>
                    <a:pt x="328" y="637"/>
                  </a:cubicBezTo>
                  <a:cubicBezTo>
                    <a:pt x="327" y="637"/>
                    <a:pt x="326" y="639"/>
                    <a:pt x="324" y="639"/>
                  </a:cubicBezTo>
                  <a:cubicBezTo>
                    <a:pt x="322" y="639"/>
                    <a:pt x="318" y="640"/>
                    <a:pt x="316" y="638"/>
                  </a:cubicBezTo>
                  <a:cubicBezTo>
                    <a:pt x="314" y="637"/>
                    <a:pt x="313" y="632"/>
                    <a:pt x="314" y="630"/>
                  </a:cubicBezTo>
                  <a:cubicBezTo>
                    <a:pt x="320" y="616"/>
                    <a:pt x="330" y="609"/>
                    <a:pt x="345" y="606"/>
                  </a:cubicBezTo>
                  <a:cubicBezTo>
                    <a:pt x="348" y="606"/>
                    <a:pt x="351" y="604"/>
                    <a:pt x="353" y="602"/>
                  </a:cubicBezTo>
                  <a:cubicBezTo>
                    <a:pt x="362" y="589"/>
                    <a:pt x="371" y="575"/>
                    <a:pt x="380" y="562"/>
                  </a:cubicBezTo>
                  <a:cubicBezTo>
                    <a:pt x="379" y="562"/>
                    <a:pt x="378" y="562"/>
                    <a:pt x="377" y="562"/>
                  </a:cubicBezTo>
                  <a:cubicBezTo>
                    <a:pt x="374" y="558"/>
                    <a:pt x="369" y="554"/>
                    <a:pt x="370" y="550"/>
                  </a:cubicBezTo>
                  <a:cubicBezTo>
                    <a:pt x="370" y="547"/>
                    <a:pt x="375" y="543"/>
                    <a:pt x="379" y="539"/>
                  </a:cubicBezTo>
                  <a:cubicBezTo>
                    <a:pt x="374" y="538"/>
                    <a:pt x="370" y="537"/>
                    <a:pt x="365" y="536"/>
                  </a:cubicBezTo>
                  <a:cubicBezTo>
                    <a:pt x="365" y="535"/>
                    <a:pt x="365" y="534"/>
                    <a:pt x="364" y="533"/>
                  </a:cubicBezTo>
                  <a:cubicBezTo>
                    <a:pt x="372" y="526"/>
                    <a:pt x="381" y="519"/>
                    <a:pt x="391" y="510"/>
                  </a:cubicBezTo>
                  <a:cubicBezTo>
                    <a:pt x="386" y="509"/>
                    <a:pt x="383" y="509"/>
                    <a:pt x="380" y="509"/>
                  </a:cubicBezTo>
                  <a:cubicBezTo>
                    <a:pt x="358" y="509"/>
                    <a:pt x="336" y="509"/>
                    <a:pt x="313" y="509"/>
                  </a:cubicBezTo>
                  <a:cubicBezTo>
                    <a:pt x="277" y="510"/>
                    <a:pt x="261" y="487"/>
                    <a:pt x="252" y="459"/>
                  </a:cubicBezTo>
                  <a:cubicBezTo>
                    <a:pt x="246" y="441"/>
                    <a:pt x="250" y="432"/>
                    <a:pt x="268" y="419"/>
                  </a:cubicBezTo>
                  <a:cubicBezTo>
                    <a:pt x="288" y="404"/>
                    <a:pt x="311" y="397"/>
                    <a:pt x="335" y="392"/>
                  </a:cubicBezTo>
                  <a:cubicBezTo>
                    <a:pt x="356" y="387"/>
                    <a:pt x="377" y="383"/>
                    <a:pt x="400" y="378"/>
                  </a:cubicBezTo>
                  <a:cubicBezTo>
                    <a:pt x="390" y="376"/>
                    <a:pt x="382" y="374"/>
                    <a:pt x="374" y="372"/>
                  </a:cubicBezTo>
                  <a:cubicBezTo>
                    <a:pt x="354" y="366"/>
                    <a:pt x="335" y="356"/>
                    <a:pt x="315" y="353"/>
                  </a:cubicBezTo>
                  <a:cubicBezTo>
                    <a:pt x="298" y="350"/>
                    <a:pt x="279" y="352"/>
                    <a:pt x="260" y="353"/>
                  </a:cubicBezTo>
                  <a:cubicBezTo>
                    <a:pt x="236" y="355"/>
                    <a:pt x="213" y="361"/>
                    <a:pt x="189" y="354"/>
                  </a:cubicBezTo>
                  <a:cubicBezTo>
                    <a:pt x="148" y="341"/>
                    <a:pt x="117" y="316"/>
                    <a:pt x="91" y="283"/>
                  </a:cubicBezTo>
                  <a:cubicBezTo>
                    <a:pt x="76" y="262"/>
                    <a:pt x="57" y="244"/>
                    <a:pt x="41" y="223"/>
                  </a:cubicBezTo>
                  <a:cubicBezTo>
                    <a:pt x="25" y="203"/>
                    <a:pt x="12" y="182"/>
                    <a:pt x="6" y="156"/>
                  </a:cubicBezTo>
                  <a:cubicBezTo>
                    <a:pt x="0" y="126"/>
                    <a:pt x="14" y="106"/>
                    <a:pt x="44" y="104"/>
                  </a:cubicBezTo>
                  <a:cubicBezTo>
                    <a:pt x="77" y="102"/>
                    <a:pt x="109" y="102"/>
                    <a:pt x="140" y="109"/>
                  </a:cubicBezTo>
                  <a:cubicBezTo>
                    <a:pt x="142" y="109"/>
                    <a:pt x="144" y="110"/>
                    <a:pt x="146" y="110"/>
                  </a:cubicBezTo>
                  <a:cubicBezTo>
                    <a:pt x="173" y="124"/>
                    <a:pt x="203" y="127"/>
                    <a:pt x="232" y="135"/>
                  </a:cubicBezTo>
                  <a:cubicBezTo>
                    <a:pt x="286" y="149"/>
                    <a:pt x="337" y="173"/>
                    <a:pt x="387" y="198"/>
                  </a:cubicBezTo>
                  <a:cubicBezTo>
                    <a:pt x="429" y="219"/>
                    <a:pt x="473" y="239"/>
                    <a:pt x="515" y="259"/>
                  </a:cubicBezTo>
                  <a:cubicBezTo>
                    <a:pt x="519" y="261"/>
                    <a:pt x="523" y="262"/>
                    <a:pt x="526" y="263"/>
                  </a:cubicBezTo>
                  <a:cubicBezTo>
                    <a:pt x="527" y="262"/>
                    <a:pt x="527" y="261"/>
                    <a:pt x="528" y="260"/>
                  </a:cubicBezTo>
                  <a:cubicBezTo>
                    <a:pt x="520" y="254"/>
                    <a:pt x="513" y="249"/>
                    <a:pt x="505" y="244"/>
                  </a:cubicBezTo>
                  <a:cubicBezTo>
                    <a:pt x="500" y="241"/>
                    <a:pt x="498" y="238"/>
                    <a:pt x="498" y="233"/>
                  </a:cubicBezTo>
                  <a:cubicBezTo>
                    <a:pt x="499" y="221"/>
                    <a:pt x="495" y="213"/>
                    <a:pt x="483" y="209"/>
                  </a:cubicBezTo>
                  <a:cubicBezTo>
                    <a:pt x="478" y="207"/>
                    <a:pt x="473" y="204"/>
                    <a:pt x="477" y="198"/>
                  </a:cubicBezTo>
                  <a:cubicBezTo>
                    <a:pt x="475" y="196"/>
                    <a:pt x="473" y="196"/>
                    <a:pt x="472" y="195"/>
                  </a:cubicBezTo>
                  <a:cubicBezTo>
                    <a:pt x="470" y="192"/>
                    <a:pt x="468" y="189"/>
                    <a:pt x="466" y="187"/>
                  </a:cubicBezTo>
                  <a:cubicBezTo>
                    <a:pt x="462" y="182"/>
                    <a:pt x="457" y="179"/>
                    <a:pt x="458" y="171"/>
                  </a:cubicBezTo>
                  <a:cubicBezTo>
                    <a:pt x="459" y="168"/>
                    <a:pt x="455" y="163"/>
                    <a:pt x="455" y="158"/>
                  </a:cubicBezTo>
                  <a:cubicBezTo>
                    <a:pt x="454" y="148"/>
                    <a:pt x="449" y="138"/>
                    <a:pt x="446" y="128"/>
                  </a:cubicBezTo>
                  <a:cubicBezTo>
                    <a:pt x="445" y="125"/>
                    <a:pt x="444" y="122"/>
                    <a:pt x="445" y="119"/>
                  </a:cubicBezTo>
                  <a:cubicBezTo>
                    <a:pt x="447" y="111"/>
                    <a:pt x="449" y="103"/>
                    <a:pt x="451" y="94"/>
                  </a:cubicBezTo>
                  <a:cubicBezTo>
                    <a:pt x="454" y="94"/>
                    <a:pt x="456" y="94"/>
                    <a:pt x="456" y="94"/>
                  </a:cubicBezTo>
                  <a:cubicBezTo>
                    <a:pt x="455" y="90"/>
                    <a:pt x="454" y="85"/>
                    <a:pt x="452" y="80"/>
                  </a:cubicBezTo>
                  <a:cubicBezTo>
                    <a:pt x="449" y="72"/>
                    <a:pt x="445" y="63"/>
                    <a:pt x="442" y="55"/>
                  </a:cubicBezTo>
                  <a:cubicBezTo>
                    <a:pt x="442" y="54"/>
                    <a:pt x="441" y="53"/>
                    <a:pt x="441" y="53"/>
                  </a:cubicBezTo>
                  <a:cubicBezTo>
                    <a:pt x="425" y="54"/>
                    <a:pt x="417" y="35"/>
                    <a:pt x="399" y="40"/>
                  </a:cubicBezTo>
                  <a:cubicBezTo>
                    <a:pt x="390" y="42"/>
                    <a:pt x="387" y="36"/>
                    <a:pt x="388" y="26"/>
                  </a:cubicBezTo>
                  <a:cubicBezTo>
                    <a:pt x="394" y="26"/>
                    <a:pt x="401" y="26"/>
                    <a:pt x="411" y="26"/>
                  </a:cubicBezTo>
                  <a:cubicBezTo>
                    <a:pt x="408" y="22"/>
                    <a:pt x="405" y="19"/>
                    <a:pt x="404" y="16"/>
                  </a:cubicBezTo>
                  <a:cubicBezTo>
                    <a:pt x="403" y="12"/>
                    <a:pt x="403" y="5"/>
                    <a:pt x="404" y="5"/>
                  </a:cubicBezTo>
                  <a:cubicBezTo>
                    <a:pt x="409" y="3"/>
                    <a:pt x="415" y="0"/>
                    <a:pt x="419" y="7"/>
                  </a:cubicBezTo>
                  <a:cubicBezTo>
                    <a:pt x="425" y="17"/>
                    <a:pt x="432" y="27"/>
                    <a:pt x="439" y="35"/>
                  </a:cubicBezTo>
                  <a:cubicBezTo>
                    <a:pt x="451" y="48"/>
                    <a:pt x="463" y="59"/>
                    <a:pt x="467" y="77"/>
                  </a:cubicBezTo>
                  <a:cubicBezTo>
                    <a:pt x="469" y="81"/>
                    <a:pt x="477" y="84"/>
                    <a:pt x="482" y="88"/>
                  </a:cubicBezTo>
                  <a:cubicBezTo>
                    <a:pt x="485" y="90"/>
                    <a:pt x="487" y="94"/>
                    <a:pt x="487" y="97"/>
                  </a:cubicBezTo>
                  <a:cubicBezTo>
                    <a:pt x="488" y="105"/>
                    <a:pt x="488" y="113"/>
                    <a:pt x="488" y="121"/>
                  </a:cubicBezTo>
                  <a:cubicBezTo>
                    <a:pt x="490" y="120"/>
                    <a:pt x="492" y="119"/>
                    <a:pt x="493" y="118"/>
                  </a:cubicBezTo>
                  <a:cubicBezTo>
                    <a:pt x="494" y="118"/>
                    <a:pt x="495" y="118"/>
                    <a:pt x="495" y="118"/>
                  </a:cubicBezTo>
                  <a:cubicBezTo>
                    <a:pt x="498" y="125"/>
                    <a:pt x="503" y="131"/>
                    <a:pt x="505" y="138"/>
                  </a:cubicBezTo>
                  <a:cubicBezTo>
                    <a:pt x="507" y="148"/>
                    <a:pt x="505" y="160"/>
                    <a:pt x="508" y="170"/>
                  </a:cubicBezTo>
                  <a:cubicBezTo>
                    <a:pt x="512" y="180"/>
                    <a:pt x="518" y="189"/>
                    <a:pt x="524" y="198"/>
                  </a:cubicBezTo>
                  <a:cubicBezTo>
                    <a:pt x="528" y="204"/>
                    <a:pt x="532" y="209"/>
                    <a:pt x="535" y="213"/>
                  </a:cubicBezTo>
                  <a:cubicBezTo>
                    <a:pt x="541" y="214"/>
                    <a:pt x="546" y="216"/>
                    <a:pt x="551" y="217"/>
                  </a:cubicBezTo>
                  <a:cubicBezTo>
                    <a:pt x="551" y="218"/>
                    <a:pt x="551" y="219"/>
                    <a:pt x="551" y="220"/>
                  </a:cubicBezTo>
                  <a:cubicBezTo>
                    <a:pt x="553" y="218"/>
                    <a:pt x="555" y="217"/>
                    <a:pt x="558" y="215"/>
                  </a:cubicBezTo>
                  <a:cubicBezTo>
                    <a:pt x="562" y="222"/>
                    <a:pt x="565" y="228"/>
                    <a:pt x="570" y="235"/>
                  </a:cubicBezTo>
                  <a:cubicBezTo>
                    <a:pt x="576" y="231"/>
                    <a:pt x="579" y="236"/>
                    <a:pt x="584" y="240"/>
                  </a:cubicBezTo>
                  <a:cubicBezTo>
                    <a:pt x="588" y="244"/>
                    <a:pt x="596" y="248"/>
                    <a:pt x="601" y="247"/>
                  </a:cubicBezTo>
                  <a:cubicBezTo>
                    <a:pt x="608" y="245"/>
                    <a:pt x="614" y="238"/>
                    <a:pt x="621" y="232"/>
                  </a:cubicBezTo>
                  <a:cubicBezTo>
                    <a:pt x="622" y="232"/>
                    <a:pt x="625" y="233"/>
                    <a:pt x="629" y="234"/>
                  </a:cubicBezTo>
                  <a:cubicBezTo>
                    <a:pt x="628" y="232"/>
                    <a:pt x="628" y="231"/>
                    <a:pt x="627" y="231"/>
                  </a:cubicBezTo>
                  <a:cubicBezTo>
                    <a:pt x="606" y="223"/>
                    <a:pt x="605" y="204"/>
                    <a:pt x="605" y="186"/>
                  </a:cubicBezTo>
                  <a:cubicBezTo>
                    <a:pt x="603" y="148"/>
                    <a:pt x="629" y="138"/>
                    <a:pt x="654" y="134"/>
                  </a:cubicBezTo>
                  <a:cubicBezTo>
                    <a:pt x="661" y="133"/>
                    <a:pt x="668" y="133"/>
                    <a:pt x="675" y="132"/>
                  </a:cubicBezTo>
                  <a:cubicBezTo>
                    <a:pt x="666" y="125"/>
                    <a:pt x="656" y="117"/>
                    <a:pt x="646" y="110"/>
                  </a:cubicBezTo>
                  <a:cubicBezTo>
                    <a:pt x="631" y="100"/>
                    <a:pt x="613" y="99"/>
                    <a:pt x="595" y="99"/>
                  </a:cubicBezTo>
                  <a:cubicBezTo>
                    <a:pt x="586" y="99"/>
                    <a:pt x="577" y="98"/>
                    <a:pt x="568" y="98"/>
                  </a:cubicBezTo>
                  <a:cubicBezTo>
                    <a:pt x="564" y="98"/>
                    <a:pt x="560" y="101"/>
                    <a:pt x="556" y="102"/>
                  </a:cubicBezTo>
                  <a:cubicBezTo>
                    <a:pt x="546" y="104"/>
                    <a:pt x="535" y="106"/>
                    <a:pt x="525" y="107"/>
                  </a:cubicBezTo>
                  <a:cubicBezTo>
                    <a:pt x="521" y="107"/>
                    <a:pt x="516" y="104"/>
                    <a:pt x="509" y="102"/>
                  </a:cubicBezTo>
                  <a:cubicBezTo>
                    <a:pt x="514" y="99"/>
                    <a:pt x="517" y="96"/>
                    <a:pt x="521" y="95"/>
                  </a:cubicBezTo>
                  <a:cubicBezTo>
                    <a:pt x="548" y="84"/>
                    <a:pt x="577" y="80"/>
                    <a:pt x="607" y="84"/>
                  </a:cubicBezTo>
                  <a:cubicBezTo>
                    <a:pt x="619" y="85"/>
                    <a:pt x="630" y="87"/>
                    <a:pt x="642" y="89"/>
                  </a:cubicBezTo>
                  <a:cubicBezTo>
                    <a:pt x="643" y="89"/>
                    <a:pt x="644" y="89"/>
                    <a:pt x="645" y="90"/>
                  </a:cubicBezTo>
                  <a:cubicBezTo>
                    <a:pt x="660" y="98"/>
                    <a:pt x="674" y="106"/>
                    <a:pt x="689" y="115"/>
                  </a:cubicBezTo>
                  <a:cubicBezTo>
                    <a:pt x="693" y="118"/>
                    <a:pt x="696" y="124"/>
                    <a:pt x="699" y="128"/>
                  </a:cubicBezTo>
                  <a:cubicBezTo>
                    <a:pt x="709" y="123"/>
                    <a:pt x="709" y="123"/>
                    <a:pt x="716" y="138"/>
                  </a:cubicBezTo>
                  <a:cubicBezTo>
                    <a:pt x="722" y="131"/>
                    <a:pt x="727" y="125"/>
                    <a:pt x="733" y="118"/>
                  </a:cubicBezTo>
                  <a:cubicBezTo>
                    <a:pt x="734" y="118"/>
                    <a:pt x="737" y="118"/>
                    <a:pt x="741" y="118"/>
                  </a:cubicBezTo>
                  <a:cubicBezTo>
                    <a:pt x="742" y="121"/>
                    <a:pt x="742" y="123"/>
                    <a:pt x="743" y="125"/>
                  </a:cubicBezTo>
                  <a:cubicBezTo>
                    <a:pt x="749" y="127"/>
                    <a:pt x="755" y="128"/>
                    <a:pt x="761" y="130"/>
                  </a:cubicBezTo>
                  <a:cubicBezTo>
                    <a:pt x="768" y="133"/>
                    <a:pt x="771" y="129"/>
                    <a:pt x="776" y="125"/>
                  </a:cubicBezTo>
                  <a:cubicBezTo>
                    <a:pt x="807" y="99"/>
                    <a:pt x="843" y="84"/>
                    <a:pt x="885" y="89"/>
                  </a:cubicBezTo>
                  <a:cubicBezTo>
                    <a:pt x="896" y="90"/>
                    <a:pt x="907" y="91"/>
                    <a:pt x="918" y="93"/>
                  </a:cubicBezTo>
                  <a:cubicBezTo>
                    <a:pt x="928" y="95"/>
                    <a:pt x="933" y="103"/>
                    <a:pt x="930" y="114"/>
                  </a:cubicBezTo>
                  <a:cubicBezTo>
                    <a:pt x="918" y="111"/>
                    <a:pt x="905" y="111"/>
                    <a:pt x="894" y="101"/>
                  </a:cubicBezTo>
                  <a:cubicBezTo>
                    <a:pt x="892" y="100"/>
                    <a:pt x="889" y="101"/>
                    <a:pt x="886" y="101"/>
                  </a:cubicBezTo>
                  <a:cubicBezTo>
                    <a:pt x="876" y="101"/>
                    <a:pt x="865" y="101"/>
                    <a:pt x="855" y="101"/>
                  </a:cubicBezTo>
                  <a:cubicBezTo>
                    <a:pt x="853" y="101"/>
                    <a:pt x="850" y="101"/>
                    <a:pt x="848" y="102"/>
                  </a:cubicBezTo>
                  <a:cubicBezTo>
                    <a:pt x="841" y="105"/>
                    <a:pt x="833" y="108"/>
                    <a:pt x="826" y="111"/>
                  </a:cubicBezTo>
                  <a:cubicBezTo>
                    <a:pt x="825" y="111"/>
                    <a:pt x="823" y="111"/>
                    <a:pt x="822" y="112"/>
                  </a:cubicBezTo>
                  <a:cubicBezTo>
                    <a:pt x="813" y="120"/>
                    <a:pt x="804" y="127"/>
                    <a:pt x="795" y="135"/>
                  </a:cubicBezTo>
                  <a:cubicBezTo>
                    <a:pt x="803" y="136"/>
                    <a:pt x="810" y="137"/>
                    <a:pt x="818" y="138"/>
                  </a:cubicBezTo>
                  <a:cubicBezTo>
                    <a:pt x="821" y="138"/>
                    <a:pt x="824" y="139"/>
                    <a:pt x="827" y="140"/>
                  </a:cubicBezTo>
                  <a:cubicBezTo>
                    <a:pt x="859" y="149"/>
                    <a:pt x="870" y="174"/>
                    <a:pt x="856" y="204"/>
                  </a:cubicBezTo>
                  <a:cubicBezTo>
                    <a:pt x="853" y="210"/>
                    <a:pt x="849" y="216"/>
                    <a:pt x="846" y="224"/>
                  </a:cubicBezTo>
                  <a:cubicBezTo>
                    <a:pt x="857" y="233"/>
                    <a:pt x="872" y="239"/>
                    <a:pt x="875" y="257"/>
                  </a:cubicBezTo>
                  <a:cubicBezTo>
                    <a:pt x="886" y="256"/>
                    <a:pt x="891" y="248"/>
                    <a:pt x="896" y="240"/>
                  </a:cubicBezTo>
                  <a:cubicBezTo>
                    <a:pt x="902" y="230"/>
                    <a:pt x="910" y="220"/>
                    <a:pt x="918" y="211"/>
                  </a:cubicBezTo>
                  <a:cubicBezTo>
                    <a:pt x="919" y="210"/>
                    <a:pt x="921" y="210"/>
                    <a:pt x="923" y="209"/>
                  </a:cubicBezTo>
                  <a:cubicBezTo>
                    <a:pt x="925" y="209"/>
                    <a:pt x="929" y="209"/>
                    <a:pt x="929" y="208"/>
                  </a:cubicBezTo>
                  <a:cubicBezTo>
                    <a:pt x="935" y="199"/>
                    <a:pt x="945" y="201"/>
                    <a:pt x="953" y="201"/>
                  </a:cubicBezTo>
                  <a:cubicBezTo>
                    <a:pt x="951" y="187"/>
                    <a:pt x="950" y="174"/>
                    <a:pt x="949" y="160"/>
                  </a:cubicBezTo>
                  <a:cubicBezTo>
                    <a:pt x="952" y="159"/>
                    <a:pt x="955" y="159"/>
                    <a:pt x="956" y="159"/>
                  </a:cubicBezTo>
                  <a:cubicBezTo>
                    <a:pt x="961" y="143"/>
                    <a:pt x="966" y="128"/>
                    <a:pt x="972" y="112"/>
                  </a:cubicBezTo>
                  <a:cubicBezTo>
                    <a:pt x="979" y="115"/>
                    <a:pt x="982" y="110"/>
                    <a:pt x="986" y="105"/>
                  </a:cubicBezTo>
                  <a:cubicBezTo>
                    <a:pt x="989" y="101"/>
                    <a:pt x="994" y="98"/>
                    <a:pt x="997" y="93"/>
                  </a:cubicBezTo>
                  <a:cubicBezTo>
                    <a:pt x="999" y="90"/>
                    <a:pt x="1000" y="86"/>
                    <a:pt x="1002" y="82"/>
                  </a:cubicBezTo>
                  <a:cubicBezTo>
                    <a:pt x="1003" y="80"/>
                    <a:pt x="1003" y="77"/>
                    <a:pt x="1004" y="77"/>
                  </a:cubicBezTo>
                  <a:cubicBezTo>
                    <a:pt x="1013" y="75"/>
                    <a:pt x="1014" y="68"/>
                    <a:pt x="1017" y="62"/>
                  </a:cubicBezTo>
                  <a:cubicBezTo>
                    <a:pt x="1024" y="48"/>
                    <a:pt x="1032" y="36"/>
                    <a:pt x="1048" y="31"/>
                  </a:cubicBezTo>
                  <a:cubicBezTo>
                    <a:pt x="1050" y="30"/>
                    <a:pt x="1052" y="26"/>
                    <a:pt x="1053" y="23"/>
                  </a:cubicBezTo>
                  <a:cubicBezTo>
                    <a:pt x="1058" y="9"/>
                    <a:pt x="1067" y="1"/>
                    <a:pt x="1078" y="3"/>
                  </a:cubicBezTo>
                  <a:cubicBezTo>
                    <a:pt x="1081" y="3"/>
                    <a:pt x="1084" y="6"/>
                    <a:pt x="1087" y="7"/>
                  </a:cubicBezTo>
                  <a:cubicBezTo>
                    <a:pt x="1085" y="10"/>
                    <a:pt x="1084" y="13"/>
                    <a:pt x="1082" y="17"/>
                  </a:cubicBezTo>
                  <a:cubicBezTo>
                    <a:pt x="1080" y="20"/>
                    <a:pt x="1076" y="23"/>
                    <a:pt x="1077" y="26"/>
                  </a:cubicBezTo>
                  <a:cubicBezTo>
                    <a:pt x="1078" y="30"/>
                    <a:pt x="1083" y="32"/>
                    <a:pt x="1088" y="30"/>
                  </a:cubicBezTo>
                  <a:cubicBezTo>
                    <a:pt x="1090" y="29"/>
                    <a:pt x="1093" y="29"/>
                    <a:pt x="1094" y="30"/>
                  </a:cubicBezTo>
                  <a:cubicBezTo>
                    <a:pt x="1096" y="32"/>
                    <a:pt x="1098" y="35"/>
                    <a:pt x="1099" y="37"/>
                  </a:cubicBezTo>
                  <a:cubicBezTo>
                    <a:pt x="1097" y="39"/>
                    <a:pt x="1095" y="41"/>
                    <a:pt x="1093" y="41"/>
                  </a:cubicBezTo>
                  <a:cubicBezTo>
                    <a:pt x="1085" y="42"/>
                    <a:pt x="1077" y="41"/>
                    <a:pt x="1070" y="41"/>
                  </a:cubicBezTo>
                  <a:cubicBezTo>
                    <a:pt x="1069" y="41"/>
                    <a:pt x="1067" y="41"/>
                    <a:pt x="1066" y="41"/>
                  </a:cubicBezTo>
                  <a:cubicBezTo>
                    <a:pt x="1048" y="50"/>
                    <a:pt x="1031" y="60"/>
                    <a:pt x="1023" y="81"/>
                  </a:cubicBezTo>
                  <a:cubicBezTo>
                    <a:pt x="1022" y="83"/>
                    <a:pt x="1022" y="86"/>
                    <a:pt x="1021" y="90"/>
                  </a:cubicBezTo>
                  <a:cubicBezTo>
                    <a:pt x="1024" y="90"/>
                    <a:pt x="1027" y="90"/>
                    <a:pt x="1030" y="91"/>
                  </a:cubicBezTo>
                  <a:cubicBezTo>
                    <a:pt x="1029" y="100"/>
                    <a:pt x="1028" y="108"/>
                    <a:pt x="1027" y="116"/>
                  </a:cubicBezTo>
                  <a:cubicBezTo>
                    <a:pt x="1026" y="122"/>
                    <a:pt x="1024" y="128"/>
                    <a:pt x="1026" y="133"/>
                  </a:cubicBezTo>
                  <a:cubicBezTo>
                    <a:pt x="1028" y="142"/>
                    <a:pt x="1024" y="148"/>
                    <a:pt x="1019" y="154"/>
                  </a:cubicBezTo>
                  <a:cubicBezTo>
                    <a:pt x="1016" y="158"/>
                    <a:pt x="1012" y="163"/>
                    <a:pt x="1009" y="167"/>
                  </a:cubicBezTo>
                  <a:cubicBezTo>
                    <a:pt x="1006" y="171"/>
                    <a:pt x="1004" y="175"/>
                    <a:pt x="1007" y="180"/>
                  </a:cubicBezTo>
                  <a:cubicBezTo>
                    <a:pt x="1008" y="183"/>
                    <a:pt x="1006" y="188"/>
                    <a:pt x="1004" y="191"/>
                  </a:cubicBezTo>
                  <a:cubicBezTo>
                    <a:pt x="998" y="196"/>
                    <a:pt x="992" y="201"/>
                    <a:pt x="985" y="206"/>
                  </a:cubicBezTo>
                  <a:cubicBezTo>
                    <a:pt x="979" y="212"/>
                    <a:pt x="974" y="218"/>
                    <a:pt x="972" y="228"/>
                  </a:cubicBezTo>
                  <a:cubicBezTo>
                    <a:pt x="971" y="236"/>
                    <a:pt x="965" y="243"/>
                    <a:pt x="962" y="248"/>
                  </a:cubicBezTo>
                  <a:cubicBezTo>
                    <a:pt x="954" y="250"/>
                    <a:pt x="948" y="251"/>
                    <a:pt x="943" y="254"/>
                  </a:cubicBezTo>
                  <a:cubicBezTo>
                    <a:pt x="932" y="261"/>
                    <a:pt x="921" y="269"/>
                    <a:pt x="910" y="277"/>
                  </a:cubicBezTo>
                  <a:cubicBezTo>
                    <a:pt x="906" y="279"/>
                    <a:pt x="902" y="281"/>
                    <a:pt x="897" y="283"/>
                  </a:cubicBezTo>
                  <a:cubicBezTo>
                    <a:pt x="898" y="284"/>
                    <a:pt x="898" y="285"/>
                    <a:pt x="898" y="286"/>
                  </a:cubicBezTo>
                  <a:cubicBezTo>
                    <a:pt x="912" y="281"/>
                    <a:pt x="926" y="276"/>
                    <a:pt x="940" y="270"/>
                  </a:cubicBezTo>
                  <a:cubicBezTo>
                    <a:pt x="966" y="259"/>
                    <a:pt x="992" y="247"/>
                    <a:pt x="1018" y="237"/>
                  </a:cubicBezTo>
                  <a:cubicBezTo>
                    <a:pt x="1043" y="226"/>
                    <a:pt x="1069" y="218"/>
                    <a:pt x="1093" y="207"/>
                  </a:cubicBezTo>
                  <a:cubicBezTo>
                    <a:pt x="1120" y="195"/>
                    <a:pt x="1145" y="179"/>
                    <a:pt x="1172" y="170"/>
                  </a:cubicBezTo>
                  <a:cubicBezTo>
                    <a:pt x="1226" y="151"/>
                    <a:pt x="1280" y="129"/>
                    <a:pt x="1337" y="122"/>
                  </a:cubicBezTo>
                  <a:cubicBezTo>
                    <a:pt x="1364" y="119"/>
                    <a:pt x="1391" y="116"/>
                    <a:pt x="1418" y="125"/>
                  </a:cubicBezTo>
                  <a:cubicBezTo>
                    <a:pt x="1437" y="132"/>
                    <a:pt x="1452" y="162"/>
                    <a:pt x="1443" y="181"/>
                  </a:cubicBezTo>
                  <a:cubicBezTo>
                    <a:pt x="1437" y="196"/>
                    <a:pt x="1430" y="211"/>
                    <a:pt x="1420" y="225"/>
                  </a:cubicBezTo>
                  <a:cubicBezTo>
                    <a:pt x="1404" y="248"/>
                    <a:pt x="1385" y="270"/>
                    <a:pt x="1367" y="293"/>
                  </a:cubicBezTo>
                  <a:cubicBezTo>
                    <a:pt x="1362" y="300"/>
                    <a:pt x="1356" y="306"/>
                    <a:pt x="1352" y="313"/>
                  </a:cubicBezTo>
                  <a:cubicBezTo>
                    <a:pt x="1333" y="341"/>
                    <a:pt x="1305" y="355"/>
                    <a:pt x="1273" y="361"/>
                  </a:cubicBezTo>
                  <a:cubicBezTo>
                    <a:pt x="1257" y="364"/>
                    <a:pt x="1239" y="365"/>
                    <a:pt x="1224" y="362"/>
                  </a:cubicBezTo>
                  <a:cubicBezTo>
                    <a:pt x="1209" y="360"/>
                    <a:pt x="1196" y="350"/>
                    <a:pt x="1183" y="344"/>
                  </a:cubicBezTo>
                  <a:cubicBezTo>
                    <a:pt x="1181" y="343"/>
                    <a:pt x="1178" y="342"/>
                    <a:pt x="1177" y="343"/>
                  </a:cubicBezTo>
                  <a:cubicBezTo>
                    <a:pt x="1167" y="350"/>
                    <a:pt x="1157" y="357"/>
                    <a:pt x="1147" y="363"/>
                  </a:cubicBezTo>
                  <a:cubicBezTo>
                    <a:pt x="1140" y="367"/>
                    <a:pt x="1131" y="368"/>
                    <a:pt x="1123" y="370"/>
                  </a:cubicBezTo>
                  <a:cubicBezTo>
                    <a:pt x="1109" y="373"/>
                    <a:pt x="1094" y="374"/>
                    <a:pt x="1079" y="377"/>
                  </a:cubicBezTo>
                  <a:close/>
                  <a:moveTo>
                    <a:pt x="683" y="452"/>
                  </a:moveTo>
                  <a:cubicBezTo>
                    <a:pt x="686" y="452"/>
                    <a:pt x="688" y="452"/>
                    <a:pt x="692" y="453"/>
                  </a:cubicBezTo>
                  <a:cubicBezTo>
                    <a:pt x="693" y="447"/>
                    <a:pt x="694" y="441"/>
                    <a:pt x="696" y="435"/>
                  </a:cubicBezTo>
                  <a:cubicBezTo>
                    <a:pt x="697" y="435"/>
                    <a:pt x="698" y="435"/>
                    <a:pt x="699" y="436"/>
                  </a:cubicBezTo>
                  <a:cubicBezTo>
                    <a:pt x="700" y="441"/>
                    <a:pt x="702" y="447"/>
                    <a:pt x="704" y="454"/>
                  </a:cubicBezTo>
                  <a:cubicBezTo>
                    <a:pt x="709" y="452"/>
                    <a:pt x="713" y="451"/>
                    <a:pt x="718" y="449"/>
                  </a:cubicBezTo>
                  <a:cubicBezTo>
                    <a:pt x="718" y="445"/>
                    <a:pt x="718" y="442"/>
                    <a:pt x="718" y="439"/>
                  </a:cubicBezTo>
                  <a:cubicBezTo>
                    <a:pt x="719" y="439"/>
                    <a:pt x="720" y="438"/>
                    <a:pt x="721" y="438"/>
                  </a:cubicBezTo>
                  <a:cubicBezTo>
                    <a:pt x="722" y="442"/>
                    <a:pt x="725" y="448"/>
                    <a:pt x="724" y="449"/>
                  </a:cubicBezTo>
                  <a:cubicBezTo>
                    <a:pt x="715" y="455"/>
                    <a:pt x="725" y="459"/>
                    <a:pt x="725" y="464"/>
                  </a:cubicBezTo>
                  <a:cubicBezTo>
                    <a:pt x="731" y="460"/>
                    <a:pt x="725" y="441"/>
                    <a:pt x="741" y="451"/>
                  </a:cubicBezTo>
                  <a:cubicBezTo>
                    <a:pt x="746" y="442"/>
                    <a:pt x="748" y="442"/>
                    <a:pt x="754" y="450"/>
                  </a:cubicBezTo>
                  <a:cubicBezTo>
                    <a:pt x="757" y="448"/>
                    <a:pt x="760" y="445"/>
                    <a:pt x="763" y="445"/>
                  </a:cubicBezTo>
                  <a:cubicBezTo>
                    <a:pt x="767" y="445"/>
                    <a:pt x="773" y="446"/>
                    <a:pt x="776" y="449"/>
                  </a:cubicBezTo>
                  <a:cubicBezTo>
                    <a:pt x="786" y="457"/>
                    <a:pt x="776" y="463"/>
                    <a:pt x="772" y="471"/>
                  </a:cubicBezTo>
                  <a:cubicBezTo>
                    <a:pt x="776" y="471"/>
                    <a:pt x="781" y="472"/>
                    <a:pt x="782" y="471"/>
                  </a:cubicBezTo>
                  <a:cubicBezTo>
                    <a:pt x="788" y="462"/>
                    <a:pt x="794" y="467"/>
                    <a:pt x="801" y="472"/>
                  </a:cubicBezTo>
                  <a:cubicBezTo>
                    <a:pt x="801" y="467"/>
                    <a:pt x="801" y="464"/>
                    <a:pt x="801" y="461"/>
                  </a:cubicBezTo>
                  <a:cubicBezTo>
                    <a:pt x="805" y="461"/>
                    <a:pt x="809" y="462"/>
                    <a:pt x="814" y="462"/>
                  </a:cubicBezTo>
                  <a:cubicBezTo>
                    <a:pt x="808" y="450"/>
                    <a:pt x="812" y="447"/>
                    <a:pt x="823" y="448"/>
                  </a:cubicBezTo>
                  <a:cubicBezTo>
                    <a:pt x="825" y="448"/>
                    <a:pt x="827" y="445"/>
                    <a:pt x="829" y="443"/>
                  </a:cubicBezTo>
                  <a:cubicBezTo>
                    <a:pt x="831" y="441"/>
                    <a:pt x="833" y="438"/>
                    <a:pt x="835" y="436"/>
                  </a:cubicBezTo>
                  <a:cubicBezTo>
                    <a:pt x="836" y="434"/>
                    <a:pt x="837" y="433"/>
                    <a:pt x="839" y="431"/>
                  </a:cubicBezTo>
                  <a:cubicBezTo>
                    <a:pt x="826" y="429"/>
                    <a:pt x="822" y="422"/>
                    <a:pt x="828" y="410"/>
                  </a:cubicBezTo>
                  <a:cubicBezTo>
                    <a:pt x="831" y="416"/>
                    <a:pt x="833" y="421"/>
                    <a:pt x="836" y="426"/>
                  </a:cubicBezTo>
                  <a:cubicBezTo>
                    <a:pt x="840" y="425"/>
                    <a:pt x="843" y="423"/>
                    <a:pt x="847" y="422"/>
                  </a:cubicBezTo>
                  <a:cubicBezTo>
                    <a:pt x="842" y="409"/>
                    <a:pt x="842" y="409"/>
                    <a:pt x="846" y="404"/>
                  </a:cubicBezTo>
                  <a:cubicBezTo>
                    <a:pt x="849" y="408"/>
                    <a:pt x="851" y="412"/>
                    <a:pt x="854" y="416"/>
                  </a:cubicBezTo>
                  <a:cubicBezTo>
                    <a:pt x="855" y="411"/>
                    <a:pt x="856" y="407"/>
                    <a:pt x="858" y="405"/>
                  </a:cubicBezTo>
                  <a:cubicBezTo>
                    <a:pt x="863" y="400"/>
                    <a:pt x="864" y="391"/>
                    <a:pt x="857" y="387"/>
                  </a:cubicBezTo>
                  <a:cubicBezTo>
                    <a:pt x="851" y="383"/>
                    <a:pt x="844" y="380"/>
                    <a:pt x="838" y="376"/>
                  </a:cubicBezTo>
                  <a:cubicBezTo>
                    <a:pt x="827" y="370"/>
                    <a:pt x="827" y="353"/>
                    <a:pt x="837" y="347"/>
                  </a:cubicBezTo>
                  <a:cubicBezTo>
                    <a:pt x="837" y="345"/>
                    <a:pt x="836" y="343"/>
                    <a:pt x="836" y="340"/>
                  </a:cubicBezTo>
                  <a:cubicBezTo>
                    <a:pt x="837" y="327"/>
                    <a:pt x="838" y="313"/>
                    <a:pt x="840" y="299"/>
                  </a:cubicBezTo>
                  <a:cubicBezTo>
                    <a:pt x="840" y="294"/>
                    <a:pt x="843" y="295"/>
                    <a:pt x="847" y="297"/>
                  </a:cubicBezTo>
                  <a:cubicBezTo>
                    <a:pt x="857" y="301"/>
                    <a:pt x="868" y="301"/>
                    <a:pt x="878" y="296"/>
                  </a:cubicBezTo>
                  <a:cubicBezTo>
                    <a:pt x="877" y="292"/>
                    <a:pt x="876" y="287"/>
                    <a:pt x="874" y="284"/>
                  </a:cubicBezTo>
                  <a:cubicBezTo>
                    <a:pt x="877" y="283"/>
                    <a:pt x="879" y="283"/>
                    <a:pt x="883" y="282"/>
                  </a:cubicBezTo>
                  <a:cubicBezTo>
                    <a:pt x="874" y="278"/>
                    <a:pt x="864" y="276"/>
                    <a:pt x="867" y="265"/>
                  </a:cubicBezTo>
                  <a:cubicBezTo>
                    <a:pt x="864" y="265"/>
                    <a:pt x="861" y="264"/>
                    <a:pt x="858" y="264"/>
                  </a:cubicBezTo>
                  <a:cubicBezTo>
                    <a:pt x="858" y="260"/>
                    <a:pt x="857" y="258"/>
                    <a:pt x="857" y="255"/>
                  </a:cubicBezTo>
                  <a:cubicBezTo>
                    <a:pt x="849" y="256"/>
                    <a:pt x="845" y="253"/>
                    <a:pt x="848" y="246"/>
                  </a:cubicBezTo>
                  <a:cubicBezTo>
                    <a:pt x="842" y="243"/>
                    <a:pt x="836" y="239"/>
                    <a:pt x="829" y="237"/>
                  </a:cubicBezTo>
                  <a:cubicBezTo>
                    <a:pt x="826" y="235"/>
                    <a:pt x="822" y="234"/>
                    <a:pt x="818" y="233"/>
                  </a:cubicBezTo>
                  <a:cubicBezTo>
                    <a:pt x="812" y="231"/>
                    <a:pt x="806" y="231"/>
                    <a:pt x="800" y="229"/>
                  </a:cubicBezTo>
                  <a:cubicBezTo>
                    <a:pt x="764" y="215"/>
                    <a:pt x="728" y="214"/>
                    <a:pt x="691" y="220"/>
                  </a:cubicBezTo>
                  <a:cubicBezTo>
                    <a:pt x="681" y="221"/>
                    <a:pt x="671" y="224"/>
                    <a:pt x="662" y="228"/>
                  </a:cubicBezTo>
                  <a:cubicBezTo>
                    <a:pt x="655" y="232"/>
                    <a:pt x="650" y="237"/>
                    <a:pt x="641" y="237"/>
                  </a:cubicBezTo>
                  <a:cubicBezTo>
                    <a:pt x="640" y="237"/>
                    <a:pt x="639" y="240"/>
                    <a:pt x="638" y="241"/>
                  </a:cubicBezTo>
                  <a:cubicBezTo>
                    <a:pt x="635" y="244"/>
                    <a:pt x="633" y="246"/>
                    <a:pt x="630" y="248"/>
                  </a:cubicBezTo>
                  <a:cubicBezTo>
                    <a:pt x="624" y="251"/>
                    <a:pt x="616" y="252"/>
                    <a:pt x="611" y="256"/>
                  </a:cubicBezTo>
                  <a:cubicBezTo>
                    <a:pt x="605" y="263"/>
                    <a:pt x="601" y="271"/>
                    <a:pt x="596" y="280"/>
                  </a:cubicBezTo>
                  <a:cubicBezTo>
                    <a:pt x="599" y="280"/>
                    <a:pt x="601" y="280"/>
                    <a:pt x="602" y="280"/>
                  </a:cubicBezTo>
                  <a:cubicBezTo>
                    <a:pt x="615" y="282"/>
                    <a:pt x="628" y="293"/>
                    <a:pt x="629" y="302"/>
                  </a:cubicBezTo>
                  <a:cubicBezTo>
                    <a:pt x="630" y="310"/>
                    <a:pt x="631" y="318"/>
                    <a:pt x="634" y="325"/>
                  </a:cubicBezTo>
                  <a:cubicBezTo>
                    <a:pt x="636" y="332"/>
                    <a:pt x="637" y="338"/>
                    <a:pt x="629" y="344"/>
                  </a:cubicBezTo>
                  <a:cubicBezTo>
                    <a:pt x="645" y="346"/>
                    <a:pt x="646" y="328"/>
                    <a:pt x="658" y="327"/>
                  </a:cubicBezTo>
                  <a:cubicBezTo>
                    <a:pt x="656" y="338"/>
                    <a:pt x="652" y="344"/>
                    <a:pt x="643" y="347"/>
                  </a:cubicBezTo>
                  <a:cubicBezTo>
                    <a:pt x="636" y="350"/>
                    <a:pt x="634" y="354"/>
                    <a:pt x="638" y="361"/>
                  </a:cubicBezTo>
                  <a:cubicBezTo>
                    <a:pt x="643" y="371"/>
                    <a:pt x="641" y="378"/>
                    <a:pt x="631" y="385"/>
                  </a:cubicBezTo>
                  <a:cubicBezTo>
                    <a:pt x="625" y="389"/>
                    <a:pt x="619" y="392"/>
                    <a:pt x="613" y="396"/>
                  </a:cubicBezTo>
                  <a:cubicBezTo>
                    <a:pt x="609" y="400"/>
                    <a:pt x="606" y="404"/>
                    <a:pt x="603" y="408"/>
                  </a:cubicBezTo>
                  <a:cubicBezTo>
                    <a:pt x="603" y="409"/>
                    <a:pt x="604" y="409"/>
                    <a:pt x="604" y="410"/>
                  </a:cubicBezTo>
                  <a:cubicBezTo>
                    <a:pt x="607" y="408"/>
                    <a:pt x="610" y="406"/>
                    <a:pt x="613" y="405"/>
                  </a:cubicBezTo>
                  <a:cubicBezTo>
                    <a:pt x="614" y="405"/>
                    <a:pt x="615" y="405"/>
                    <a:pt x="616" y="406"/>
                  </a:cubicBezTo>
                  <a:cubicBezTo>
                    <a:pt x="615" y="409"/>
                    <a:pt x="614" y="413"/>
                    <a:pt x="612" y="417"/>
                  </a:cubicBezTo>
                  <a:cubicBezTo>
                    <a:pt x="615" y="416"/>
                    <a:pt x="617" y="416"/>
                    <a:pt x="620" y="416"/>
                  </a:cubicBezTo>
                  <a:cubicBezTo>
                    <a:pt x="620" y="422"/>
                    <a:pt x="620" y="427"/>
                    <a:pt x="621" y="434"/>
                  </a:cubicBezTo>
                  <a:cubicBezTo>
                    <a:pt x="625" y="432"/>
                    <a:pt x="630" y="431"/>
                    <a:pt x="635" y="429"/>
                  </a:cubicBezTo>
                  <a:cubicBezTo>
                    <a:pt x="634" y="419"/>
                    <a:pt x="637" y="415"/>
                    <a:pt x="644" y="414"/>
                  </a:cubicBezTo>
                  <a:cubicBezTo>
                    <a:pt x="651" y="423"/>
                    <a:pt x="633" y="429"/>
                    <a:pt x="640" y="438"/>
                  </a:cubicBezTo>
                  <a:cubicBezTo>
                    <a:pt x="643" y="433"/>
                    <a:pt x="646" y="428"/>
                    <a:pt x="650" y="423"/>
                  </a:cubicBezTo>
                  <a:cubicBezTo>
                    <a:pt x="657" y="435"/>
                    <a:pt x="647" y="440"/>
                    <a:pt x="644" y="445"/>
                  </a:cubicBezTo>
                  <a:cubicBezTo>
                    <a:pt x="647" y="448"/>
                    <a:pt x="649" y="451"/>
                    <a:pt x="650" y="453"/>
                  </a:cubicBezTo>
                  <a:cubicBezTo>
                    <a:pt x="652" y="455"/>
                    <a:pt x="653" y="457"/>
                    <a:pt x="654" y="458"/>
                  </a:cubicBezTo>
                  <a:cubicBezTo>
                    <a:pt x="659" y="463"/>
                    <a:pt x="665" y="466"/>
                    <a:pt x="670" y="471"/>
                  </a:cubicBezTo>
                  <a:cubicBezTo>
                    <a:pt x="674" y="475"/>
                    <a:pt x="677" y="480"/>
                    <a:pt x="682" y="473"/>
                  </a:cubicBezTo>
                  <a:cubicBezTo>
                    <a:pt x="683" y="472"/>
                    <a:pt x="686" y="472"/>
                    <a:pt x="688" y="473"/>
                  </a:cubicBezTo>
                  <a:cubicBezTo>
                    <a:pt x="689" y="474"/>
                    <a:pt x="690" y="476"/>
                    <a:pt x="690" y="478"/>
                  </a:cubicBezTo>
                  <a:cubicBezTo>
                    <a:pt x="690" y="480"/>
                    <a:pt x="689" y="483"/>
                    <a:pt x="689" y="484"/>
                  </a:cubicBezTo>
                  <a:cubicBezTo>
                    <a:pt x="692" y="481"/>
                    <a:pt x="696" y="477"/>
                    <a:pt x="698" y="474"/>
                  </a:cubicBezTo>
                  <a:cubicBezTo>
                    <a:pt x="693" y="467"/>
                    <a:pt x="688" y="459"/>
                    <a:pt x="683" y="451"/>
                  </a:cubicBezTo>
                  <a:lnTo>
                    <a:pt x="683" y="452"/>
                  </a:lnTo>
                  <a:close/>
                  <a:moveTo>
                    <a:pt x="571" y="319"/>
                  </a:moveTo>
                  <a:cubicBezTo>
                    <a:pt x="570" y="312"/>
                    <a:pt x="570" y="306"/>
                    <a:pt x="567" y="303"/>
                  </a:cubicBezTo>
                  <a:cubicBezTo>
                    <a:pt x="564" y="300"/>
                    <a:pt x="557" y="299"/>
                    <a:pt x="552" y="298"/>
                  </a:cubicBezTo>
                  <a:cubicBezTo>
                    <a:pt x="548" y="297"/>
                    <a:pt x="543" y="295"/>
                    <a:pt x="539" y="295"/>
                  </a:cubicBezTo>
                  <a:cubicBezTo>
                    <a:pt x="510" y="289"/>
                    <a:pt x="483" y="280"/>
                    <a:pt x="457" y="266"/>
                  </a:cubicBezTo>
                  <a:cubicBezTo>
                    <a:pt x="441" y="257"/>
                    <a:pt x="425" y="247"/>
                    <a:pt x="409" y="236"/>
                  </a:cubicBezTo>
                  <a:cubicBezTo>
                    <a:pt x="367" y="207"/>
                    <a:pt x="319" y="188"/>
                    <a:pt x="273" y="167"/>
                  </a:cubicBezTo>
                  <a:cubicBezTo>
                    <a:pt x="246" y="155"/>
                    <a:pt x="216" y="150"/>
                    <a:pt x="188" y="141"/>
                  </a:cubicBezTo>
                  <a:cubicBezTo>
                    <a:pt x="182" y="139"/>
                    <a:pt x="177" y="138"/>
                    <a:pt x="173" y="147"/>
                  </a:cubicBezTo>
                  <a:cubicBezTo>
                    <a:pt x="172" y="143"/>
                    <a:pt x="171" y="138"/>
                    <a:pt x="170" y="138"/>
                  </a:cubicBezTo>
                  <a:cubicBezTo>
                    <a:pt x="159" y="135"/>
                    <a:pt x="149" y="127"/>
                    <a:pt x="140" y="133"/>
                  </a:cubicBezTo>
                  <a:cubicBezTo>
                    <a:pt x="135" y="130"/>
                    <a:pt x="132" y="126"/>
                    <a:pt x="128" y="125"/>
                  </a:cubicBezTo>
                  <a:cubicBezTo>
                    <a:pt x="120" y="123"/>
                    <a:pt x="111" y="121"/>
                    <a:pt x="103" y="119"/>
                  </a:cubicBezTo>
                  <a:cubicBezTo>
                    <a:pt x="102" y="118"/>
                    <a:pt x="101" y="118"/>
                    <a:pt x="101" y="118"/>
                  </a:cubicBezTo>
                  <a:cubicBezTo>
                    <a:pt x="95" y="119"/>
                    <a:pt x="90" y="121"/>
                    <a:pt x="85" y="121"/>
                  </a:cubicBezTo>
                  <a:cubicBezTo>
                    <a:pt x="72" y="122"/>
                    <a:pt x="59" y="122"/>
                    <a:pt x="46" y="123"/>
                  </a:cubicBezTo>
                  <a:cubicBezTo>
                    <a:pt x="21" y="126"/>
                    <a:pt x="9" y="146"/>
                    <a:pt x="22" y="169"/>
                  </a:cubicBezTo>
                  <a:cubicBezTo>
                    <a:pt x="34" y="188"/>
                    <a:pt x="46" y="207"/>
                    <a:pt x="60" y="225"/>
                  </a:cubicBezTo>
                  <a:cubicBezTo>
                    <a:pt x="82" y="252"/>
                    <a:pt x="106" y="280"/>
                    <a:pt x="131" y="306"/>
                  </a:cubicBezTo>
                  <a:cubicBezTo>
                    <a:pt x="154" y="329"/>
                    <a:pt x="182" y="344"/>
                    <a:pt x="217" y="342"/>
                  </a:cubicBezTo>
                  <a:cubicBezTo>
                    <a:pt x="229" y="341"/>
                    <a:pt x="242" y="341"/>
                    <a:pt x="254" y="339"/>
                  </a:cubicBezTo>
                  <a:cubicBezTo>
                    <a:pt x="267" y="338"/>
                    <a:pt x="279" y="337"/>
                    <a:pt x="292" y="335"/>
                  </a:cubicBezTo>
                  <a:cubicBezTo>
                    <a:pt x="288" y="329"/>
                    <a:pt x="286" y="322"/>
                    <a:pt x="281" y="319"/>
                  </a:cubicBezTo>
                  <a:cubicBezTo>
                    <a:pt x="254" y="301"/>
                    <a:pt x="226" y="285"/>
                    <a:pt x="198" y="267"/>
                  </a:cubicBezTo>
                  <a:cubicBezTo>
                    <a:pt x="196" y="266"/>
                    <a:pt x="194" y="263"/>
                    <a:pt x="192" y="261"/>
                  </a:cubicBezTo>
                  <a:cubicBezTo>
                    <a:pt x="192" y="260"/>
                    <a:pt x="193" y="259"/>
                    <a:pt x="194" y="258"/>
                  </a:cubicBezTo>
                  <a:cubicBezTo>
                    <a:pt x="224" y="275"/>
                    <a:pt x="253" y="292"/>
                    <a:pt x="283" y="309"/>
                  </a:cubicBezTo>
                  <a:cubicBezTo>
                    <a:pt x="284" y="307"/>
                    <a:pt x="285" y="305"/>
                    <a:pt x="286" y="302"/>
                  </a:cubicBezTo>
                  <a:cubicBezTo>
                    <a:pt x="291" y="293"/>
                    <a:pt x="289" y="287"/>
                    <a:pt x="280" y="282"/>
                  </a:cubicBezTo>
                  <a:cubicBezTo>
                    <a:pt x="257" y="268"/>
                    <a:pt x="237" y="252"/>
                    <a:pt x="223" y="228"/>
                  </a:cubicBezTo>
                  <a:cubicBezTo>
                    <a:pt x="221" y="225"/>
                    <a:pt x="221" y="222"/>
                    <a:pt x="221" y="218"/>
                  </a:cubicBezTo>
                  <a:cubicBezTo>
                    <a:pt x="225" y="219"/>
                    <a:pt x="229" y="220"/>
                    <a:pt x="232" y="222"/>
                  </a:cubicBezTo>
                  <a:cubicBezTo>
                    <a:pt x="234" y="223"/>
                    <a:pt x="234" y="227"/>
                    <a:pt x="235" y="229"/>
                  </a:cubicBezTo>
                  <a:cubicBezTo>
                    <a:pt x="237" y="233"/>
                    <a:pt x="238" y="238"/>
                    <a:pt x="241" y="241"/>
                  </a:cubicBezTo>
                  <a:cubicBezTo>
                    <a:pt x="257" y="253"/>
                    <a:pt x="273" y="264"/>
                    <a:pt x="289" y="276"/>
                  </a:cubicBezTo>
                  <a:cubicBezTo>
                    <a:pt x="297" y="282"/>
                    <a:pt x="305" y="283"/>
                    <a:pt x="314" y="283"/>
                  </a:cubicBezTo>
                  <a:cubicBezTo>
                    <a:pt x="327" y="282"/>
                    <a:pt x="340" y="274"/>
                    <a:pt x="354" y="276"/>
                  </a:cubicBezTo>
                  <a:cubicBezTo>
                    <a:pt x="355" y="277"/>
                    <a:pt x="357" y="275"/>
                    <a:pt x="358" y="275"/>
                  </a:cubicBezTo>
                  <a:cubicBezTo>
                    <a:pt x="363" y="274"/>
                    <a:pt x="367" y="273"/>
                    <a:pt x="372" y="272"/>
                  </a:cubicBezTo>
                  <a:cubicBezTo>
                    <a:pt x="373" y="277"/>
                    <a:pt x="373" y="280"/>
                    <a:pt x="373" y="281"/>
                  </a:cubicBezTo>
                  <a:cubicBezTo>
                    <a:pt x="399" y="291"/>
                    <a:pt x="425" y="288"/>
                    <a:pt x="451" y="293"/>
                  </a:cubicBezTo>
                  <a:cubicBezTo>
                    <a:pt x="482" y="298"/>
                    <a:pt x="514" y="302"/>
                    <a:pt x="544" y="314"/>
                  </a:cubicBezTo>
                  <a:cubicBezTo>
                    <a:pt x="552" y="317"/>
                    <a:pt x="561" y="317"/>
                    <a:pt x="571" y="319"/>
                  </a:cubicBezTo>
                  <a:close/>
                  <a:moveTo>
                    <a:pt x="1275" y="239"/>
                  </a:moveTo>
                  <a:cubicBezTo>
                    <a:pt x="1275" y="239"/>
                    <a:pt x="1274" y="239"/>
                    <a:pt x="1273" y="240"/>
                  </a:cubicBezTo>
                  <a:cubicBezTo>
                    <a:pt x="1267" y="236"/>
                    <a:pt x="1261" y="233"/>
                    <a:pt x="1254" y="230"/>
                  </a:cubicBezTo>
                  <a:cubicBezTo>
                    <a:pt x="1250" y="229"/>
                    <a:pt x="1244" y="227"/>
                    <a:pt x="1241" y="233"/>
                  </a:cubicBezTo>
                  <a:cubicBezTo>
                    <a:pt x="1227" y="266"/>
                    <a:pt x="1192" y="269"/>
                    <a:pt x="1166" y="283"/>
                  </a:cubicBezTo>
                  <a:cubicBezTo>
                    <a:pt x="1160" y="286"/>
                    <a:pt x="1153" y="285"/>
                    <a:pt x="1146" y="286"/>
                  </a:cubicBezTo>
                  <a:cubicBezTo>
                    <a:pt x="1131" y="288"/>
                    <a:pt x="1116" y="291"/>
                    <a:pt x="1103" y="300"/>
                  </a:cubicBezTo>
                  <a:cubicBezTo>
                    <a:pt x="1100" y="302"/>
                    <a:pt x="1098" y="307"/>
                    <a:pt x="1098" y="310"/>
                  </a:cubicBezTo>
                  <a:cubicBezTo>
                    <a:pt x="1103" y="326"/>
                    <a:pt x="1111" y="341"/>
                    <a:pt x="1107" y="357"/>
                  </a:cubicBezTo>
                  <a:cubicBezTo>
                    <a:pt x="1129" y="360"/>
                    <a:pt x="1145" y="348"/>
                    <a:pt x="1160" y="335"/>
                  </a:cubicBezTo>
                  <a:cubicBezTo>
                    <a:pt x="1179" y="318"/>
                    <a:pt x="1199" y="302"/>
                    <a:pt x="1219" y="286"/>
                  </a:cubicBezTo>
                  <a:cubicBezTo>
                    <a:pt x="1238" y="271"/>
                    <a:pt x="1258" y="259"/>
                    <a:pt x="1280" y="252"/>
                  </a:cubicBezTo>
                  <a:cubicBezTo>
                    <a:pt x="1285" y="258"/>
                    <a:pt x="1281" y="260"/>
                    <a:pt x="1276" y="262"/>
                  </a:cubicBezTo>
                  <a:cubicBezTo>
                    <a:pt x="1272" y="264"/>
                    <a:pt x="1267" y="264"/>
                    <a:pt x="1263" y="266"/>
                  </a:cubicBezTo>
                  <a:cubicBezTo>
                    <a:pt x="1254" y="271"/>
                    <a:pt x="1245" y="276"/>
                    <a:pt x="1237" y="282"/>
                  </a:cubicBezTo>
                  <a:cubicBezTo>
                    <a:pt x="1223" y="292"/>
                    <a:pt x="1209" y="301"/>
                    <a:pt x="1197" y="312"/>
                  </a:cubicBezTo>
                  <a:cubicBezTo>
                    <a:pt x="1182" y="325"/>
                    <a:pt x="1181" y="330"/>
                    <a:pt x="1202" y="341"/>
                  </a:cubicBezTo>
                  <a:cubicBezTo>
                    <a:pt x="1223" y="353"/>
                    <a:pt x="1245" y="352"/>
                    <a:pt x="1268" y="347"/>
                  </a:cubicBezTo>
                  <a:cubicBezTo>
                    <a:pt x="1294" y="341"/>
                    <a:pt x="1320" y="335"/>
                    <a:pt x="1337" y="312"/>
                  </a:cubicBezTo>
                  <a:cubicBezTo>
                    <a:pt x="1340" y="308"/>
                    <a:pt x="1343" y="305"/>
                    <a:pt x="1346" y="301"/>
                  </a:cubicBezTo>
                  <a:cubicBezTo>
                    <a:pt x="1363" y="280"/>
                    <a:pt x="1379" y="259"/>
                    <a:pt x="1395" y="238"/>
                  </a:cubicBezTo>
                  <a:cubicBezTo>
                    <a:pt x="1399" y="232"/>
                    <a:pt x="1406" y="225"/>
                    <a:pt x="1400" y="215"/>
                  </a:cubicBezTo>
                  <a:cubicBezTo>
                    <a:pt x="1404" y="216"/>
                    <a:pt x="1406" y="216"/>
                    <a:pt x="1409" y="217"/>
                  </a:cubicBezTo>
                  <a:cubicBezTo>
                    <a:pt x="1416" y="205"/>
                    <a:pt x="1424" y="194"/>
                    <a:pt x="1429" y="181"/>
                  </a:cubicBezTo>
                  <a:cubicBezTo>
                    <a:pt x="1432" y="174"/>
                    <a:pt x="1434" y="164"/>
                    <a:pt x="1431" y="157"/>
                  </a:cubicBezTo>
                  <a:cubicBezTo>
                    <a:pt x="1425" y="143"/>
                    <a:pt x="1413" y="133"/>
                    <a:pt x="1397" y="133"/>
                  </a:cubicBezTo>
                  <a:cubicBezTo>
                    <a:pt x="1375" y="133"/>
                    <a:pt x="1354" y="134"/>
                    <a:pt x="1333" y="137"/>
                  </a:cubicBezTo>
                  <a:cubicBezTo>
                    <a:pt x="1311" y="141"/>
                    <a:pt x="1289" y="148"/>
                    <a:pt x="1267" y="154"/>
                  </a:cubicBezTo>
                  <a:cubicBezTo>
                    <a:pt x="1228" y="166"/>
                    <a:pt x="1189" y="177"/>
                    <a:pt x="1152" y="195"/>
                  </a:cubicBezTo>
                  <a:cubicBezTo>
                    <a:pt x="1142" y="200"/>
                    <a:pt x="1134" y="215"/>
                    <a:pt x="1134" y="227"/>
                  </a:cubicBezTo>
                  <a:cubicBezTo>
                    <a:pt x="1144" y="226"/>
                    <a:pt x="1153" y="225"/>
                    <a:pt x="1161" y="224"/>
                  </a:cubicBezTo>
                  <a:cubicBezTo>
                    <a:pt x="1162" y="221"/>
                    <a:pt x="1162" y="218"/>
                    <a:pt x="1163" y="216"/>
                  </a:cubicBezTo>
                  <a:cubicBezTo>
                    <a:pt x="1166" y="219"/>
                    <a:pt x="1169" y="222"/>
                    <a:pt x="1173" y="227"/>
                  </a:cubicBezTo>
                  <a:cubicBezTo>
                    <a:pt x="1181" y="225"/>
                    <a:pt x="1190" y="223"/>
                    <a:pt x="1201" y="220"/>
                  </a:cubicBezTo>
                  <a:cubicBezTo>
                    <a:pt x="1198" y="217"/>
                    <a:pt x="1197" y="215"/>
                    <a:pt x="1195" y="212"/>
                  </a:cubicBezTo>
                  <a:cubicBezTo>
                    <a:pt x="1189" y="206"/>
                    <a:pt x="1192" y="201"/>
                    <a:pt x="1197" y="197"/>
                  </a:cubicBezTo>
                  <a:cubicBezTo>
                    <a:pt x="1207" y="191"/>
                    <a:pt x="1217" y="182"/>
                    <a:pt x="1229" y="180"/>
                  </a:cubicBezTo>
                  <a:cubicBezTo>
                    <a:pt x="1264" y="172"/>
                    <a:pt x="1300" y="167"/>
                    <a:pt x="1335" y="161"/>
                  </a:cubicBezTo>
                  <a:cubicBezTo>
                    <a:pt x="1339" y="160"/>
                    <a:pt x="1344" y="159"/>
                    <a:pt x="1348" y="159"/>
                  </a:cubicBezTo>
                  <a:cubicBezTo>
                    <a:pt x="1348" y="156"/>
                    <a:pt x="1349" y="153"/>
                    <a:pt x="1349" y="150"/>
                  </a:cubicBezTo>
                  <a:cubicBezTo>
                    <a:pt x="1354" y="152"/>
                    <a:pt x="1358" y="155"/>
                    <a:pt x="1362" y="155"/>
                  </a:cubicBezTo>
                  <a:cubicBezTo>
                    <a:pt x="1367" y="156"/>
                    <a:pt x="1372" y="153"/>
                    <a:pt x="1378" y="153"/>
                  </a:cubicBezTo>
                  <a:cubicBezTo>
                    <a:pt x="1389" y="151"/>
                    <a:pt x="1398" y="155"/>
                    <a:pt x="1401" y="161"/>
                  </a:cubicBezTo>
                  <a:cubicBezTo>
                    <a:pt x="1393" y="161"/>
                    <a:pt x="1384" y="162"/>
                    <a:pt x="1376" y="163"/>
                  </a:cubicBezTo>
                  <a:cubicBezTo>
                    <a:pt x="1343" y="168"/>
                    <a:pt x="1310" y="172"/>
                    <a:pt x="1277" y="178"/>
                  </a:cubicBezTo>
                  <a:cubicBezTo>
                    <a:pt x="1273" y="178"/>
                    <a:pt x="1269" y="182"/>
                    <a:pt x="1264" y="184"/>
                  </a:cubicBezTo>
                  <a:cubicBezTo>
                    <a:pt x="1264" y="185"/>
                    <a:pt x="1265" y="186"/>
                    <a:pt x="1265" y="187"/>
                  </a:cubicBezTo>
                  <a:cubicBezTo>
                    <a:pt x="1262" y="185"/>
                    <a:pt x="1259" y="183"/>
                    <a:pt x="1255" y="181"/>
                  </a:cubicBezTo>
                  <a:cubicBezTo>
                    <a:pt x="1253" y="184"/>
                    <a:pt x="1251" y="188"/>
                    <a:pt x="1249" y="191"/>
                  </a:cubicBezTo>
                  <a:cubicBezTo>
                    <a:pt x="1235" y="185"/>
                    <a:pt x="1216" y="191"/>
                    <a:pt x="1207" y="203"/>
                  </a:cubicBezTo>
                  <a:cubicBezTo>
                    <a:pt x="1205" y="205"/>
                    <a:pt x="1205" y="208"/>
                    <a:pt x="1205" y="210"/>
                  </a:cubicBezTo>
                  <a:cubicBezTo>
                    <a:pt x="1206" y="214"/>
                    <a:pt x="1207" y="218"/>
                    <a:pt x="1207" y="221"/>
                  </a:cubicBezTo>
                  <a:cubicBezTo>
                    <a:pt x="1212" y="221"/>
                    <a:pt x="1219" y="221"/>
                    <a:pt x="1226" y="221"/>
                  </a:cubicBezTo>
                  <a:cubicBezTo>
                    <a:pt x="1231" y="220"/>
                    <a:pt x="1237" y="216"/>
                    <a:pt x="1241" y="218"/>
                  </a:cubicBezTo>
                  <a:cubicBezTo>
                    <a:pt x="1251" y="221"/>
                    <a:pt x="1261" y="225"/>
                    <a:pt x="1270" y="230"/>
                  </a:cubicBezTo>
                  <a:cubicBezTo>
                    <a:pt x="1272" y="232"/>
                    <a:pt x="1273" y="236"/>
                    <a:pt x="1275" y="239"/>
                  </a:cubicBezTo>
                  <a:close/>
                  <a:moveTo>
                    <a:pt x="375" y="417"/>
                  </a:moveTo>
                  <a:cubicBezTo>
                    <a:pt x="389" y="409"/>
                    <a:pt x="402" y="400"/>
                    <a:pt x="418" y="390"/>
                  </a:cubicBezTo>
                  <a:cubicBezTo>
                    <a:pt x="413" y="390"/>
                    <a:pt x="412" y="390"/>
                    <a:pt x="410" y="390"/>
                  </a:cubicBezTo>
                  <a:cubicBezTo>
                    <a:pt x="388" y="394"/>
                    <a:pt x="366" y="398"/>
                    <a:pt x="344" y="402"/>
                  </a:cubicBezTo>
                  <a:cubicBezTo>
                    <a:pt x="318" y="406"/>
                    <a:pt x="294" y="415"/>
                    <a:pt x="273" y="432"/>
                  </a:cubicBezTo>
                  <a:cubicBezTo>
                    <a:pt x="262" y="441"/>
                    <a:pt x="259" y="453"/>
                    <a:pt x="266" y="466"/>
                  </a:cubicBezTo>
                  <a:cubicBezTo>
                    <a:pt x="277" y="485"/>
                    <a:pt x="294" y="496"/>
                    <a:pt x="316" y="496"/>
                  </a:cubicBezTo>
                  <a:cubicBezTo>
                    <a:pt x="347" y="497"/>
                    <a:pt x="379" y="497"/>
                    <a:pt x="410" y="496"/>
                  </a:cubicBezTo>
                  <a:cubicBezTo>
                    <a:pt x="414" y="496"/>
                    <a:pt x="417" y="496"/>
                    <a:pt x="420" y="495"/>
                  </a:cubicBezTo>
                  <a:cubicBezTo>
                    <a:pt x="438" y="491"/>
                    <a:pt x="456" y="487"/>
                    <a:pt x="474" y="489"/>
                  </a:cubicBezTo>
                  <a:cubicBezTo>
                    <a:pt x="494" y="491"/>
                    <a:pt x="511" y="484"/>
                    <a:pt x="524" y="469"/>
                  </a:cubicBezTo>
                  <a:cubicBezTo>
                    <a:pt x="536" y="453"/>
                    <a:pt x="547" y="436"/>
                    <a:pt x="559" y="420"/>
                  </a:cubicBezTo>
                  <a:cubicBezTo>
                    <a:pt x="559" y="420"/>
                    <a:pt x="558" y="419"/>
                    <a:pt x="558" y="419"/>
                  </a:cubicBezTo>
                  <a:cubicBezTo>
                    <a:pt x="555" y="421"/>
                    <a:pt x="551" y="424"/>
                    <a:pt x="548" y="426"/>
                  </a:cubicBezTo>
                  <a:cubicBezTo>
                    <a:pt x="548" y="424"/>
                    <a:pt x="548" y="422"/>
                    <a:pt x="549" y="421"/>
                  </a:cubicBezTo>
                  <a:cubicBezTo>
                    <a:pt x="557" y="413"/>
                    <a:pt x="564" y="405"/>
                    <a:pt x="572" y="397"/>
                  </a:cubicBezTo>
                  <a:cubicBezTo>
                    <a:pt x="576" y="393"/>
                    <a:pt x="581" y="390"/>
                    <a:pt x="580" y="383"/>
                  </a:cubicBezTo>
                  <a:cubicBezTo>
                    <a:pt x="580" y="378"/>
                    <a:pt x="583" y="376"/>
                    <a:pt x="588" y="379"/>
                  </a:cubicBezTo>
                  <a:cubicBezTo>
                    <a:pt x="590" y="380"/>
                    <a:pt x="593" y="380"/>
                    <a:pt x="595" y="379"/>
                  </a:cubicBezTo>
                  <a:cubicBezTo>
                    <a:pt x="601" y="376"/>
                    <a:pt x="607" y="371"/>
                    <a:pt x="613" y="368"/>
                  </a:cubicBezTo>
                  <a:cubicBezTo>
                    <a:pt x="614" y="363"/>
                    <a:pt x="614" y="358"/>
                    <a:pt x="614" y="353"/>
                  </a:cubicBezTo>
                  <a:cubicBezTo>
                    <a:pt x="613" y="352"/>
                    <a:pt x="609" y="349"/>
                    <a:pt x="607" y="350"/>
                  </a:cubicBezTo>
                  <a:cubicBezTo>
                    <a:pt x="597" y="353"/>
                    <a:pt x="588" y="357"/>
                    <a:pt x="585" y="369"/>
                  </a:cubicBezTo>
                  <a:cubicBezTo>
                    <a:pt x="584" y="372"/>
                    <a:pt x="581" y="375"/>
                    <a:pt x="578" y="376"/>
                  </a:cubicBezTo>
                  <a:cubicBezTo>
                    <a:pt x="547" y="389"/>
                    <a:pt x="516" y="401"/>
                    <a:pt x="485" y="414"/>
                  </a:cubicBezTo>
                  <a:cubicBezTo>
                    <a:pt x="474" y="419"/>
                    <a:pt x="464" y="428"/>
                    <a:pt x="452" y="431"/>
                  </a:cubicBezTo>
                  <a:cubicBezTo>
                    <a:pt x="441" y="435"/>
                    <a:pt x="429" y="439"/>
                    <a:pt x="417" y="443"/>
                  </a:cubicBezTo>
                  <a:cubicBezTo>
                    <a:pt x="416" y="446"/>
                    <a:pt x="415" y="452"/>
                    <a:pt x="414" y="458"/>
                  </a:cubicBezTo>
                  <a:cubicBezTo>
                    <a:pt x="413" y="458"/>
                    <a:pt x="412" y="459"/>
                    <a:pt x="412" y="459"/>
                  </a:cubicBezTo>
                  <a:cubicBezTo>
                    <a:pt x="411" y="456"/>
                    <a:pt x="409" y="454"/>
                    <a:pt x="407" y="450"/>
                  </a:cubicBezTo>
                  <a:cubicBezTo>
                    <a:pt x="399" y="456"/>
                    <a:pt x="388" y="460"/>
                    <a:pt x="382" y="467"/>
                  </a:cubicBezTo>
                  <a:cubicBezTo>
                    <a:pt x="375" y="477"/>
                    <a:pt x="363" y="478"/>
                    <a:pt x="355" y="485"/>
                  </a:cubicBezTo>
                  <a:cubicBezTo>
                    <a:pt x="358" y="479"/>
                    <a:pt x="361" y="474"/>
                    <a:pt x="365" y="469"/>
                  </a:cubicBezTo>
                  <a:cubicBezTo>
                    <a:pt x="370" y="464"/>
                    <a:pt x="373" y="457"/>
                    <a:pt x="379" y="454"/>
                  </a:cubicBezTo>
                  <a:cubicBezTo>
                    <a:pt x="388" y="448"/>
                    <a:pt x="398" y="445"/>
                    <a:pt x="405" y="441"/>
                  </a:cubicBezTo>
                  <a:cubicBezTo>
                    <a:pt x="402" y="431"/>
                    <a:pt x="399" y="424"/>
                    <a:pt x="395" y="416"/>
                  </a:cubicBezTo>
                  <a:cubicBezTo>
                    <a:pt x="381" y="424"/>
                    <a:pt x="367" y="432"/>
                    <a:pt x="353" y="440"/>
                  </a:cubicBezTo>
                  <a:cubicBezTo>
                    <a:pt x="352" y="439"/>
                    <a:pt x="352" y="438"/>
                    <a:pt x="351" y="438"/>
                  </a:cubicBezTo>
                  <a:cubicBezTo>
                    <a:pt x="358" y="431"/>
                    <a:pt x="365" y="425"/>
                    <a:pt x="372" y="418"/>
                  </a:cubicBezTo>
                  <a:cubicBezTo>
                    <a:pt x="371" y="418"/>
                    <a:pt x="370" y="418"/>
                    <a:pt x="370" y="417"/>
                  </a:cubicBezTo>
                  <a:cubicBezTo>
                    <a:pt x="370" y="415"/>
                    <a:pt x="371" y="412"/>
                    <a:pt x="371" y="410"/>
                  </a:cubicBezTo>
                  <a:cubicBezTo>
                    <a:pt x="372" y="410"/>
                    <a:pt x="373" y="410"/>
                    <a:pt x="374" y="410"/>
                  </a:cubicBezTo>
                  <a:cubicBezTo>
                    <a:pt x="374" y="412"/>
                    <a:pt x="375" y="415"/>
                    <a:pt x="375" y="417"/>
                  </a:cubicBezTo>
                  <a:close/>
                  <a:moveTo>
                    <a:pt x="888" y="398"/>
                  </a:moveTo>
                  <a:cubicBezTo>
                    <a:pt x="888" y="399"/>
                    <a:pt x="888" y="400"/>
                    <a:pt x="887" y="401"/>
                  </a:cubicBezTo>
                  <a:cubicBezTo>
                    <a:pt x="889" y="402"/>
                    <a:pt x="890" y="404"/>
                    <a:pt x="892" y="406"/>
                  </a:cubicBezTo>
                  <a:cubicBezTo>
                    <a:pt x="910" y="421"/>
                    <a:pt x="927" y="436"/>
                    <a:pt x="944" y="453"/>
                  </a:cubicBezTo>
                  <a:cubicBezTo>
                    <a:pt x="957" y="465"/>
                    <a:pt x="968" y="480"/>
                    <a:pt x="981" y="492"/>
                  </a:cubicBezTo>
                  <a:cubicBezTo>
                    <a:pt x="1003" y="511"/>
                    <a:pt x="1031" y="515"/>
                    <a:pt x="1058" y="516"/>
                  </a:cubicBezTo>
                  <a:cubicBezTo>
                    <a:pt x="1097" y="517"/>
                    <a:pt x="1135" y="509"/>
                    <a:pt x="1172" y="495"/>
                  </a:cubicBezTo>
                  <a:cubicBezTo>
                    <a:pt x="1179" y="492"/>
                    <a:pt x="1188" y="490"/>
                    <a:pt x="1194" y="485"/>
                  </a:cubicBezTo>
                  <a:cubicBezTo>
                    <a:pt x="1209" y="475"/>
                    <a:pt x="1210" y="454"/>
                    <a:pt x="1201" y="437"/>
                  </a:cubicBezTo>
                  <a:cubicBezTo>
                    <a:pt x="1194" y="422"/>
                    <a:pt x="1179" y="420"/>
                    <a:pt x="1167" y="412"/>
                  </a:cubicBezTo>
                  <a:cubicBezTo>
                    <a:pt x="1157" y="405"/>
                    <a:pt x="1144" y="401"/>
                    <a:pt x="1131" y="400"/>
                  </a:cubicBezTo>
                  <a:cubicBezTo>
                    <a:pt x="1106" y="396"/>
                    <a:pt x="1080" y="394"/>
                    <a:pt x="1054" y="391"/>
                  </a:cubicBezTo>
                  <a:cubicBezTo>
                    <a:pt x="1058" y="399"/>
                    <a:pt x="1064" y="406"/>
                    <a:pt x="1065" y="413"/>
                  </a:cubicBezTo>
                  <a:cubicBezTo>
                    <a:pt x="1066" y="421"/>
                    <a:pt x="1063" y="430"/>
                    <a:pt x="1061" y="438"/>
                  </a:cubicBezTo>
                  <a:cubicBezTo>
                    <a:pt x="1102" y="441"/>
                    <a:pt x="1126" y="455"/>
                    <a:pt x="1126" y="476"/>
                  </a:cubicBezTo>
                  <a:cubicBezTo>
                    <a:pt x="1102" y="448"/>
                    <a:pt x="1073" y="440"/>
                    <a:pt x="1055" y="456"/>
                  </a:cubicBezTo>
                  <a:cubicBezTo>
                    <a:pt x="1065" y="461"/>
                    <a:pt x="1074" y="464"/>
                    <a:pt x="1083" y="468"/>
                  </a:cubicBezTo>
                  <a:cubicBezTo>
                    <a:pt x="1085" y="467"/>
                    <a:pt x="1085" y="469"/>
                    <a:pt x="1086" y="470"/>
                  </a:cubicBezTo>
                  <a:cubicBezTo>
                    <a:pt x="1086" y="471"/>
                    <a:pt x="1086" y="473"/>
                    <a:pt x="1087" y="475"/>
                  </a:cubicBezTo>
                  <a:cubicBezTo>
                    <a:pt x="1068" y="470"/>
                    <a:pt x="1051" y="465"/>
                    <a:pt x="1038" y="451"/>
                  </a:cubicBezTo>
                  <a:cubicBezTo>
                    <a:pt x="1028" y="442"/>
                    <a:pt x="1017" y="436"/>
                    <a:pt x="1006" y="431"/>
                  </a:cubicBezTo>
                  <a:cubicBezTo>
                    <a:pt x="975" y="420"/>
                    <a:pt x="945" y="411"/>
                    <a:pt x="914" y="401"/>
                  </a:cubicBezTo>
                  <a:cubicBezTo>
                    <a:pt x="906" y="399"/>
                    <a:pt x="897" y="399"/>
                    <a:pt x="888" y="398"/>
                  </a:cubicBezTo>
                  <a:close/>
                  <a:moveTo>
                    <a:pt x="648" y="516"/>
                  </a:moveTo>
                  <a:cubicBezTo>
                    <a:pt x="641" y="515"/>
                    <a:pt x="635" y="513"/>
                    <a:pt x="630" y="513"/>
                  </a:cubicBezTo>
                  <a:cubicBezTo>
                    <a:pt x="622" y="513"/>
                    <a:pt x="615" y="515"/>
                    <a:pt x="607" y="516"/>
                  </a:cubicBezTo>
                  <a:cubicBezTo>
                    <a:pt x="605" y="517"/>
                    <a:pt x="602" y="519"/>
                    <a:pt x="602" y="519"/>
                  </a:cubicBezTo>
                  <a:cubicBezTo>
                    <a:pt x="607" y="528"/>
                    <a:pt x="597" y="529"/>
                    <a:pt x="595" y="534"/>
                  </a:cubicBezTo>
                  <a:cubicBezTo>
                    <a:pt x="599" y="540"/>
                    <a:pt x="599" y="540"/>
                    <a:pt x="594" y="549"/>
                  </a:cubicBezTo>
                  <a:cubicBezTo>
                    <a:pt x="589" y="557"/>
                    <a:pt x="590" y="562"/>
                    <a:pt x="599" y="567"/>
                  </a:cubicBezTo>
                  <a:cubicBezTo>
                    <a:pt x="606" y="571"/>
                    <a:pt x="612" y="574"/>
                    <a:pt x="620" y="571"/>
                  </a:cubicBezTo>
                  <a:cubicBezTo>
                    <a:pt x="621" y="571"/>
                    <a:pt x="625" y="572"/>
                    <a:pt x="625" y="573"/>
                  </a:cubicBezTo>
                  <a:cubicBezTo>
                    <a:pt x="628" y="582"/>
                    <a:pt x="636" y="580"/>
                    <a:pt x="642" y="581"/>
                  </a:cubicBezTo>
                  <a:cubicBezTo>
                    <a:pt x="648" y="583"/>
                    <a:pt x="655" y="582"/>
                    <a:pt x="661" y="583"/>
                  </a:cubicBezTo>
                  <a:cubicBezTo>
                    <a:pt x="668" y="585"/>
                    <a:pt x="676" y="585"/>
                    <a:pt x="674" y="596"/>
                  </a:cubicBezTo>
                  <a:cubicBezTo>
                    <a:pt x="682" y="594"/>
                    <a:pt x="689" y="576"/>
                    <a:pt x="698" y="595"/>
                  </a:cubicBezTo>
                  <a:cubicBezTo>
                    <a:pt x="700" y="592"/>
                    <a:pt x="703" y="591"/>
                    <a:pt x="705" y="589"/>
                  </a:cubicBezTo>
                  <a:cubicBezTo>
                    <a:pt x="710" y="584"/>
                    <a:pt x="715" y="579"/>
                    <a:pt x="722" y="587"/>
                  </a:cubicBezTo>
                  <a:cubicBezTo>
                    <a:pt x="722" y="587"/>
                    <a:pt x="724" y="587"/>
                    <a:pt x="725" y="587"/>
                  </a:cubicBezTo>
                  <a:cubicBezTo>
                    <a:pt x="730" y="586"/>
                    <a:pt x="734" y="585"/>
                    <a:pt x="737" y="585"/>
                  </a:cubicBezTo>
                  <a:cubicBezTo>
                    <a:pt x="741" y="589"/>
                    <a:pt x="743" y="592"/>
                    <a:pt x="745" y="595"/>
                  </a:cubicBezTo>
                  <a:cubicBezTo>
                    <a:pt x="748" y="588"/>
                    <a:pt x="750" y="584"/>
                    <a:pt x="752" y="579"/>
                  </a:cubicBezTo>
                  <a:cubicBezTo>
                    <a:pt x="756" y="582"/>
                    <a:pt x="760" y="584"/>
                    <a:pt x="765" y="587"/>
                  </a:cubicBezTo>
                  <a:cubicBezTo>
                    <a:pt x="766" y="580"/>
                    <a:pt x="769" y="576"/>
                    <a:pt x="777" y="583"/>
                  </a:cubicBezTo>
                  <a:cubicBezTo>
                    <a:pt x="779" y="579"/>
                    <a:pt x="780" y="575"/>
                    <a:pt x="782" y="574"/>
                  </a:cubicBezTo>
                  <a:cubicBezTo>
                    <a:pt x="785" y="574"/>
                    <a:pt x="788" y="577"/>
                    <a:pt x="791" y="579"/>
                  </a:cubicBezTo>
                  <a:cubicBezTo>
                    <a:pt x="795" y="580"/>
                    <a:pt x="799" y="582"/>
                    <a:pt x="802" y="584"/>
                  </a:cubicBezTo>
                  <a:cubicBezTo>
                    <a:pt x="804" y="579"/>
                    <a:pt x="805" y="576"/>
                    <a:pt x="806" y="573"/>
                  </a:cubicBezTo>
                  <a:cubicBezTo>
                    <a:pt x="809" y="574"/>
                    <a:pt x="812" y="576"/>
                    <a:pt x="815" y="577"/>
                  </a:cubicBezTo>
                  <a:cubicBezTo>
                    <a:pt x="817" y="578"/>
                    <a:pt x="819" y="579"/>
                    <a:pt x="819" y="579"/>
                  </a:cubicBezTo>
                  <a:cubicBezTo>
                    <a:pt x="822" y="574"/>
                    <a:pt x="825" y="570"/>
                    <a:pt x="828" y="566"/>
                  </a:cubicBezTo>
                  <a:cubicBezTo>
                    <a:pt x="832" y="569"/>
                    <a:pt x="836" y="573"/>
                    <a:pt x="840" y="576"/>
                  </a:cubicBezTo>
                  <a:cubicBezTo>
                    <a:pt x="843" y="570"/>
                    <a:pt x="845" y="564"/>
                    <a:pt x="848" y="559"/>
                  </a:cubicBezTo>
                  <a:cubicBezTo>
                    <a:pt x="851" y="553"/>
                    <a:pt x="854" y="548"/>
                    <a:pt x="858" y="543"/>
                  </a:cubicBezTo>
                  <a:cubicBezTo>
                    <a:pt x="860" y="540"/>
                    <a:pt x="863" y="539"/>
                    <a:pt x="867" y="537"/>
                  </a:cubicBezTo>
                  <a:cubicBezTo>
                    <a:pt x="866" y="535"/>
                    <a:pt x="864" y="532"/>
                    <a:pt x="862" y="528"/>
                  </a:cubicBezTo>
                  <a:cubicBezTo>
                    <a:pt x="852" y="511"/>
                    <a:pt x="841" y="507"/>
                    <a:pt x="822" y="511"/>
                  </a:cubicBezTo>
                  <a:cubicBezTo>
                    <a:pt x="820" y="512"/>
                    <a:pt x="816" y="510"/>
                    <a:pt x="814" y="510"/>
                  </a:cubicBezTo>
                  <a:cubicBezTo>
                    <a:pt x="808" y="520"/>
                    <a:pt x="802" y="511"/>
                    <a:pt x="796" y="510"/>
                  </a:cubicBezTo>
                  <a:cubicBezTo>
                    <a:pt x="794" y="512"/>
                    <a:pt x="793" y="516"/>
                    <a:pt x="792" y="515"/>
                  </a:cubicBezTo>
                  <a:cubicBezTo>
                    <a:pt x="782" y="513"/>
                    <a:pt x="774" y="520"/>
                    <a:pt x="765" y="521"/>
                  </a:cubicBezTo>
                  <a:cubicBezTo>
                    <a:pt x="759" y="523"/>
                    <a:pt x="751" y="516"/>
                    <a:pt x="744" y="524"/>
                  </a:cubicBezTo>
                  <a:cubicBezTo>
                    <a:pt x="744" y="524"/>
                    <a:pt x="744" y="524"/>
                    <a:pt x="743" y="524"/>
                  </a:cubicBezTo>
                  <a:cubicBezTo>
                    <a:pt x="735" y="519"/>
                    <a:pt x="729" y="524"/>
                    <a:pt x="724" y="529"/>
                  </a:cubicBezTo>
                  <a:cubicBezTo>
                    <a:pt x="721" y="527"/>
                    <a:pt x="719" y="525"/>
                    <a:pt x="717" y="523"/>
                  </a:cubicBezTo>
                  <a:cubicBezTo>
                    <a:pt x="710" y="533"/>
                    <a:pt x="710" y="533"/>
                    <a:pt x="699" y="523"/>
                  </a:cubicBezTo>
                  <a:cubicBezTo>
                    <a:pt x="689" y="523"/>
                    <a:pt x="680" y="523"/>
                    <a:pt x="670" y="523"/>
                  </a:cubicBezTo>
                  <a:cubicBezTo>
                    <a:pt x="669" y="523"/>
                    <a:pt x="669" y="522"/>
                    <a:pt x="669" y="522"/>
                  </a:cubicBezTo>
                  <a:cubicBezTo>
                    <a:pt x="667" y="522"/>
                    <a:pt x="664" y="521"/>
                    <a:pt x="663" y="522"/>
                  </a:cubicBezTo>
                  <a:cubicBezTo>
                    <a:pt x="651" y="528"/>
                    <a:pt x="651" y="528"/>
                    <a:pt x="648" y="516"/>
                  </a:cubicBezTo>
                  <a:close/>
                  <a:moveTo>
                    <a:pt x="926" y="310"/>
                  </a:moveTo>
                  <a:cubicBezTo>
                    <a:pt x="932" y="310"/>
                    <a:pt x="937" y="312"/>
                    <a:pt x="941" y="312"/>
                  </a:cubicBezTo>
                  <a:cubicBezTo>
                    <a:pt x="952" y="311"/>
                    <a:pt x="962" y="309"/>
                    <a:pt x="973" y="307"/>
                  </a:cubicBezTo>
                  <a:cubicBezTo>
                    <a:pt x="1005" y="304"/>
                    <a:pt x="1037" y="300"/>
                    <a:pt x="1069" y="296"/>
                  </a:cubicBezTo>
                  <a:cubicBezTo>
                    <a:pt x="1083" y="295"/>
                    <a:pt x="1094" y="290"/>
                    <a:pt x="1100" y="275"/>
                  </a:cubicBezTo>
                  <a:cubicBezTo>
                    <a:pt x="1110" y="254"/>
                    <a:pt x="1121" y="233"/>
                    <a:pt x="1128" y="209"/>
                  </a:cubicBezTo>
                  <a:cubicBezTo>
                    <a:pt x="1124" y="211"/>
                    <a:pt x="1121" y="212"/>
                    <a:pt x="1118" y="213"/>
                  </a:cubicBezTo>
                  <a:cubicBezTo>
                    <a:pt x="1086" y="227"/>
                    <a:pt x="1053" y="241"/>
                    <a:pt x="1021" y="255"/>
                  </a:cubicBezTo>
                  <a:cubicBezTo>
                    <a:pt x="1014" y="258"/>
                    <a:pt x="1010" y="260"/>
                    <a:pt x="1011" y="268"/>
                  </a:cubicBezTo>
                  <a:cubicBezTo>
                    <a:pt x="1011" y="269"/>
                    <a:pt x="1010" y="271"/>
                    <a:pt x="1009" y="273"/>
                  </a:cubicBezTo>
                  <a:cubicBezTo>
                    <a:pt x="1007" y="270"/>
                    <a:pt x="1006" y="268"/>
                    <a:pt x="1006" y="267"/>
                  </a:cubicBezTo>
                  <a:cubicBezTo>
                    <a:pt x="992" y="274"/>
                    <a:pt x="979" y="281"/>
                    <a:pt x="966" y="287"/>
                  </a:cubicBezTo>
                  <a:cubicBezTo>
                    <a:pt x="946" y="296"/>
                    <a:pt x="926" y="304"/>
                    <a:pt x="907" y="312"/>
                  </a:cubicBezTo>
                  <a:cubicBezTo>
                    <a:pt x="907" y="313"/>
                    <a:pt x="907" y="315"/>
                    <a:pt x="908" y="316"/>
                  </a:cubicBezTo>
                  <a:cubicBezTo>
                    <a:pt x="914" y="314"/>
                    <a:pt x="920" y="311"/>
                    <a:pt x="926" y="310"/>
                  </a:cubicBezTo>
                  <a:close/>
                  <a:moveTo>
                    <a:pt x="324" y="336"/>
                  </a:moveTo>
                  <a:cubicBezTo>
                    <a:pt x="327" y="339"/>
                    <a:pt x="328" y="342"/>
                    <a:pt x="330" y="343"/>
                  </a:cubicBezTo>
                  <a:cubicBezTo>
                    <a:pt x="355" y="353"/>
                    <a:pt x="380" y="363"/>
                    <a:pt x="407" y="362"/>
                  </a:cubicBezTo>
                  <a:cubicBezTo>
                    <a:pt x="410" y="362"/>
                    <a:pt x="412" y="364"/>
                    <a:pt x="415" y="365"/>
                  </a:cubicBezTo>
                  <a:cubicBezTo>
                    <a:pt x="420" y="368"/>
                    <a:pt x="423" y="368"/>
                    <a:pt x="424" y="362"/>
                  </a:cubicBezTo>
                  <a:cubicBezTo>
                    <a:pt x="472" y="368"/>
                    <a:pt x="516" y="350"/>
                    <a:pt x="560" y="340"/>
                  </a:cubicBezTo>
                  <a:cubicBezTo>
                    <a:pt x="555" y="339"/>
                    <a:pt x="550" y="339"/>
                    <a:pt x="545" y="339"/>
                  </a:cubicBezTo>
                  <a:cubicBezTo>
                    <a:pt x="529" y="342"/>
                    <a:pt x="514" y="345"/>
                    <a:pt x="498" y="347"/>
                  </a:cubicBezTo>
                  <a:cubicBezTo>
                    <a:pt x="466" y="349"/>
                    <a:pt x="434" y="343"/>
                    <a:pt x="403" y="339"/>
                  </a:cubicBezTo>
                  <a:cubicBezTo>
                    <a:pt x="396" y="338"/>
                    <a:pt x="391" y="337"/>
                    <a:pt x="388" y="343"/>
                  </a:cubicBezTo>
                  <a:cubicBezTo>
                    <a:pt x="383" y="342"/>
                    <a:pt x="377" y="339"/>
                    <a:pt x="373" y="340"/>
                  </a:cubicBezTo>
                  <a:cubicBezTo>
                    <a:pt x="366" y="343"/>
                    <a:pt x="364" y="339"/>
                    <a:pt x="362" y="334"/>
                  </a:cubicBezTo>
                  <a:cubicBezTo>
                    <a:pt x="361" y="330"/>
                    <a:pt x="360" y="326"/>
                    <a:pt x="358" y="322"/>
                  </a:cubicBezTo>
                  <a:cubicBezTo>
                    <a:pt x="362" y="322"/>
                    <a:pt x="365" y="321"/>
                    <a:pt x="370" y="321"/>
                  </a:cubicBezTo>
                  <a:cubicBezTo>
                    <a:pt x="369" y="312"/>
                    <a:pt x="368" y="303"/>
                    <a:pt x="367" y="294"/>
                  </a:cubicBezTo>
                  <a:cubicBezTo>
                    <a:pt x="367" y="293"/>
                    <a:pt x="363" y="290"/>
                    <a:pt x="361" y="290"/>
                  </a:cubicBezTo>
                  <a:cubicBezTo>
                    <a:pt x="339" y="291"/>
                    <a:pt x="316" y="293"/>
                    <a:pt x="294" y="295"/>
                  </a:cubicBezTo>
                  <a:cubicBezTo>
                    <a:pt x="293" y="324"/>
                    <a:pt x="303" y="335"/>
                    <a:pt x="324" y="336"/>
                  </a:cubicBezTo>
                  <a:close/>
                  <a:moveTo>
                    <a:pt x="557" y="328"/>
                  </a:moveTo>
                  <a:cubicBezTo>
                    <a:pt x="537" y="318"/>
                    <a:pt x="518" y="307"/>
                    <a:pt x="496" y="309"/>
                  </a:cubicBezTo>
                  <a:cubicBezTo>
                    <a:pt x="498" y="310"/>
                    <a:pt x="501" y="311"/>
                    <a:pt x="503" y="312"/>
                  </a:cubicBezTo>
                  <a:cubicBezTo>
                    <a:pt x="462" y="302"/>
                    <a:pt x="419" y="296"/>
                    <a:pt x="377" y="293"/>
                  </a:cubicBezTo>
                  <a:cubicBezTo>
                    <a:pt x="377" y="299"/>
                    <a:pt x="377" y="303"/>
                    <a:pt x="377" y="308"/>
                  </a:cubicBezTo>
                  <a:cubicBezTo>
                    <a:pt x="380" y="310"/>
                    <a:pt x="382" y="311"/>
                    <a:pt x="385" y="312"/>
                  </a:cubicBezTo>
                  <a:cubicBezTo>
                    <a:pt x="379" y="325"/>
                    <a:pt x="380" y="327"/>
                    <a:pt x="395" y="329"/>
                  </a:cubicBezTo>
                  <a:cubicBezTo>
                    <a:pt x="435" y="335"/>
                    <a:pt x="475" y="338"/>
                    <a:pt x="515" y="334"/>
                  </a:cubicBezTo>
                  <a:cubicBezTo>
                    <a:pt x="529" y="333"/>
                    <a:pt x="543" y="330"/>
                    <a:pt x="557" y="328"/>
                  </a:cubicBezTo>
                  <a:close/>
                  <a:moveTo>
                    <a:pt x="1092" y="351"/>
                  </a:moveTo>
                  <a:cubicBezTo>
                    <a:pt x="1093" y="349"/>
                    <a:pt x="1093" y="349"/>
                    <a:pt x="1094" y="348"/>
                  </a:cubicBezTo>
                  <a:cubicBezTo>
                    <a:pt x="1096" y="345"/>
                    <a:pt x="1100" y="342"/>
                    <a:pt x="1099" y="341"/>
                  </a:cubicBezTo>
                  <a:cubicBezTo>
                    <a:pt x="1098" y="338"/>
                    <a:pt x="1095" y="335"/>
                    <a:pt x="1092" y="335"/>
                  </a:cubicBezTo>
                  <a:cubicBezTo>
                    <a:pt x="1075" y="333"/>
                    <a:pt x="1057" y="331"/>
                    <a:pt x="1040" y="332"/>
                  </a:cubicBezTo>
                  <a:cubicBezTo>
                    <a:pt x="1009" y="333"/>
                    <a:pt x="979" y="336"/>
                    <a:pt x="948" y="338"/>
                  </a:cubicBezTo>
                  <a:cubicBezTo>
                    <a:pt x="944" y="338"/>
                    <a:pt x="940" y="340"/>
                    <a:pt x="937" y="341"/>
                  </a:cubicBezTo>
                  <a:cubicBezTo>
                    <a:pt x="928" y="340"/>
                    <a:pt x="921" y="340"/>
                    <a:pt x="913" y="339"/>
                  </a:cubicBezTo>
                  <a:cubicBezTo>
                    <a:pt x="913" y="340"/>
                    <a:pt x="913" y="341"/>
                    <a:pt x="914" y="342"/>
                  </a:cubicBezTo>
                  <a:cubicBezTo>
                    <a:pt x="913" y="346"/>
                    <a:pt x="912" y="350"/>
                    <a:pt x="911" y="355"/>
                  </a:cubicBezTo>
                  <a:cubicBezTo>
                    <a:pt x="974" y="359"/>
                    <a:pt x="1036" y="370"/>
                    <a:pt x="1101" y="358"/>
                  </a:cubicBezTo>
                  <a:cubicBezTo>
                    <a:pt x="1097" y="355"/>
                    <a:pt x="1095" y="353"/>
                    <a:pt x="1092" y="351"/>
                  </a:cubicBezTo>
                  <a:close/>
                  <a:moveTo>
                    <a:pt x="1043" y="395"/>
                  </a:moveTo>
                  <a:cubicBezTo>
                    <a:pt x="1043" y="394"/>
                    <a:pt x="1043" y="393"/>
                    <a:pt x="1043" y="392"/>
                  </a:cubicBezTo>
                  <a:cubicBezTo>
                    <a:pt x="1036" y="391"/>
                    <a:pt x="1028" y="389"/>
                    <a:pt x="1020" y="388"/>
                  </a:cubicBezTo>
                  <a:cubicBezTo>
                    <a:pt x="994" y="387"/>
                    <a:pt x="967" y="386"/>
                    <a:pt x="941" y="385"/>
                  </a:cubicBezTo>
                  <a:cubicBezTo>
                    <a:pt x="939" y="385"/>
                    <a:pt x="938" y="384"/>
                    <a:pt x="936" y="384"/>
                  </a:cubicBezTo>
                  <a:cubicBezTo>
                    <a:pt x="917" y="381"/>
                    <a:pt x="898" y="377"/>
                    <a:pt x="877" y="374"/>
                  </a:cubicBezTo>
                  <a:cubicBezTo>
                    <a:pt x="886" y="384"/>
                    <a:pt x="897" y="388"/>
                    <a:pt x="908" y="392"/>
                  </a:cubicBezTo>
                  <a:cubicBezTo>
                    <a:pt x="926" y="398"/>
                    <a:pt x="945" y="403"/>
                    <a:pt x="964" y="409"/>
                  </a:cubicBezTo>
                  <a:cubicBezTo>
                    <a:pt x="993" y="419"/>
                    <a:pt x="1021" y="431"/>
                    <a:pt x="1051" y="433"/>
                  </a:cubicBezTo>
                  <a:cubicBezTo>
                    <a:pt x="1059" y="423"/>
                    <a:pt x="1059" y="414"/>
                    <a:pt x="1049" y="406"/>
                  </a:cubicBezTo>
                  <a:cubicBezTo>
                    <a:pt x="1045" y="404"/>
                    <a:pt x="1040" y="403"/>
                    <a:pt x="1036" y="402"/>
                  </a:cubicBezTo>
                  <a:cubicBezTo>
                    <a:pt x="1036" y="401"/>
                    <a:pt x="1036" y="400"/>
                    <a:pt x="1036" y="399"/>
                  </a:cubicBezTo>
                  <a:cubicBezTo>
                    <a:pt x="1039" y="398"/>
                    <a:pt x="1041" y="397"/>
                    <a:pt x="1043" y="395"/>
                  </a:cubicBezTo>
                  <a:close/>
                  <a:moveTo>
                    <a:pt x="1104" y="284"/>
                  </a:moveTo>
                  <a:cubicBezTo>
                    <a:pt x="1105" y="284"/>
                    <a:pt x="1105" y="285"/>
                    <a:pt x="1106" y="285"/>
                  </a:cubicBezTo>
                  <a:cubicBezTo>
                    <a:pt x="1110" y="283"/>
                    <a:pt x="1113" y="279"/>
                    <a:pt x="1117" y="279"/>
                  </a:cubicBezTo>
                  <a:cubicBezTo>
                    <a:pt x="1145" y="280"/>
                    <a:pt x="1170" y="271"/>
                    <a:pt x="1196" y="261"/>
                  </a:cubicBezTo>
                  <a:cubicBezTo>
                    <a:pt x="1202" y="258"/>
                    <a:pt x="1207" y="256"/>
                    <a:pt x="1207" y="249"/>
                  </a:cubicBezTo>
                  <a:cubicBezTo>
                    <a:pt x="1207" y="248"/>
                    <a:pt x="1208" y="248"/>
                    <a:pt x="1209" y="247"/>
                  </a:cubicBezTo>
                  <a:cubicBezTo>
                    <a:pt x="1211" y="248"/>
                    <a:pt x="1212" y="250"/>
                    <a:pt x="1215" y="252"/>
                  </a:cubicBezTo>
                  <a:cubicBezTo>
                    <a:pt x="1221" y="245"/>
                    <a:pt x="1227" y="239"/>
                    <a:pt x="1233" y="232"/>
                  </a:cubicBezTo>
                  <a:cubicBezTo>
                    <a:pt x="1232" y="230"/>
                    <a:pt x="1232" y="230"/>
                    <a:pt x="1231" y="230"/>
                  </a:cubicBezTo>
                  <a:cubicBezTo>
                    <a:pt x="1198" y="232"/>
                    <a:pt x="1165" y="233"/>
                    <a:pt x="1131" y="235"/>
                  </a:cubicBezTo>
                  <a:cubicBezTo>
                    <a:pt x="1130" y="235"/>
                    <a:pt x="1128" y="237"/>
                    <a:pt x="1127" y="238"/>
                  </a:cubicBezTo>
                  <a:cubicBezTo>
                    <a:pt x="1119" y="246"/>
                    <a:pt x="1128" y="260"/>
                    <a:pt x="1116" y="267"/>
                  </a:cubicBezTo>
                  <a:cubicBezTo>
                    <a:pt x="1116" y="267"/>
                    <a:pt x="1116" y="267"/>
                    <a:pt x="1116" y="268"/>
                  </a:cubicBezTo>
                  <a:cubicBezTo>
                    <a:pt x="1114" y="271"/>
                    <a:pt x="1113" y="274"/>
                    <a:pt x="1111" y="277"/>
                  </a:cubicBezTo>
                  <a:cubicBezTo>
                    <a:pt x="1109" y="279"/>
                    <a:pt x="1107" y="282"/>
                    <a:pt x="1104" y="284"/>
                  </a:cubicBezTo>
                  <a:close/>
                  <a:moveTo>
                    <a:pt x="575" y="365"/>
                  </a:moveTo>
                  <a:cubicBezTo>
                    <a:pt x="575" y="364"/>
                    <a:pt x="574" y="363"/>
                    <a:pt x="573" y="362"/>
                  </a:cubicBezTo>
                  <a:cubicBezTo>
                    <a:pt x="571" y="363"/>
                    <a:pt x="569" y="363"/>
                    <a:pt x="567" y="364"/>
                  </a:cubicBezTo>
                  <a:cubicBezTo>
                    <a:pt x="533" y="376"/>
                    <a:pt x="498" y="381"/>
                    <a:pt x="462" y="383"/>
                  </a:cubicBezTo>
                  <a:cubicBezTo>
                    <a:pt x="453" y="383"/>
                    <a:pt x="442" y="382"/>
                    <a:pt x="436" y="392"/>
                  </a:cubicBezTo>
                  <a:cubicBezTo>
                    <a:pt x="435" y="394"/>
                    <a:pt x="431" y="395"/>
                    <a:pt x="429" y="397"/>
                  </a:cubicBezTo>
                  <a:cubicBezTo>
                    <a:pt x="423" y="400"/>
                    <a:pt x="417" y="403"/>
                    <a:pt x="411" y="407"/>
                  </a:cubicBezTo>
                  <a:cubicBezTo>
                    <a:pt x="404" y="412"/>
                    <a:pt x="404" y="418"/>
                    <a:pt x="407" y="425"/>
                  </a:cubicBezTo>
                  <a:cubicBezTo>
                    <a:pt x="411" y="433"/>
                    <a:pt x="418" y="431"/>
                    <a:pt x="424" y="431"/>
                  </a:cubicBezTo>
                  <a:cubicBezTo>
                    <a:pt x="445" y="430"/>
                    <a:pt x="462" y="416"/>
                    <a:pt x="480" y="408"/>
                  </a:cubicBezTo>
                  <a:cubicBezTo>
                    <a:pt x="480" y="405"/>
                    <a:pt x="480" y="402"/>
                    <a:pt x="479" y="401"/>
                  </a:cubicBezTo>
                  <a:cubicBezTo>
                    <a:pt x="484" y="401"/>
                    <a:pt x="489" y="403"/>
                    <a:pt x="492" y="401"/>
                  </a:cubicBezTo>
                  <a:cubicBezTo>
                    <a:pt x="518" y="391"/>
                    <a:pt x="544" y="380"/>
                    <a:pt x="569" y="369"/>
                  </a:cubicBezTo>
                  <a:cubicBezTo>
                    <a:pt x="572" y="368"/>
                    <a:pt x="573" y="366"/>
                    <a:pt x="575" y="365"/>
                  </a:cubicBezTo>
                  <a:close/>
                  <a:moveTo>
                    <a:pt x="1093" y="321"/>
                  </a:moveTo>
                  <a:cubicBezTo>
                    <a:pt x="1091" y="315"/>
                    <a:pt x="1089" y="309"/>
                    <a:pt x="1087" y="304"/>
                  </a:cubicBezTo>
                  <a:cubicBezTo>
                    <a:pt x="1082" y="306"/>
                    <a:pt x="1078" y="307"/>
                    <a:pt x="1074" y="307"/>
                  </a:cubicBezTo>
                  <a:cubicBezTo>
                    <a:pt x="1059" y="309"/>
                    <a:pt x="1043" y="310"/>
                    <a:pt x="1028" y="312"/>
                  </a:cubicBezTo>
                  <a:cubicBezTo>
                    <a:pt x="1000" y="314"/>
                    <a:pt x="972" y="317"/>
                    <a:pt x="944" y="320"/>
                  </a:cubicBezTo>
                  <a:cubicBezTo>
                    <a:pt x="933" y="321"/>
                    <a:pt x="920" y="320"/>
                    <a:pt x="910" y="330"/>
                  </a:cubicBezTo>
                  <a:cubicBezTo>
                    <a:pt x="923" y="329"/>
                    <a:pt x="935" y="328"/>
                    <a:pt x="947" y="328"/>
                  </a:cubicBezTo>
                  <a:cubicBezTo>
                    <a:pt x="965" y="327"/>
                    <a:pt x="984" y="328"/>
                    <a:pt x="1003" y="327"/>
                  </a:cubicBezTo>
                  <a:cubicBezTo>
                    <a:pt x="1013" y="326"/>
                    <a:pt x="1025" y="329"/>
                    <a:pt x="1032" y="319"/>
                  </a:cubicBezTo>
                  <a:cubicBezTo>
                    <a:pt x="1038" y="320"/>
                    <a:pt x="1043" y="321"/>
                    <a:pt x="1049" y="322"/>
                  </a:cubicBezTo>
                  <a:cubicBezTo>
                    <a:pt x="1049" y="320"/>
                    <a:pt x="1050" y="319"/>
                    <a:pt x="1050" y="318"/>
                  </a:cubicBezTo>
                  <a:cubicBezTo>
                    <a:pt x="1051" y="316"/>
                    <a:pt x="1052" y="315"/>
                    <a:pt x="1053" y="313"/>
                  </a:cubicBezTo>
                  <a:cubicBezTo>
                    <a:pt x="1054" y="314"/>
                    <a:pt x="1055" y="316"/>
                    <a:pt x="1056" y="318"/>
                  </a:cubicBezTo>
                  <a:cubicBezTo>
                    <a:pt x="1058" y="319"/>
                    <a:pt x="1060" y="321"/>
                    <a:pt x="1062" y="321"/>
                  </a:cubicBezTo>
                  <a:cubicBezTo>
                    <a:pt x="1072" y="321"/>
                    <a:pt x="1082" y="321"/>
                    <a:pt x="1093" y="321"/>
                  </a:cubicBezTo>
                  <a:close/>
                  <a:moveTo>
                    <a:pt x="734" y="657"/>
                  </a:moveTo>
                  <a:cubicBezTo>
                    <a:pt x="763" y="664"/>
                    <a:pt x="791" y="657"/>
                    <a:pt x="819" y="652"/>
                  </a:cubicBezTo>
                  <a:cubicBezTo>
                    <a:pt x="840" y="649"/>
                    <a:pt x="860" y="646"/>
                    <a:pt x="882" y="649"/>
                  </a:cubicBezTo>
                  <a:cubicBezTo>
                    <a:pt x="881" y="641"/>
                    <a:pt x="881" y="634"/>
                    <a:pt x="880" y="626"/>
                  </a:cubicBezTo>
                  <a:cubicBezTo>
                    <a:pt x="858" y="644"/>
                    <a:pt x="834" y="647"/>
                    <a:pt x="809" y="650"/>
                  </a:cubicBezTo>
                  <a:cubicBezTo>
                    <a:pt x="784" y="652"/>
                    <a:pt x="759" y="654"/>
                    <a:pt x="734" y="657"/>
                  </a:cubicBezTo>
                  <a:close/>
                  <a:moveTo>
                    <a:pt x="907" y="343"/>
                  </a:moveTo>
                  <a:cubicBezTo>
                    <a:pt x="906" y="342"/>
                    <a:pt x="906" y="342"/>
                    <a:pt x="905" y="341"/>
                  </a:cubicBezTo>
                  <a:cubicBezTo>
                    <a:pt x="899" y="343"/>
                    <a:pt x="892" y="345"/>
                    <a:pt x="886" y="347"/>
                  </a:cubicBezTo>
                  <a:cubicBezTo>
                    <a:pt x="886" y="346"/>
                    <a:pt x="885" y="345"/>
                    <a:pt x="885" y="345"/>
                  </a:cubicBezTo>
                  <a:cubicBezTo>
                    <a:pt x="889" y="340"/>
                    <a:pt x="893" y="336"/>
                    <a:pt x="897" y="331"/>
                  </a:cubicBezTo>
                  <a:cubicBezTo>
                    <a:pt x="883" y="330"/>
                    <a:pt x="869" y="323"/>
                    <a:pt x="860" y="340"/>
                  </a:cubicBezTo>
                  <a:cubicBezTo>
                    <a:pt x="860" y="341"/>
                    <a:pt x="858" y="343"/>
                    <a:pt x="858" y="344"/>
                  </a:cubicBezTo>
                  <a:cubicBezTo>
                    <a:pt x="858" y="346"/>
                    <a:pt x="860" y="348"/>
                    <a:pt x="862" y="348"/>
                  </a:cubicBezTo>
                  <a:cubicBezTo>
                    <a:pt x="872" y="350"/>
                    <a:pt x="883" y="352"/>
                    <a:pt x="893" y="352"/>
                  </a:cubicBezTo>
                  <a:cubicBezTo>
                    <a:pt x="900" y="353"/>
                    <a:pt x="904" y="349"/>
                    <a:pt x="907" y="343"/>
                  </a:cubicBezTo>
                  <a:close/>
                  <a:moveTo>
                    <a:pt x="582" y="320"/>
                  </a:moveTo>
                  <a:cubicBezTo>
                    <a:pt x="587" y="321"/>
                    <a:pt x="591" y="321"/>
                    <a:pt x="595" y="323"/>
                  </a:cubicBezTo>
                  <a:cubicBezTo>
                    <a:pt x="600" y="324"/>
                    <a:pt x="604" y="326"/>
                    <a:pt x="610" y="329"/>
                  </a:cubicBezTo>
                  <a:cubicBezTo>
                    <a:pt x="606" y="322"/>
                    <a:pt x="603" y="318"/>
                    <a:pt x="602" y="314"/>
                  </a:cubicBezTo>
                  <a:cubicBezTo>
                    <a:pt x="600" y="305"/>
                    <a:pt x="594" y="306"/>
                    <a:pt x="588" y="308"/>
                  </a:cubicBezTo>
                  <a:cubicBezTo>
                    <a:pt x="581" y="309"/>
                    <a:pt x="580" y="314"/>
                    <a:pt x="582" y="320"/>
                  </a:cubicBezTo>
                  <a:close/>
                  <a:moveTo>
                    <a:pt x="575" y="628"/>
                  </a:moveTo>
                  <a:cubicBezTo>
                    <a:pt x="576" y="643"/>
                    <a:pt x="584" y="650"/>
                    <a:pt x="597" y="648"/>
                  </a:cubicBezTo>
                  <a:cubicBezTo>
                    <a:pt x="590" y="642"/>
                    <a:pt x="583" y="635"/>
                    <a:pt x="575" y="628"/>
                  </a:cubicBezTo>
                  <a:close/>
                  <a:moveTo>
                    <a:pt x="791" y="671"/>
                  </a:moveTo>
                  <a:cubicBezTo>
                    <a:pt x="791" y="671"/>
                    <a:pt x="791" y="670"/>
                    <a:pt x="791" y="669"/>
                  </a:cubicBezTo>
                  <a:cubicBezTo>
                    <a:pt x="779" y="670"/>
                    <a:pt x="768" y="672"/>
                    <a:pt x="756" y="673"/>
                  </a:cubicBezTo>
                  <a:cubicBezTo>
                    <a:pt x="756" y="674"/>
                    <a:pt x="756" y="675"/>
                    <a:pt x="756" y="676"/>
                  </a:cubicBezTo>
                  <a:cubicBezTo>
                    <a:pt x="768" y="674"/>
                    <a:pt x="780" y="673"/>
                    <a:pt x="791" y="671"/>
                  </a:cubicBezTo>
                  <a:close/>
                  <a:moveTo>
                    <a:pt x="825" y="184"/>
                  </a:moveTo>
                  <a:cubicBezTo>
                    <a:pt x="825" y="185"/>
                    <a:pt x="826" y="187"/>
                    <a:pt x="826" y="188"/>
                  </a:cubicBezTo>
                  <a:cubicBezTo>
                    <a:pt x="829" y="187"/>
                    <a:pt x="833" y="187"/>
                    <a:pt x="836" y="186"/>
                  </a:cubicBezTo>
                  <a:cubicBezTo>
                    <a:pt x="835" y="184"/>
                    <a:pt x="834" y="182"/>
                    <a:pt x="834" y="179"/>
                  </a:cubicBezTo>
                  <a:cubicBezTo>
                    <a:pt x="831" y="181"/>
                    <a:pt x="828" y="182"/>
                    <a:pt x="825" y="18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93" name="Freeform 87">
              <a:extLst>
                <a:ext uri="{FF2B5EF4-FFF2-40B4-BE49-F238E27FC236}">
                  <a16:creationId xmlns:a16="http://schemas.microsoft.com/office/drawing/2014/main" id="{81491D5E-AA6F-F328-02FD-39CCD4F7F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" y="3228"/>
              <a:ext cx="85" cy="37"/>
            </a:xfrm>
            <a:custGeom>
              <a:avLst/>
              <a:gdLst>
                <a:gd name="T0" fmla="*/ 105 w 220"/>
                <a:gd name="T1" fmla="*/ 88 h 96"/>
                <a:gd name="T2" fmla="*/ 88 w 220"/>
                <a:gd name="T3" fmla="*/ 91 h 96"/>
                <a:gd name="T4" fmla="*/ 53 w 220"/>
                <a:gd name="T5" fmla="*/ 70 h 96"/>
                <a:gd name="T6" fmla="*/ 31 w 220"/>
                <a:gd name="T7" fmla="*/ 55 h 96"/>
                <a:gd name="T8" fmla="*/ 0 w 220"/>
                <a:gd name="T9" fmla="*/ 15 h 96"/>
                <a:gd name="T10" fmla="*/ 60 w 220"/>
                <a:gd name="T11" fmla="*/ 15 h 96"/>
                <a:gd name="T12" fmla="*/ 43 w 220"/>
                <a:gd name="T13" fmla="*/ 26 h 96"/>
                <a:gd name="T14" fmla="*/ 74 w 220"/>
                <a:gd name="T15" fmla="*/ 61 h 96"/>
                <a:gd name="T16" fmla="*/ 81 w 220"/>
                <a:gd name="T17" fmla="*/ 59 h 96"/>
                <a:gd name="T18" fmla="*/ 75 w 220"/>
                <a:gd name="T19" fmla="*/ 45 h 96"/>
                <a:gd name="T20" fmla="*/ 81 w 220"/>
                <a:gd name="T21" fmla="*/ 36 h 96"/>
                <a:gd name="T22" fmla="*/ 71 w 220"/>
                <a:gd name="T23" fmla="*/ 21 h 96"/>
                <a:gd name="T24" fmla="*/ 107 w 220"/>
                <a:gd name="T25" fmla="*/ 18 h 96"/>
                <a:gd name="T26" fmla="*/ 189 w 220"/>
                <a:gd name="T27" fmla="*/ 13 h 96"/>
                <a:gd name="T28" fmla="*/ 198 w 220"/>
                <a:gd name="T29" fmla="*/ 10 h 96"/>
                <a:gd name="T30" fmla="*/ 220 w 220"/>
                <a:gd name="T31" fmla="*/ 0 h 96"/>
                <a:gd name="T32" fmla="*/ 217 w 220"/>
                <a:gd name="T33" fmla="*/ 15 h 96"/>
                <a:gd name="T34" fmla="*/ 171 w 220"/>
                <a:gd name="T35" fmla="*/ 63 h 96"/>
                <a:gd name="T36" fmla="*/ 122 w 220"/>
                <a:gd name="T37" fmla="*/ 88 h 96"/>
                <a:gd name="T38" fmla="*/ 105 w 220"/>
                <a:gd name="T3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96">
                  <a:moveTo>
                    <a:pt x="105" y="88"/>
                  </a:moveTo>
                  <a:cubicBezTo>
                    <a:pt x="101" y="96"/>
                    <a:pt x="95" y="94"/>
                    <a:pt x="88" y="91"/>
                  </a:cubicBezTo>
                  <a:cubicBezTo>
                    <a:pt x="76" y="85"/>
                    <a:pt x="63" y="80"/>
                    <a:pt x="53" y="70"/>
                  </a:cubicBezTo>
                  <a:cubicBezTo>
                    <a:pt x="47" y="63"/>
                    <a:pt x="39" y="60"/>
                    <a:pt x="31" y="55"/>
                  </a:cubicBezTo>
                  <a:cubicBezTo>
                    <a:pt x="17" y="45"/>
                    <a:pt x="4" y="34"/>
                    <a:pt x="0" y="15"/>
                  </a:cubicBezTo>
                  <a:cubicBezTo>
                    <a:pt x="20" y="15"/>
                    <a:pt x="40" y="15"/>
                    <a:pt x="60" y="15"/>
                  </a:cubicBezTo>
                  <a:cubicBezTo>
                    <a:pt x="63" y="25"/>
                    <a:pt x="63" y="25"/>
                    <a:pt x="43" y="26"/>
                  </a:cubicBezTo>
                  <a:cubicBezTo>
                    <a:pt x="54" y="38"/>
                    <a:pt x="64" y="50"/>
                    <a:pt x="74" y="61"/>
                  </a:cubicBezTo>
                  <a:cubicBezTo>
                    <a:pt x="75" y="62"/>
                    <a:pt x="79" y="60"/>
                    <a:pt x="81" y="59"/>
                  </a:cubicBezTo>
                  <a:cubicBezTo>
                    <a:pt x="79" y="53"/>
                    <a:pt x="76" y="49"/>
                    <a:pt x="75" y="45"/>
                  </a:cubicBezTo>
                  <a:cubicBezTo>
                    <a:pt x="74" y="40"/>
                    <a:pt x="73" y="34"/>
                    <a:pt x="81" y="36"/>
                  </a:cubicBezTo>
                  <a:cubicBezTo>
                    <a:pt x="78" y="31"/>
                    <a:pt x="75" y="27"/>
                    <a:pt x="71" y="21"/>
                  </a:cubicBezTo>
                  <a:cubicBezTo>
                    <a:pt x="85" y="20"/>
                    <a:pt x="96" y="19"/>
                    <a:pt x="107" y="18"/>
                  </a:cubicBezTo>
                  <a:cubicBezTo>
                    <a:pt x="134" y="17"/>
                    <a:pt x="162" y="15"/>
                    <a:pt x="189" y="13"/>
                  </a:cubicBezTo>
                  <a:cubicBezTo>
                    <a:pt x="192" y="13"/>
                    <a:pt x="195" y="11"/>
                    <a:pt x="198" y="10"/>
                  </a:cubicBezTo>
                  <a:cubicBezTo>
                    <a:pt x="204" y="7"/>
                    <a:pt x="211" y="4"/>
                    <a:pt x="220" y="0"/>
                  </a:cubicBezTo>
                  <a:cubicBezTo>
                    <a:pt x="219" y="7"/>
                    <a:pt x="219" y="12"/>
                    <a:pt x="217" y="15"/>
                  </a:cubicBezTo>
                  <a:cubicBezTo>
                    <a:pt x="207" y="36"/>
                    <a:pt x="189" y="50"/>
                    <a:pt x="171" y="63"/>
                  </a:cubicBezTo>
                  <a:cubicBezTo>
                    <a:pt x="156" y="73"/>
                    <a:pt x="139" y="80"/>
                    <a:pt x="122" y="88"/>
                  </a:cubicBezTo>
                  <a:cubicBezTo>
                    <a:pt x="117" y="90"/>
                    <a:pt x="111" y="94"/>
                    <a:pt x="105" y="8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94" name="Freeform 88">
              <a:extLst>
                <a:ext uri="{FF2B5EF4-FFF2-40B4-BE49-F238E27FC236}">
                  <a16:creationId xmlns:a16="http://schemas.microsoft.com/office/drawing/2014/main" id="{54A3D2A8-182F-DB93-3BF4-28807D07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" y="3200"/>
              <a:ext cx="34" cy="32"/>
            </a:xfrm>
            <a:custGeom>
              <a:avLst/>
              <a:gdLst>
                <a:gd name="T0" fmla="*/ 51 w 87"/>
                <a:gd name="T1" fmla="*/ 15 h 85"/>
                <a:gd name="T2" fmla="*/ 56 w 87"/>
                <a:gd name="T3" fmla="*/ 23 h 85"/>
                <a:gd name="T4" fmla="*/ 72 w 87"/>
                <a:gd name="T5" fmla="*/ 23 h 85"/>
                <a:gd name="T6" fmla="*/ 82 w 87"/>
                <a:gd name="T7" fmla="*/ 25 h 85"/>
                <a:gd name="T8" fmla="*/ 77 w 87"/>
                <a:gd name="T9" fmla="*/ 50 h 85"/>
                <a:gd name="T10" fmla="*/ 79 w 87"/>
                <a:gd name="T11" fmla="*/ 50 h 85"/>
                <a:gd name="T12" fmla="*/ 81 w 87"/>
                <a:gd name="T13" fmla="*/ 62 h 85"/>
                <a:gd name="T14" fmla="*/ 87 w 87"/>
                <a:gd name="T15" fmla="*/ 73 h 85"/>
                <a:gd name="T16" fmla="*/ 81 w 87"/>
                <a:gd name="T17" fmla="*/ 78 h 85"/>
                <a:gd name="T18" fmla="*/ 64 w 87"/>
                <a:gd name="T19" fmla="*/ 85 h 85"/>
                <a:gd name="T20" fmla="*/ 63 w 87"/>
                <a:gd name="T21" fmla="*/ 85 h 85"/>
                <a:gd name="T22" fmla="*/ 22 w 87"/>
                <a:gd name="T23" fmla="*/ 66 h 85"/>
                <a:gd name="T24" fmla="*/ 7 w 87"/>
                <a:gd name="T25" fmla="*/ 44 h 85"/>
                <a:gd name="T26" fmla="*/ 1 w 87"/>
                <a:gd name="T27" fmla="*/ 18 h 85"/>
                <a:gd name="T28" fmla="*/ 19 w 87"/>
                <a:gd name="T29" fmla="*/ 5 h 85"/>
                <a:gd name="T30" fmla="*/ 44 w 87"/>
                <a:gd name="T31" fmla="*/ 13 h 85"/>
                <a:gd name="T32" fmla="*/ 51 w 87"/>
                <a:gd name="T33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5">
                  <a:moveTo>
                    <a:pt x="51" y="15"/>
                  </a:moveTo>
                  <a:cubicBezTo>
                    <a:pt x="48" y="21"/>
                    <a:pt x="51" y="23"/>
                    <a:pt x="56" y="23"/>
                  </a:cubicBezTo>
                  <a:cubicBezTo>
                    <a:pt x="62" y="24"/>
                    <a:pt x="67" y="23"/>
                    <a:pt x="72" y="23"/>
                  </a:cubicBezTo>
                  <a:cubicBezTo>
                    <a:pt x="76" y="23"/>
                    <a:pt x="79" y="24"/>
                    <a:pt x="82" y="25"/>
                  </a:cubicBezTo>
                  <a:cubicBezTo>
                    <a:pt x="80" y="34"/>
                    <a:pt x="79" y="42"/>
                    <a:pt x="77" y="50"/>
                  </a:cubicBezTo>
                  <a:cubicBezTo>
                    <a:pt x="78" y="50"/>
                    <a:pt x="78" y="50"/>
                    <a:pt x="79" y="50"/>
                  </a:cubicBezTo>
                  <a:cubicBezTo>
                    <a:pt x="80" y="54"/>
                    <a:pt x="80" y="58"/>
                    <a:pt x="81" y="62"/>
                  </a:cubicBezTo>
                  <a:cubicBezTo>
                    <a:pt x="82" y="65"/>
                    <a:pt x="84" y="68"/>
                    <a:pt x="87" y="73"/>
                  </a:cubicBezTo>
                  <a:cubicBezTo>
                    <a:pt x="86" y="74"/>
                    <a:pt x="84" y="76"/>
                    <a:pt x="81" y="78"/>
                  </a:cubicBezTo>
                  <a:cubicBezTo>
                    <a:pt x="75" y="80"/>
                    <a:pt x="70" y="82"/>
                    <a:pt x="64" y="85"/>
                  </a:cubicBezTo>
                  <a:cubicBezTo>
                    <a:pt x="64" y="85"/>
                    <a:pt x="63" y="85"/>
                    <a:pt x="63" y="85"/>
                  </a:cubicBezTo>
                  <a:cubicBezTo>
                    <a:pt x="48" y="82"/>
                    <a:pt x="32" y="83"/>
                    <a:pt x="22" y="66"/>
                  </a:cubicBezTo>
                  <a:cubicBezTo>
                    <a:pt x="18" y="59"/>
                    <a:pt x="9" y="53"/>
                    <a:pt x="7" y="44"/>
                  </a:cubicBezTo>
                  <a:cubicBezTo>
                    <a:pt x="4" y="36"/>
                    <a:pt x="2" y="27"/>
                    <a:pt x="1" y="18"/>
                  </a:cubicBezTo>
                  <a:cubicBezTo>
                    <a:pt x="0" y="5"/>
                    <a:pt x="7" y="0"/>
                    <a:pt x="19" y="5"/>
                  </a:cubicBezTo>
                  <a:cubicBezTo>
                    <a:pt x="27" y="7"/>
                    <a:pt x="35" y="10"/>
                    <a:pt x="44" y="13"/>
                  </a:cubicBezTo>
                  <a:cubicBezTo>
                    <a:pt x="46" y="14"/>
                    <a:pt x="48" y="15"/>
                    <a:pt x="51" y="1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95" name="Freeform 89">
              <a:extLst>
                <a:ext uri="{FF2B5EF4-FFF2-40B4-BE49-F238E27FC236}">
                  <a16:creationId xmlns:a16="http://schemas.microsoft.com/office/drawing/2014/main" id="{359A817E-C385-7600-A236-ACFE94E41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3198"/>
              <a:ext cx="20" cy="9"/>
            </a:xfrm>
            <a:custGeom>
              <a:avLst/>
              <a:gdLst>
                <a:gd name="T0" fmla="*/ 50 w 50"/>
                <a:gd name="T1" fmla="*/ 12 h 24"/>
                <a:gd name="T2" fmla="*/ 0 w 50"/>
                <a:gd name="T3" fmla="*/ 4 h 24"/>
                <a:gd name="T4" fmla="*/ 50 w 50"/>
                <a:gd name="T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4">
                  <a:moveTo>
                    <a:pt x="50" y="12"/>
                  </a:moveTo>
                  <a:cubicBezTo>
                    <a:pt x="32" y="24"/>
                    <a:pt x="7" y="20"/>
                    <a:pt x="0" y="4"/>
                  </a:cubicBezTo>
                  <a:cubicBezTo>
                    <a:pt x="7" y="0"/>
                    <a:pt x="43" y="6"/>
                    <a:pt x="50" y="1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96" name="Freeform 90">
              <a:extLst>
                <a:ext uri="{FF2B5EF4-FFF2-40B4-BE49-F238E27FC236}">
                  <a16:creationId xmlns:a16="http://schemas.microsoft.com/office/drawing/2014/main" id="{1BAA14A0-EC20-F04A-942F-5AFBDF955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" y="3172"/>
              <a:ext cx="15" cy="9"/>
            </a:xfrm>
            <a:custGeom>
              <a:avLst/>
              <a:gdLst>
                <a:gd name="T0" fmla="*/ 0 w 40"/>
                <a:gd name="T1" fmla="*/ 10 h 22"/>
                <a:gd name="T2" fmla="*/ 40 w 40"/>
                <a:gd name="T3" fmla="*/ 15 h 22"/>
                <a:gd name="T4" fmla="*/ 0 w 4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2">
                  <a:moveTo>
                    <a:pt x="0" y="10"/>
                  </a:moveTo>
                  <a:cubicBezTo>
                    <a:pt x="6" y="0"/>
                    <a:pt x="16" y="1"/>
                    <a:pt x="40" y="15"/>
                  </a:cubicBezTo>
                  <a:cubicBezTo>
                    <a:pt x="31" y="22"/>
                    <a:pt x="15" y="20"/>
                    <a:pt x="0" y="1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97" name="Freeform 91">
              <a:extLst>
                <a:ext uri="{FF2B5EF4-FFF2-40B4-BE49-F238E27FC236}">
                  <a16:creationId xmlns:a16="http://schemas.microsoft.com/office/drawing/2014/main" id="{D47B3A20-165A-3D53-FE7D-E2A3C8298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" y="2997"/>
              <a:ext cx="111" cy="26"/>
            </a:xfrm>
            <a:custGeom>
              <a:avLst/>
              <a:gdLst>
                <a:gd name="T0" fmla="*/ 271 w 292"/>
                <a:gd name="T1" fmla="*/ 53 h 67"/>
                <a:gd name="T2" fmla="*/ 181 w 292"/>
                <a:gd name="T3" fmla="*/ 17 h 67"/>
                <a:gd name="T4" fmla="*/ 127 w 292"/>
                <a:gd name="T5" fmla="*/ 12 h 67"/>
                <a:gd name="T6" fmla="*/ 112 w 292"/>
                <a:gd name="T7" fmla="*/ 16 h 67"/>
                <a:gd name="T8" fmla="*/ 106 w 292"/>
                <a:gd name="T9" fmla="*/ 17 h 67"/>
                <a:gd name="T10" fmla="*/ 89 w 292"/>
                <a:gd name="T11" fmla="*/ 17 h 67"/>
                <a:gd name="T12" fmla="*/ 48 w 292"/>
                <a:gd name="T13" fmla="*/ 19 h 67"/>
                <a:gd name="T14" fmla="*/ 18 w 292"/>
                <a:gd name="T15" fmla="*/ 15 h 67"/>
                <a:gd name="T16" fmla="*/ 0 w 292"/>
                <a:gd name="T17" fmla="*/ 2 h 67"/>
                <a:gd name="T18" fmla="*/ 18 w 292"/>
                <a:gd name="T19" fmla="*/ 2 h 67"/>
                <a:gd name="T20" fmla="*/ 70 w 292"/>
                <a:gd name="T21" fmla="*/ 11 h 67"/>
                <a:gd name="T22" fmla="*/ 70 w 292"/>
                <a:gd name="T23" fmla="*/ 6 h 67"/>
                <a:gd name="T24" fmla="*/ 80 w 292"/>
                <a:gd name="T25" fmla="*/ 7 h 67"/>
                <a:gd name="T26" fmla="*/ 208 w 292"/>
                <a:gd name="T27" fmla="*/ 14 h 67"/>
                <a:gd name="T28" fmla="*/ 216 w 292"/>
                <a:gd name="T29" fmla="*/ 13 h 67"/>
                <a:gd name="T30" fmla="*/ 265 w 292"/>
                <a:gd name="T31" fmla="*/ 37 h 67"/>
                <a:gd name="T32" fmla="*/ 268 w 292"/>
                <a:gd name="T33" fmla="*/ 10 h 67"/>
                <a:gd name="T34" fmla="*/ 282 w 292"/>
                <a:gd name="T35" fmla="*/ 14 h 67"/>
                <a:gd name="T36" fmla="*/ 282 w 292"/>
                <a:gd name="T37" fmla="*/ 16 h 67"/>
                <a:gd name="T38" fmla="*/ 275 w 292"/>
                <a:gd name="T39" fmla="*/ 20 h 67"/>
                <a:gd name="T40" fmla="*/ 292 w 292"/>
                <a:gd name="T41" fmla="*/ 66 h 67"/>
                <a:gd name="T42" fmla="*/ 290 w 292"/>
                <a:gd name="T43" fmla="*/ 67 h 67"/>
                <a:gd name="T44" fmla="*/ 284 w 292"/>
                <a:gd name="T45" fmla="*/ 58 h 67"/>
                <a:gd name="T46" fmla="*/ 271 w 292"/>
                <a:gd name="T47" fmla="*/ 63 h 67"/>
                <a:gd name="T48" fmla="*/ 271 w 292"/>
                <a:gd name="T49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2" h="67">
                  <a:moveTo>
                    <a:pt x="271" y="53"/>
                  </a:moveTo>
                  <a:cubicBezTo>
                    <a:pt x="245" y="34"/>
                    <a:pt x="214" y="23"/>
                    <a:pt x="181" y="17"/>
                  </a:cubicBezTo>
                  <a:cubicBezTo>
                    <a:pt x="163" y="14"/>
                    <a:pt x="145" y="13"/>
                    <a:pt x="127" y="12"/>
                  </a:cubicBezTo>
                  <a:cubicBezTo>
                    <a:pt x="122" y="12"/>
                    <a:pt x="117" y="15"/>
                    <a:pt x="112" y="16"/>
                  </a:cubicBezTo>
                  <a:cubicBezTo>
                    <a:pt x="110" y="17"/>
                    <a:pt x="107" y="18"/>
                    <a:pt x="106" y="17"/>
                  </a:cubicBezTo>
                  <a:cubicBezTo>
                    <a:pt x="100" y="11"/>
                    <a:pt x="94" y="14"/>
                    <a:pt x="89" y="17"/>
                  </a:cubicBezTo>
                  <a:cubicBezTo>
                    <a:pt x="75" y="22"/>
                    <a:pt x="62" y="23"/>
                    <a:pt x="48" y="19"/>
                  </a:cubicBezTo>
                  <a:cubicBezTo>
                    <a:pt x="38" y="16"/>
                    <a:pt x="28" y="17"/>
                    <a:pt x="18" y="15"/>
                  </a:cubicBezTo>
                  <a:cubicBezTo>
                    <a:pt x="10" y="14"/>
                    <a:pt x="3" y="11"/>
                    <a:pt x="0" y="2"/>
                  </a:cubicBezTo>
                  <a:cubicBezTo>
                    <a:pt x="7" y="2"/>
                    <a:pt x="14" y="0"/>
                    <a:pt x="18" y="2"/>
                  </a:cubicBezTo>
                  <a:cubicBezTo>
                    <a:pt x="35" y="11"/>
                    <a:pt x="52" y="11"/>
                    <a:pt x="70" y="11"/>
                  </a:cubicBezTo>
                  <a:cubicBezTo>
                    <a:pt x="70" y="9"/>
                    <a:pt x="70" y="7"/>
                    <a:pt x="70" y="6"/>
                  </a:cubicBezTo>
                  <a:cubicBezTo>
                    <a:pt x="73" y="7"/>
                    <a:pt x="77" y="8"/>
                    <a:pt x="80" y="7"/>
                  </a:cubicBezTo>
                  <a:cubicBezTo>
                    <a:pt x="123" y="0"/>
                    <a:pt x="166" y="0"/>
                    <a:pt x="208" y="14"/>
                  </a:cubicBezTo>
                  <a:cubicBezTo>
                    <a:pt x="210" y="15"/>
                    <a:pt x="213" y="13"/>
                    <a:pt x="216" y="13"/>
                  </a:cubicBezTo>
                  <a:cubicBezTo>
                    <a:pt x="232" y="21"/>
                    <a:pt x="249" y="29"/>
                    <a:pt x="265" y="37"/>
                  </a:cubicBezTo>
                  <a:cubicBezTo>
                    <a:pt x="275" y="30"/>
                    <a:pt x="271" y="21"/>
                    <a:pt x="268" y="10"/>
                  </a:cubicBezTo>
                  <a:cubicBezTo>
                    <a:pt x="274" y="12"/>
                    <a:pt x="278" y="13"/>
                    <a:pt x="282" y="14"/>
                  </a:cubicBezTo>
                  <a:cubicBezTo>
                    <a:pt x="282" y="15"/>
                    <a:pt x="282" y="16"/>
                    <a:pt x="282" y="16"/>
                  </a:cubicBezTo>
                  <a:cubicBezTo>
                    <a:pt x="280" y="18"/>
                    <a:pt x="278" y="19"/>
                    <a:pt x="275" y="20"/>
                  </a:cubicBezTo>
                  <a:cubicBezTo>
                    <a:pt x="281" y="35"/>
                    <a:pt x="286" y="51"/>
                    <a:pt x="292" y="66"/>
                  </a:cubicBezTo>
                  <a:cubicBezTo>
                    <a:pt x="291" y="67"/>
                    <a:pt x="291" y="67"/>
                    <a:pt x="290" y="67"/>
                  </a:cubicBezTo>
                  <a:cubicBezTo>
                    <a:pt x="288" y="64"/>
                    <a:pt x="286" y="60"/>
                    <a:pt x="284" y="58"/>
                  </a:cubicBezTo>
                  <a:cubicBezTo>
                    <a:pt x="279" y="60"/>
                    <a:pt x="275" y="62"/>
                    <a:pt x="271" y="63"/>
                  </a:cubicBezTo>
                  <a:cubicBezTo>
                    <a:pt x="271" y="60"/>
                    <a:pt x="271" y="58"/>
                    <a:pt x="271" y="5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98" name="Freeform 92">
              <a:extLst>
                <a:ext uri="{FF2B5EF4-FFF2-40B4-BE49-F238E27FC236}">
                  <a16:creationId xmlns:a16="http://schemas.microsoft.com/office/drawing/2014/main" id="{10ABE580-1E51-AD8A-E34A-9085B7E9F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" y="2985"/>
              <a:ext cx="38" cy="11"/>
            </a:xfrm>
            <a:custGeom>
              <a:avLst/>
              <a:gdLst>
                <a:gd name="T0" fmla="*/ 100 w 100"/>
                <a:gd name="T1" fmla="*/ 23 h 27"/>
                <a:gd name="T2" fmla="*/ 20 w 100"/>
                <a:gd name="T3" fmla="*/ 7 h 27"/>
                <a:gd name="T4" fmla="*/ 14 w 100"/>
                <a:gd name="T5" fmla="*/ 14 h 27"/>
                <a:gd name="T6" fmla="*/ 17 w 100"/>
                <a:gd name="T7" fmla="*/ 27 h 27"/>
                <a:gd name="T8" fmla="*/ 6 w 100"/>
                <a:gd name="T9" fmla="*/ 0 h 27"/>
                <a:gd name="T10" fmla="*/ 51 w 100"/>
                <a:gd name="T11" fmla="*/ 3 h 27"/>
                <a:gd name="T12" fmla="*/ 100 w 100"/>
                <a:gd name="T1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7">
                  <a:moveTo>
                    <a:pt x="100" y="23"/>
                  </a:moveTo>
                  <a:cubicBezTo>
                    <a:pt x="74" y="18"/>
                    <a:pt x="47" y="12"/>
                    <a:pt x="20" y="7"/>
                  </a:cubicBezTo>
                  <a:cubicBezTo>
                    <a:pt x="14" y="6"/>
                    <a:pt x="13" y="9"/>
                    <a:pt x="14" y="14"/>
                  </a:cubicBezTo>
                  <a:cubicBezTo>
                    <a:pt x="14" y="18"/>
                    <a:pt x="16" y="22"/>
                    <a:pt x="17" y="27"/>
                  </a:cubicBezTo>
                  <a:cubicBezTo>
                    <a:pt x="4" y="26"/>
                    <a:pt x="0" y="14"/>
                    <a:pt x="6" y="0"/>
                  </a:cubicBezTo>
                  <a:cubicBezTo>
                    <a:pt x="22" y="1"/>
                    <a:pt x="36" y="1"/>
                    <a:pt x="51" y="3"/>
                  </a:cubicBezTo>
                  <a:cubicBezTo>
                    <a:pt x="69" y="6"/>
                    <a:pt x="86" y="13"/>
                    <a:pt x="100" y="2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199" name="Freeform 93">
              <a:extLst>
                <a:ext uri="{FF2B5EF4-FFF2-40B4-BE49-F238E27FC236}">
                  <a16:creationId xmlns:a16="http://schemas.microsoft.com/office/drawing/2014/main" id="{F15D08FF-D0AF-4EFC-CE6E-5636F22D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" y="3010"/>
              <a:ext cx="8" cy="6"/>
            </a:xfrm>
            <a:custGeom>
              <a:avLst/>
              <a:gdLst>
                <a:gd name="T0" fmla="*/ 1 w 23"/>
                <a:gd name="T1" fmla="*/ 0 h 16"/>
                <a:gd name="T2" fmla="*/ 21 w 23"/>
                <a:gd name="T3" fmla="*/ 9 h 16"/>
                <a:gd name="T4" fmla="*/ 23 w 23"/>
                <a:gd name="T5" fmla="*/ 14 h 16"/>
                <a:gd name="T6" fmla="*/ 17 w 23"/>
                <a:gd name="T7" fmla="*/ 15 h 16"/>
                <a:gd name="T8" fmla="*/ 0 w 23"/>
                <a:gd name="T9" fmla="*/ 3 h 16"/>
                <a:gd name="T10" fmla="*/ 1 w 23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6">
                  <a:moveTo>
                    <a:pt x="1" y="0"/>
                  </a:moveTo>
                  <a:cubicBezTo>
                    <a:pt x="8" y="3"/>
                    <a:pt x="15" y="5"/>
                    <a:pt x="21" y="9"/>
                  </a:cubicBezTo>
                  <a:cubicBezTo>
                    <a:pt x="22" y="9"/>
                    <a:pt x="22" y="12"/>
                    <a:pt x="23" y="14"/>
                  </a:cubicBezTo>
                  <a:cubicBezTo>
                    <a:pt x="21" y="14"/>
                    <a:pt x="19" y="16"/>
                    <a:pt x="17" y="15"/>
                  </a:cubicBezTo>
                  <a:cubicBezTo>
                    <a:pt x="12" y="11"/>
                    <a:pt x="6" y="7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00" name="Freeform 94">
              <a:extLst>
                <a:ext uri="{FF2B5EF4-FFF2-40B4-BE49-F238E27FC236}">
                  <a16:creationId xmlns:a16="http://schemas.microsoft.com/office/drawing/2014/main" id="{CBCFD4AF-A801-D90F-5F53-2C1BFFFF1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" y="3027"/>
              <a:ext cx="12" cy="4"/>
            </a:xfrm>
            <a:custGeom>
              <a:avLst/>
              <a:gdLst>
                <a:gd name="T0" fmla="*/ 30 w 31"/>
                <a:gd name="T1" fmla="*/ 1 h 11"/>
                <a:gd name="T2" fmla="*/ 22 w 31"/>
                <a:gd name="T3" fmla="*/ 10 h 11"/>
                <a:gd name="T4" fmla="*/ 5 w 31"/>
                <a:gd name="T5" fmla="*/ 8 h 11"/>
                <a:gd name="T6" fmla="*/ 0 w 31"/>
                <a:gd name="T7" fmla="*/ 4 h 11"/>
                <a:gd name="T8" fmla="*/ 5 w 31"/>
                <a:gd name="T9" fmla="*/ 0 h 11"/>
                <a:gd name="T10" fmla="*/ 30 w 31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1">
                  <a:moveTo>
                    <a:pt x="30" y="1"/>
                  </a:moveTo>
                  <a:cubicBezTo>
                    <a:pt x="31" y="9"/>
                    <a:pt x="28" y="11"/>
                    <a:pt x="22" y="10"/>
                  </a:cubicBezTo>
                  <a:cubicBezTo>
                    <a:pt x="16" y="10"/>
                    <a:pt x="11" y="9"/>
                    <a:pt x="5" y="8"/>
                  </a:cubicBezTo>
                  <a:cubicBezTo>
                    <a:pt x="3" y="8"/>
                    <a:pt x="2" y="5"/>
                    <a:pt x="0" y="4"/>
                  </a:cubicBezTo>
                  <a:cubicBezTo>
                    <a:pt x="2" y="2"/>
                    <a:pt x="3" y="0"/>
                    <a:pt x="5" y="0"/>
                  </a:cubicBezTo>
                  <a:cubicBezTo>
                    <a:pt x="13" y="0"/>
                    <a:pt x="22" y="1"/>
                    <a:pt x="30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01" name="Freeform 95">
              <a:extLst>
                <a:ext uri="{FF2B5EF4-FFF2-40B4-BE49-F238E27FC236}">
                  <a16:creationId xmlns:a16="http://schemas.microsoft.com/office/drawing/2014/main" id="{38BDCE9F-AFB7-9D8E-945F-44B124910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" y="3074"/>
              <a:ext cx="7" cy="8"/>
            </a:xfrm>
            <a:custGeom>
              <a:avLst/>
              <a:gdLst>
                <a:gd name="T0" fmla="*/ 1 w 18"/>
                <a:gd name="T1" fmla="*/ 19 h 19"/>
                <a:gd name="T2" fmla="*/ 0 w 18"/>
                <a:gd name="T3" fmla="*/ 7 h 19"/>
                <a:gd name="T4" fmla="*/ 8 w 18"/>
                <a:gd name="T5" fmla="*/ 5 h 19"/>
                <a:gd name="T6" fmla="*/ 18 w 18"/>
                <a:gd name="T7" fmla="*/ 10 h 19"/>
                <a:gd name="T8" fmla="*/ 18 w 18"/>
                <a:gd name="T9" fmla="*/ 17 h 19"/>
                <a:gd name="T10" fmla="*/ 9 w 18"/>
                <a:gd name="T11" fmla="*/ 17 h 19"/>
                <a:gd name="T12" fmla="*/ 1 w 1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">
                  <a:moveTo>
                    <a:pt x="1" y="19"/>
                  </a:moveTo>
                  <a:cubicBezTo>
                    <a:pt x="1" y="14"/>
                    <a:pt x="0" y="11"/>
                    <a:pt x="0" y="7"/>
                  </a:cubicBezTo>
                  <a:cubicBezTo>
                    <a:pt x="1" y="3"/>
                    <a:pt x="4" y="0"/>
                    <a:pt x="8" y="5"/>
                  </a:cubicBezTo>
                  <a:cubicBezTo>
                    <a:pt x="11" y="7"/>
                    <a:pt x="14" y="8"/>
                    <a:pt x="18" y="10"/>
                  </a:cubicBezTo>
                  <a:cubicBezTo>
                    <a:pt x="18" y="12"/>
                    <a:pt x="18" y="15"/>
                    <a:pt x="18" y="17"/>
                  </a:cubicBezTo>
                  <a:cubicBezTo>
                    <a:pt x="15" y="17"/>
                    <a:pt x="12" y="17"/>
                    <a:pt x="9" y="17"/>
                  </a:cubicBezTo>
                  <a:cubicBezTo>
                    <a:pt x="7" y="17"/>
                    <a:pt x="5" y="18"/>
                    <a:pt x="1" y="1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02" name="Freeform 96">
              <a:extLst>
                <a:ext uri="{FF2B5EF4-FFF2-40B4-BE49-F238E27FC236}">
                  <a16:creationId xmlns:a16="http://schemas.microsoft.com/office/drawing/2014/main" id="{60560073-673C-C06B-1F98-0C44A9B42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" y="3012"/>
              <a:ext cx="8" cy="5"/>
            </a:xfrm>
            <a:custGeom>
              <a:avLst/>
              <a:gdLst>
                <a:gd name="T0" fmla="*/ 1 w 20"/>
                <a:gd name="T1" fmla="*/ 12 h 13"/>
                <a:gd name="T2" fmla="*/ 20 w 20"/>
                <a:gd name="T3" fmla="*/ 3 h 13"/>
                <a:gd name="T4" fmla="*/ 1 w 20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3">
                  <a:moveTo>
                    <a:pt x="1" y="12"/>
                  </a:moveTo>
                  <a:cubicBezTo>
                    <a:pt x="0" y="4"/>
                    <a:pt x="9" y="0"/>
                    <a:pt x="20" y="3"/>
                  </a:cubicBezTo>
                  <a:cubicBezTo>
                    <a:pt x="18" y="10"/>
                    <a:pt x="12" y="13"/>
                    <a:pt x="1" y="1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7FE09C2D-EDFE-376E-6D3E-19440C1E6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" y="3021"/>
              <a:ext cx="8" cy="5"/>
            </a:xfrm>
            <a:custGeom>
              <a:avLst/>
              <a:gdLst>
                <a:gd name="T0" fmla="*/ 21 w 21"/>
                <a:gd name="T1" fmla="*/ 7 h 13"/>
                <a:gd name="T2" fmla="*/ 0 w 21"/>
                <a:gd name="T3" fmla="*/ 6 h 13"/>
                <a:gd name="T4" fmla="*/ 21 w 21"/>
                <a:gd name="T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3">
                  <a:moveTo>
                    <a:pt x="21" y="7"/>
                  </a:moveTo>
                  <a:cubicBezTo>
                    <a:pt x="12" y="13"/>
                    <a:pt x="4" y="13"/>
                    <a:pt x="0" y="6"/>
                  </a:cubicBezTo>
                  <a:cubicBezTo>
                    <a:pt x="9" y="0"/>
                    <a:pt x="14" y="0"/>
                    <a:pt x="21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2E00E46-B467-00D6-284B-15E4C593D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3065"/>
              <a:ext cx="5" cy="7"/>
            </a:xfrm>
            <a:custGeom>
              <a:avLst/>
              <a:gdLst>
                <a:gd name="T0" fmla="*/ 9 w 13"/>
                <a:gd name="T1" fmla="*/ 1 h 18"/>
                <a:gd name="T2" fmla="*/ 13 w 13"/>
                <a:gd name="T3" fmla="*/ 15 h 18"/>
                <a:gd name="T4" fmla="*/ 2 w 13"/>
                <a:gd name="T5" fmla="*/ 18 h 18"/>
                <a:gd name="T6" fmla="*/ 0 w 13"/>
                <a:gd name="T7" fmla="*/ 15 h 18"/>
                <a:gd name="T8" fmla="*/ 6 w 13"/>
                <a:gd name="T9" fmla="*/ 0 h 18"/>
                <a:gd name="T10" fmla="*/ 9 w 13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9" y="1"/>
                  </a:moveTo>
                  <a:cubicBezTo>
                    <a:pt x="10" y="5"/>
                    <a:pt x="11" y="10"/>
                    <a:pt x="13" y="15"/>
                  </a:cubicBezTo>
                  <a:cubicBezTo>
                    <a:pt x="9" y="16"/>
                    <a:pt x="5" y="17"/>
                    <a:pt x="2" y="18"/>
                  </a:cubicBezTo>
                  <a:cubicBezTo>
                    <a:pt x="1" y="18"/>
                    <a:pt x="0" y="16"/>
                    <a:pt x="0" y="15"/>
                  </a:cubicBezTo>
                  <a:cubicBezTo>
                    <a:pt x="2" y="10"/>
                    <a:pt x="4" y="5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8E82C19B-647D-0EFA-2183-44D28B566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" y="3017"/>
              <a:ext cx="8" cy="5"/>
            </a:xfrm>
            <a:custGeom>
              <a:avLst/>
              <a:gdLst>
                <a:gd name="T0" fmla="*/ 19 w 19"/>
                <a:gd name="T1" fmla="*/ 7 h 13"/>
                <a:gd name="T2" fmla="*/ 0 w 19"/>
                <a:gd name="T3" fmla="*/ 13 h 13"/>
                <a:gd name="T4" fmla="*/ 19 w 19"/>
                <a:gd name="T5" fmla="*/ 5 h 13"/>
                <a:gd name="T6" fmla="*/ 19 w 19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19" y="7"/>
                  </a:moveTo>
                  <a:cubicBezTo>
                    <a:pt x="13" y="9"/>
                    <a:pt x="7" y="11"/>
                    <a:pt x="0" y="13"/>
                  </a:cubicBezTo>
                  <a:cubicBezTo>
                    <a:pt x="2" y="2"/>
                    <a:pt x="9" y="0"/>
                    <a:pt x="19" y="5"/>
                  </a:cubicBezTo>
                  <a:cubicBezTo>
                    <a:pt x="19" y="6"/>
                    <a:pt x="19" y="6"/>
                    <a:pt x="19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06" name="Freeform 100">
              <a:extLst>
                <a:ext uri="{FF2B5EF4-FFF2-40B4-BE49-F238E27FC236}">
                  <a16:creationId xmlns:a16="http://schemas.microsoft.com/office/drawing/2014/main" id="{1C40B443-8D1E-E674-0CD1-574F0ED7E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3070"/>
              <a:ext cx="7" cy="8"/>
            </a:xfrm>
            <a:custGeom>
              <a:avLst/>
              <a:gdLst>
                <a:gd name="T0" fmla="*/ 17 w 17"/>
                <a:gd name="T1" fmla="*/ 2 h 20"/>
                <a:gd name="T2" fmla="*/ 3 w 17"/>
                <a:gd name="T3" fmla="*/ 20 h 20"/>
                <a:gd name="T4" fmla="*/ 14 w 17"/>
                <a:gd name="T5" fmla="*/ 0 h 20"/>
                <a:gd name="T6" fmla="*/ 17 w 17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0">
                  <a:moveTo>
                    <a:pt x="17" y="2"/>
                  </a:moveTo>
                  <a:cubicBezTo>
                    <a:pt x="12" y="7"/>
                    <a:pt x="8" y="13"/>
                    <a:pt x="3" y="20"/>
                  </a:cubicBezTo>
                  <a:cubicBezTo>
                    <a:pt x="0" y="10"/>
                    <a:pt x="3" y="5"/>
                    <a:pt x="14" y="0"/>
                  </a:cubicBezTo>
                  <a:cubicBezTo>
                    <a:pt x="15" y="0"/>
                    <a:pt x="16" y="1"/>
                    <a:pt x="17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07" name="Freeform 101">
              <a:extLst>
                <a:ext uri="{FF2B5EF4-FFF2-40B4-BE49-F238E27FC236}">
                  <a16:creationId xmlns:a16="http://schemas.microsoft.com/office/drawing/2014/main" id="{CCB22F97-2FCF-CB14-EC7D-4DA994A79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" y="3087"/>
              <a:ext cx="5" cy="6"/>
            </a:xfrm>
            <a:custGeom>
              <a:avLst/>
              <a:gdLst>
                <a:gd name="T0" fmla="*/ 8 w 14"/>
                <a:gd name="T1" fmla="*/ 0 h 18"/>
                <a:gd name="T2" fmla="*/ 9 w 14"/>
                <a:gd name="T3" fmla="*/ 18 h 18"/>
                <a:gd name="T4" fmla="*/ 8 w 14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14" y="6"/>
                    <a:pt x="12" y="12"/>
                    <a:pt x="9" y="18"/>
                  </a:cubicBezTo>
                  <a:cubicBezTo>
                    <a:pt x="1" y="14"/>
                    <a:pt x="0" y="7"/>
                    <a:pt x="8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08" name="Freeform 102">
              <a:extLst>
                <a:ext uri="{FF2B5EF4-FFF2-40B4-BE49-F238E27FC236}">
                  <a16:creationId xmlns:a16="http://schemas.microsoft.com/office/drawing/2014/main" id="{96203D80-A8AD-F5D5-5DB6-C52822C0F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" y="3066"/>
              <a:ext cx="4" cy="8"/>
            </a:xfrm>
            <a:custGeom>
              <a:avLst/>
              <a:gdLst>
                <a:gd name="T0" fmla="*/ 2 w 11"/>
                <a:gd name="T1" fmla="*/ 0 h 20"/>
                <a:gd name="T2" fmla="*/ 0 w 11"/>
                <a:gd name="T3" fmla="*/ 20 h 20"/>
                <a:gd name="T4" fmla="*/ 2 w 11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2" y="0"/>
                  </a:moveTo>
                  <a:cubicBezTo>
                    <a:pt x="11" y="8"/>
                    <a:pt x="10" y="14"/>
                    <a:pt x="0" y="20"/>
                  </a:cubicBezTo>
                  <a:cubicBezTo>
                    <a:pt x="1" y="12"/>
                    <a:pt x="2" y="6"/>
                    <a:pt x="2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09" name="Freeform 103">
              <a:extLst>
                <a:ext uri="{FF2B5EF4-FFF2-40B4-BE49-F238E27FC236}">
                  <a16:creationId xmlns:a16="http://schemas.microsoft.com/office/drawing/2014/main" id="{049A9635-C4E4-13D2-F660-553568577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3067"/>
              <a:ext cx="6" cy="6"/>
            </a:xfrm>
            <a:custGeom>
              <a:avLst/>
              <a:gdLst>
                <a:gd name="T0" fmla="*/ 1 w 15"/>
                <a:gd name="T1" fmla="*/ 15 h 15"/>
                <a:gd name="T2" fmla="*/ 15 w 15"/>
                <a:gd name="T3" fmla="*/ 0 h 15"/>
                <a:gd name="T4" fmla="*/ 1 w 15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" y="15"/>
                  </a:moveTo>
                  <a:cubicBezTo>
                    <a:pt x="0" y="6"/>
                    <a:pt x="3" y="3"/>
                    <a:pt x="15" y="0"/>
                  </a:cubicBezTo>
                  <a:cubicBezTo>
                    <a:pt x="14" y="9"/>
                    <a:pt x="8" y="12"/>
                    <a:pt x="1" y="1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10" name="Freeform 104">
              <a:extLst>
                <a:ext uri="{FF2B5EF4-FFF2-40B4-BE49-F238E27FC236}">
                  <a16:creationId xmlns:a16="http://schemas.microsoft.com/office/drawing/2014/main" id="{93BE83EB-F54A-4711-8A17-49F41288A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" y="3087"/>
              <a:ext cx="5" cy="7"/>
            </a:xfrm>
            <a:custGeom>
              <a:avLst/>
              <a:gdLst>
                <a:gd name="T0" fmla="*/ 12 w 14"/>
                <a:gd name="T1" fmla="*/ 17 h 18"/>
                <a:gd name="T2" fmla="*/ 6 w 14"/>
                <a:gd name="T3" fmla="*/ 0 h 18"/>
                <a:gd name="T4" fmla="*/ 12 w 14"/>
                <a:gd name="T5" fmla="*/ 18 h 18"/>
                <a:gd name="T6" fmla="*/ 12 w 14"/>
                <a:gd name="T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12" y="17"/>
                  </a:moveTo>
                  <a:cubicBezTo>
                    <a:pt x="2" y="14"/>
                    <a:pt x="0" y="9"/>
                    <a:pt x="6" y="0"/>
                  </a:cubicBezTo>
                  <a:cubicBezTo>
                    <a:pt x="14" y="4"/>
                    <a:pt x="12" y="11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11" name="Freeform 105">
              <a:extLst>
                <a:ext uri="{FF2B5EF4-FFF2-40B4-BE49-F238E27FC236}">
                  <a16:creationId xmlns:a16="http://schemas.microsoft.com/office/drawing/2014/main" id="{F770D0C2-ACA9-5536-E83F-EDA721B1F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" y="3073"/>
              <a:ext cx="5" cy="7"/>
            </a:xfrm>
            <a:custGeom>
              <a:avLst/>
              <a:gdLst>
                <a:gd name="T0" fmla="*/ 14 w 14"/>
                <a:gd name="T1" fmla="*/ 0 h 19"/>
                <a:gd name="T2" fmla="*/ 8 w 14"/>
                <a:gd name="T3" fmla="*/ 19 h 19"/>
                <a:gd name="T4" fmla="*/ 14 w 1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9">
                  <a:moveTo>
                    <a:pt x="14" y="0"/>
                  </a:moveTo>
                  <a:cubicBezTo>
                    <a:pt x="12" y="7"/>
                    <a:pt x="10" y="13"/>
                    <a:pt x="8" y="19"/>
                  </a:cubicBezTo>
                  <a:cubicBezTo>
                    <a:pt x="0" y="11"/>
                    <a:pt x="2" y="4"/>
                    <a:pt x="1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12" name="Freeform 106">
              <a:extLst>
                <a:ext uri="{FF2B5EF4-FFF2-40B4-BE49-F238E27FC236}">
                  <a16:creationId xmlns:a16="http://schemas.microsoft.com/office/drawing/2014/main" id="{A9DB1F48-CE78-3D2D-F08A-B516A615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" y="3022"/>
              <a:ext cx="6" cy="5"/>
            </a:xfrm>
            <a:custGeom>
              <a:avLst/>
              <a:gdLst>
                <a:gd name="T0" fmla="*/ 16 w 16"/>
                <a:gd name="T1" fmla="*/ 2 h 11"/>
                <a:gd name="T2" fmla="*/ 13 w 16"/>
                <a:gd name="T3" fmla="*/ 11 h 11"/>
                <a:gd name="T4" fmla="*/ 2 w 16"/>
                <a:gd name="T5" fmla="*/ 0 h 11"/>
                <a:gd name="T6" fmla="*/ 16 w 16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">
                  <a:moveTo>
                    <a:pt x="16" y="2"/>
                  </a:moveTo>
                  <a:cubicBezTo>
                    <a:pt x="15" y="6"/>
                    <a:pt x="14" y="8"/>
                    <a:pt x="13" y="11"/>
                  </a:cubicBezTo>
                  <a:cubicBezTo>
                    <a:pt x="8" y="8"/>
                    <a:pt x="0" y="10"/>
                    <a:pt x="2" y="0"/>
                  </a:cubicBezTo>
                  <a:cubicBezTo>
                    <a:pt x="6" y="0"/>
                    <a:pt x="11" y="1"/>
                    <a:pt x="16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13" name="Freeform 107">
              <a:extLst>
                <a:ext uri="{FF2B5EF4-FFF2-40B4-BE49-F238E27FC236}">
                  <a16:creationId xmlns:a16="http://schemas.microsoft.com/office/drawing/2014/main" id="{F9BBBEBB-697B-48CB-6368-3AF2339D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" y="3073"/>
              <a:ext cx="5" cy="7"/>
            </a:xfrm>
            <a:custGeom>
              <a:avLst/>
              <a:gdLst>
                <a:gd name="T0" fmla="*/ 13 w 13"/>
                <a:gd name="T1" fmla="*/ 0 h 18"/>
                <a:gd name="T2" fmla="*/ 6 w 13"/>
                <a:gd name="T3" fmla="*/ 18 h 18"/>
                <a:gd name="T4" fmla="*/ 13 w 13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13" y="0"/>
                  </a:moveTo>
                  <a:cubicBezTo>
                    <a:pt x="11" y="6"/>
                    <a:pt x="9" y="11"/>
                    <a:pt x="6" y="18"/>
                  </a:cubicBezTo>
                  <a:cubicBezTo>
                    <a:pt x="0" y="7"/>
                    <a:pt x="2" y="2"/>
                    <a:pt x="13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14" name="Freeform 108">
              <a:extLst>
                <a:ext uri="{FF2B5EF4-FFF2-40B4-BE49-F238E27FC236}">
                  <a16:creationId xmlns:a16="http://schemas.microsoft.com/office/drawing/2014/main" id="{3143A8A9-D431-4DF5-0396-8CCEAA8DD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" y="3014"/>
              <a:ext cx="7" cy="4"/>
            </a:xfrm>
            <a:custGeom>
              <a:avLst/>
              <a:gdLst>
                <a:gd name="T0" fmla="*/ 19 w 19"/>
                <a:gd name="T1" fmla="*/ 6 h 12"/>
                <a:gd name="T2" fmla="*/ 0 w 19"/>
                <a:gd name="T3" fmla="*/ 0 h 12"/>
                <a:gd name="T4" fmla="*/ 19 w 19"/>
                <a:gd name="T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2">
                  <a:moveTo>
                    <a:pt x="19" y="6"/>
                  </a:moveTo>
                  <a:cubicBezTo>
                    <a:pt x="9" y="12"/>
                    <a:pt x="4" y="11"/>
                    <a:pt x="0" y="0"/>
                  </a:cubicBezTo>
                  <a:cubicBezTo>
                    <a:pt x="7" y="3"/>
                    <a:pt x="13" y="4"/>
                    <a:pt x="19" y="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15" name="Freeform 109">
              <a:extLst>
                <a:ext uri="{FF2B5EF4-FFF2-40B4-BE49-F238E27FC236}">
                  <a16:creationId xmlns:a16="http://schemas.microsoft.com/office/drawing/2014/main" id="{CE0A79CC-4695-2482-469E-96CCC23F1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" y="3027"/>
              <a:ext cx="8" cy="4"/>
            </a:xfrm>
            <a:custGeom>
              <a:avLst/>
              <a:gdLst>
                <a:gd name="T0" fmla="*/ 0 w 19"/>
                <a:gd name="T1" fmla="*/ 0 h 13"/>
                <a:gd name="T2" fmla="*/ 19 w 19"/>
                <a:gd name="T3" fmla="*/ 6 h 13"/>
                <a:gd name="T4" fmla="*/ 0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0" y="0"/>
                  </a:moveTo>
                  <a:cubicBezTo>
                    <a:pt x="7" y="2"/>
                    <a:pt x="12" y="4"/>
                    <a:pt x="19" y="6"/>
                  </a:cubicBezTo>
                  <a:cubicBezTo>
                    <a:pt x="9" y="13"/>
                    <a:pt x="4" y="12"/>
                    <a:pt x="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16" name="Freeform 110">
              <a:extLst>
                <a:ext uri="{FF2B5EF4-FFF2-40B4-BE49-F238E27FC236}">
                  <a16:creationId xmlns:a16="http://schemas.microsoft.com/office/drawing/2014/main" id="{75AF96DE-B5BA-AA52-E7FB-4F50A2307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" y="3085"/>
              <a:ext cx="5" cy="6"/>
            </a:xfrm>
            <a:custGeom>
              <a:avLst/>
              <a:gdLst>
                <a:gd name="T0" fmla="*/ 14 w 14"/>
                <a:gd name="T1" fmla="*/ 16 h 16"/>
                <a:gd name="T2" fmla="*/ 0 w 14"/>
                <a:gd name="T3" fmla="*/ 0 h 16"/>
                <a:gd name="T4" fmla="*/ 14 w 14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6">
                  <a:moveTo>
                    <a:pt x="14" y="16"/>
                  </a:moveTo>
                  <a:cubicBezTo>
                    <a:pt x="2" y="16"/>
                    <a:pt x="0" y="13"/>
                    <a:pt x="0" y="0"/>
                  </a:cubicBezTo>
                  <a:cubicBezTo>
                    <a:pt x="5" y="6"/>
                    <a:pt x="9" y="10"/>
                    <a:pt x="14" y="1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17" name="Freeform 111">
              <a:extLst>
                <a:ext uri="{FF2B5EF4-FFF2-40B4-BE49-F238E27FC236}">
                  <a16:creationId xmlns:a16="http://schemas.microsoft.com/office/drawing/2014/main" id="{9EBE3D5A-C8C9-D344-F2E1-F859E8E74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" y="3083"/>
              <a:ext cx="6" cy="5"/>
            </a:xfrm>
            <a:custGeom>
              <a:avLst/>
              <a:gdLst>
                <a:gd name="T0" fmla="*/ 4 w 17"/>
                <a:gd name="T1" fmla="*/ 0 h 15"/>
                <a:gd name="T2" fmla="*/ 17 w 17"/>
                <a:gd name="T3" fmla="*/ 15 h 15"/>
                <a:gd name="T4" fmla="*/ 7 w 17"/>
                <a:gd name="T5" fmla="*/ 14 h 15"/>
                <a:gd name="T6" fmla="*/ 0 w 17"/>
                <a:gd name="T7" fmla="*/ 2 h 15"/>
                <a:gd name="T8" fmla="*/ 4 w 1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4" y="0"/>
                  </a:moveTo>
                  <a:cubicBezTo>
                    <a:pt x="7" y="5"/>
                    <a:pt x="11" y="9"/>
                    <a:pt x="17" y="15"/>
                  </a:cubicBezTo>
                  <a:cubicBezTo>
                    <a:pt x="12" y="15"/>
                    <a:pt x="9" y="15"/>
                    <a:pt x="7" y="14"/>
                  </a:cubicBezTo>
                  <a:cubicBezTo>
                    <a:pt x="4" y="11"/>
                    <a:pt x="2" y="6"/>
                    <a:pt x="0" y="2"/>
                  </a:cubicBezTo>
                  <a:cubicBezTo>
                    <a:pt x="1" y="2"/>
                    <a:pt x="2" y="1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18" name="Freeform 112">
              <a:extLst>
                <a:ext uri="{FF2B5EF4-FFF2-40B4-BE49-F238E27FC236}">
                  <a16:creationId xmlns:a16="http://schemas.microsoft.com/office/drawing/2014/main" id="{8A3E5860-3628-1CDF-729D-650EBE01B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" y="3084"/>
              <a:ext cx="5" cy="7"/>
            </a:xfrm>
            <a:custGeom>
              <a:avLst/>
              <a:gdLst>
                <a:gd name="T0" fmla="*/ 4 w 13"/>
                <a:gd name="T1" fmla="*/ 0 h 17"/>
                <a:gd name="T2" fmla="*/ 13 w 13"/>
                <a:gd name="T3" fmla="*/ 17 h 17"/>
                <a:gd name="T4" fmla="*/ 4 w 13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7">
                  <a:moveTo>
                    <a:pt x="4" y="0"/>
                  </a:moveTo>
                  <a:cubicBezTo>
                    <a:pt x="6" y="5"/>
                    <a:pt x="9" y="11"/>
                    <a:pt x="13" y="17"/>
                  </a:cubicBezTo>
                  <a:cubicBezTo>
                    <a:pt x="2" y="14"/>
                    <a:pt x="0" y="10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19" name="Freeform 113">
              <a:extLst>
                <a:ext uri="{FF2B5EF4-FFF2-40B4-BE49-F238E27FC236}">
                  <a16:creationId xmlns:a16="http://schemas.microsoft.com/office/drawing/2014/main" id="{BC0643CC-C382-9328-7A51-D99B8B331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" y="3065"/>
              <a:ext cx="3" cy="5"/>
            </a:xfrm>
            <a:custGeom>
              <a:avLst/>
              <a:gdLst>
                <a:gd name="T0" fmla="*/ 9 w 9"/>
                <a:gd name="T1" fmla="*/ 1 h 13"/>
                <a:gd name="T2" fmla="*/ 7 w 9"/>
                <a:gd name="T3" fmla="*/ 13 h 13"/>
                <a:gd name="T4" fmla="*/ 0 w 9"/>
                <a:gd name="T5" fmla="*/ 11 h 13"/>
                <a:gd name="T6" fmla="*/ 4 w 9"/>
                <a:gd name="T7" fmla="*/ 0 h 13"/>
                <a:gd name="T8" fmla="*/ 9 w 9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9" y="1"/>
                  </a:moveTo>
                  <a:cubicBezTo>
                    <a:pt x="8" y="5"/>
                    <a:pt x="8" y="9"/>
                    <a:pt x="7" y="13"/>
                  </a:cubicBezTo>
                  <a:cubicBezTo>
                    <a:pt x="5" y="12"/>
                    <a:pt x="3" y="12"/>
                    <a:pt x="0" y="11"/>
                  </a:cubicBezTo>
                  <a:cubicBezTo>
                    <a:pt x="2" y="7"/>
                    <a:pt x="3" y="4"/>
                    <a:pt x="4" y="0"/>
                  </a:cubicBezTo>
                  <a:cubicBezTo>
                    <a:pt x="6" y="0"/>
                    <a:pt x="8" y="1"/>
                    <a:pt x="9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20" name="Freeform 114">
              <a:extLst>
                <a:ext uri="{FF2B5EF4-FFF2-40B4-BE49-F238E27FC236}">
                  <a16:creationId xmlns:a16="http://schemas.microsoft.com/office/drawing/2014/main" id="{13F0BD87-63AD-26C7-A5F2-7CF1AA7A0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3009"/>
              <a:ext cx="4" cy="6"/>
            </a:xfrm>
            <a:custGeom>
              <a:avLst/>
              <a:gdLst>
                <a:gd name="T0" fmla="*/ 7 w 9"/>
                <a:gd name="T1" fmla="*/ 1 h 16"/>
                <a:gd name="T2" fmla="*/ 9 w 9"/>
                <a:gd name="T3" fmla="*/ 14 h 16"/>
                <a:gd name="T4" fmla="*/ 6 w 9"/>
                <a:gd name="T5" fmla="*/ 16 h 16"/>
                <a:gd name="T6" fmla="*/ 0 w 9"/>
                <a:gd name="T7" fmla="*/ 10 h 16"/>
                <a:gd name="T8" fmla="*/ 4 w 9"/>
                <a:gd name="T9" fmla="*/ 0 h 16"/>
                <a:gd name="T10" fmla="*/ 7 w 9"/>
                <a:gd name="T1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6">
                  <a:moveTo>
                    <a:pt x="7" y="1"/>
                  </a:moveTo>
                  <a:cubicBezTo>
                    <a:pt x="7" y="5"/>
                    <a:pt x="8" y="10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4" y="14"/>
                    <a:pt x="0" y="12"/>
                    <a:pt x="0" y="10"/>
                  </a:cubicBezTo>
                  <a:cubicBezTo>
                    <a:pt x="0" y="7"/>
                    <a:pt x="2" y="3"/>
                    <a:pt x="4" y="0"/>
                  </a:cubicBezTo>
                  <a:cubicBezTo>
                    <a:pt x="5" y="0"/>
                    <a:pt x="6" y="1"/>
                    <a:pt x="7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21" name="Freeform 115">
              <a:extLst>
                <a:ext uri="{FF2B5EF4-FFF2-40B4-BE49-F238E27FC236}">
                  <a16:creationId xmlns:a16="http://schemas.microsoft.com/office/drawing/2014/main" id="{A3BE4429-0694-8F1A-9F60-879E864B4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" y="3013"/>
              <a:ext cx="4" cy="6"/>
            </a:xfrm>
            <a:custGeom>
              <a:avLst/>
              <a:gdLst>
                <a:gd name="T0" fmla="*/ 11 w 11"/>
                <a:gd name="T1" fmla="*/ 0 h 14"/>
                <a:gd name="T2" fmla="*/ 9 w 11"/>
                <a:gd name="T3" fmla="*/ 13 h 14"/>
                <a:gd name="T4" fmla="*/ 6 w 11"/>
                <a:gd name="T5" fmla="*/ 14 h 14"/>
                <a:gd name="T6" fmla="*/ 0 w 11"/>
                <a:gd name="T7" fmla="*/ 1 h 14"/>
                <a:gd name="T8" fmla="*/ 11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11" y="0"/>
                  </a:moveTo>
                  <a:cubicBezTo>
                    <a:pt x="10" y="5"/>
                    <a:pt x="9" y="9"/>
                    <a:pt x="9" y="13"/>
                  </a:cubicBezTo>
                  <a:cubicBezTo>
                    <a:pt x="8" y="13"/>
                    <a:pt x="7" y="13"/>
                    <a:pt x="6" y="14"/>
                  </a:cubicBezTo>
                  <a:cubicBezTo>
                    <a:pt x="4" y="10"/>
                    <a:pt x="2" y="6"/>
                    <a:pt x="0" y="1"/>
                  </a:cubicBezTo>
                  <a:cubicBezTo>
                    <a:pt x="4" y="1"/>
                    <a:pt x="6" y="1"/>
                    <a:pt x="1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22" name="Freeform 116">
              <a:extLst>
                <a:ext uri="{FF2B5EF4-FFF2-40B4-BE49-F238E27FC236}">
                  <a16:creationId xmlns:a16="http://schemas.microsoft.com/office/drawing/2014/main" id="{53F57262-D124-A6F1-5C3C-C2F02065D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" y="3008"/>
              <a:ext cx="5" cy="4"/>
            </a:xfrm>
            <a:custGeom>
              <a:avLst/>
              <a:gdLst>
                <a:gd name="T0" fmla="*/ 13 w 13"/>
                <a:gd name="T1" fmla="*/ 9 h 12"/>
                <a:gd name="T2" fmla="*/ 0 w 13"/>
                <a:gd name="T3" fmla="*/ 5 h 12"/>
                <a:gd name="T4" fmla="*/ 2 w 13"/>
                <a:gd name="T5" fmla="*/ 0 h 12"/>
                <a:gd name="T6" fmla="*/ 13 w 13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9"/>
                  </a:moveTo>
                  <a:cubicBezTo>
                    <a:pt x="5" y="12"/>
                    <a:pt x="1" y="11"/>
                    <a:pt x="0" y="5"/>
                  </a:cubicBezTo>
                  <a:cubicBezTo>
                    <a:pt x="0" y="4"/>
                    <a:pt x="1" y="2"/>
                    <a:pt x="2" y="0"/>
                  </a:cubicBezTo>
                  <a:cubicBezTo>
                    <a:pt x="5" y="3"/>
                    <a:pt x="8" y="5"/>
                    <a:pt x="13" y="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23" name="Freeform 117">
              <a:extLst>
                <a:ext uri="{FF2B5EF4-FFF2-40B4-BE49-F238E27FC236}">
                  <a16:creationId xmlns:a16="http://schemas.microsoft.com/office/drawing/2014/main" id="{46AF4A1E-B663-92DF-72C8-1E3EE7E1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" y="3075"/>
              <a:ext cx="5" cy="5"/>
            </a:xfrm>
            <a:custGeom>
              <a:avLst/>
              <a:gdLst>
                <a:gd name="T0" fmla="*/ 3 w 12"/>
                <a:gd name="T1" fmla="*/ 0 h 12"/>
                <a:gd name="T2" fmla="*/ 12 w 12"/>
                <a:gd name="T3" fmla="*/ 9 h 12"/>
                <a:gd name="T4" fmla="*/ 9 w 12"/>
                <a:gd name="T5" fmla="*/ 12 h 12"/>
                <a:gd name="T6" fmla="*/ 0 w 12"/>
                <a:gd name="T7" fmla="*/ 4 h 12"/>
                <a:gd name="T8" fmla="*/ 3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3" y="0"/>
                  </a:moveTo>
                  <a:cubicBezTo>
                    <a:pt x="6" y="3"/>
                    <a:pt x="9" y="6"/>
                    <a:pt x="12" y="9"/>
                  </a:cubicBezTo>
                  <a:cubicBezTo>
                    <a:pt x="12" y="9"/>
                    <a:pt x="10" y="11"/>
                    <a:pt x="9" y="12"/>
                  </a:cubicBezTo>
                  <a:cubicBezTo>
                    <a:pt x="6" y="10"/>
                    <a:pt x="3" y="7"/>
                    <a:pt x="0" y="4"/>
                  </a:cubicBezTo>
                  <a:cubicBezTo>
                    <a:pt x="1" y="3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24" name="Freeform 118">
              <a:extLst>
                <a:ext uri="{FF2B5EF4-FFF2-40B4-BE49-F238E27FC236}">
                  <a16:creationId xmlns:a16="http://schemas.microsoft.com/office/drawing/2014/main" id="{1BABFA47-D928-0534-4981-F55234E22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" y="3035"/>
              <a:ext cx="4" cy="5"/>
            </a:xfrm>
            <a:custGeom>
              <a:avLst/>
              <a:gdLst>
                <a:gd name="T0" fmla="*/ 11 w 11"/>
                <a:gd name="T1" fmla="*/ 7 h 12"/>
                <a:gd name="T2" fmla="*/ 5 w 11"/>
                <a:gd name="T3" fmla="*/ 12 h 12"/>
                <a:gd name="T4" fmla="*/ 1 w 11"/>
                <a:gd name="T5" fmla="*/ 4 h 12"/>
                <a:gd name="T6" fmla="*/ 4 w 11"/>
                <a:gd name="T7" fmla="*/ 0 h 12"/>
                <a:gd name="T8" fmla="*/ 11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7"/>
                  </a:moveTo>
                  <a:cubicBezTo>
                    <a:pt x="9" y="9"/>
                    <a:pt x="7" y="10"/>
                    <a:pt x="5" y="12"/>
                  </a:cubicBezTo>
                  <a:cubicBezTo>
                    <a:pt x="4" y="9"/>
                    <a:pt x="1" y="7"/>
                    <a:pt x="1" y="4"/>
                  </a:cubicBezTo>
                  <a:cubicBezTo>
                    <a:pt x="0" y="3"/>
                    <a:pt x="3" y="1"/>
                    <a:pt x="4" y="0"/>
                  </a:cubicBezTo>
                  <a:cubicBezTo>
                    <a:pt x="6" y="2"/>
                    <a:pt x="8" y="4"/>
                    <a:pt x="11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25" name="Freeform 119">
              <a:extLst>
                <a:ext uri="{FF2B5EF4-FFF2-40B4-BE49-F238E27FC236}">
                  <a16:creationId xmlns:a16="http://schemas.microsoft.com/office/drawing/2014/main" id="{E0E53BE0-2DE4-DD7F-18BE-D69EA4D5C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3018"/>
              <a:ext cx="5" cy="4"/>
            </a:xfrm>
            <a:custGeom>
              <a:avLst/>
              <a:gdLst>
                <a:gd name="T0" fmla="*/ 4 w 13"/>
                <a:gd name="T1" fmla="*/ 0 h 11"/>
                <a:gd name="T2" fmla="*/ 13 w 13"/>
                <a:gd name="T3" fmla="*/ 6 h 11"/>
                <a:gd name="T4" fmla="*/ 8 w 13"/>
                <a:gd name="T5" fmla="*/ 11 h 11"/>
                <a:gd name="T6" fmla="*/ 0 w 13"/>
                <a:gd name="T7" fmla="*/ 5 h 11"/>
                <a:gd name="T8" fmla="*/ 4 w 1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4" y="0"/>
                  </a:moveTo>
                  <a:cubicBezTo>
                    <a:pt x="7" y="2"/>
                    <a:pt x="10" y="4"/>
                    <a:pt x="13" y="6"/>
                  </a:cubicBezTo>
                  <a:cubicBezTo>
                    <a:pt x="11" y="8"/>
                    <a:pt x="9" y="11"/>
                    <a:pt x="8" y="11"/>
                  </a:cubicBezTo>
                  <a:cubicBezTo>
                    <a:pt x="5" y="9"/>
                    <a:pt x="3" y="7"/>
                    <a:pt x="0" y="5"/>
                  </a:cubicBezTo>
                  <a:cubicBezTo>
                    <a:pt x="2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26" name="Freeform 120">
              <a:extLst>
                <a:ext uri="{FF2B5EF4-FFF2-40B4-BE49-F238E27FC236}">
                  <a16:creationId xmlns:a16="http://schemas.microsoft.com/office/drawing/2014/main" id="{B32B4C2E-95D7-7801-98B4-C5C1EE53E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1" y="3076"/>
              <a:ext cx="4" cy="5"/>
            </a:xfrm>
            <a:custGeom>
              <a:avLst/>
              <a:gdLst>
                <a:gd name="T0" fmla="*/ 5 w 11"/>
                <a:gd name="T1" fmla="*/ 0 h 14"/>
                <a:gd name="T2" fmla="*/ 11 w 11"/>
                <a:gd name="T3" fmla="*/ 12 h 14"/>
                <a:gd name="T4" fmla="*/ 7 w 11"/>
                <a:gd name="T5" fmla="*/ 14 h 14"/>
                <a:gd name="T6" fmla="*/ 0 w 11"/>
                <a:gd name="T7" fmla="*/ 2 h 14"/>
                <a:gd name="T8" fmla="*/ 5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5" y="0"/>
                  </a:moveTo>
                  <a:cubicBezTo>
                    <a:pt x="7" y="4"/>
                    <a:pt x="9" y="8"/>
                    <a:pt x="11" y="12"/>
                  </a:cubicBezTo>
                  <a:cubicBezTo>
                    <a:pt x="10" y="13"/>
                    <a:pt x="9" y="13"/>
                    <a:pt x="7" y="14"/>
                  </a:cubicBezTo>
                  <a:cubicBezTo>
                    <a:pt x="5" y="10"/>
                    <a:pt x="2" y="6"/>
                    <a:pt x="0" y="2"/>
                  </a:cubicBezTo>
                  <a:cubicBezTo>
                    <a:pt x="2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27" name="Freeform 121">
              <a:extLst>
                <a:ext uri="{FF2B5EF4-FFF2-40B4-BE49-F238E27FC236}">
                  <a16:creationId xmlns:a16="http://schemas.microsoft.com/office/drawing/2014/main" id="{EE9E2887-6EE3-E54D-61CD-4A37F3956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" y="3028"/>
              <a:ext cx="6" cy="14"/>
            </a:xfrm>
            <a:custGeom>
              <a:avLst/>
              <a:gdLst>
                <a:gd name="T0" fmla="*/ 7 w 17"/>
                <a:gd name="T1" fmla="*/ 36 h 36"/>
                <a:gd name="T2" fmla="*/ 8 w 17"/>
                <a:gd name="T3" fmla="*/ 0 h 36"/>
                <a:gd name="T4" fmla="*/ 14 w 17"/>
                <a:gd name="T5" fmla="*/ 6 h 36"/>
                <a:gd name="T6" fmla="*/ 7 w 17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6">
                  <a:moveTo>
                    <a:pt x="7" y="36"/>
                  </a:moveTo>
                  <a:cubicBezTo>
                    <a:pt x="0" y="24"/>
                    <a:pt x="6" y="13"/>
                    <a:pt x="8" y="0"/>
                  </a:cubicBezTo>
                  <a:cubicBezTo>
                    <a:pt x="11" y="3"/>
                    <a:pt x="15" y="5"/>
                    <a:pt x="14" y="6"/>
                  </a:cubicBezTo>
                  <a:cubicBezTo>
                    <a:pt x="13" y="16"/>
                    <a:pt x="17" y="27"/>
                    <a:pt x="7" y="3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28" name="Freeform 122">
              <a:extLst>
                <a:ext uri="{FF2B5EF4-FFF2-40B4-BE49-F238E27FC236}">
                  <a16:creationId xmlns:a16="http://schemas.microsoft.com/office/drawing/2014/main" id="{63B888B1-A904-B4FE-B283-335A24680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" y="3097"/>
              <a:ext cx="4" cy="6"/>
            </a:xfrm>
            <a:custGeom>
              <a:avLst/>
              <a:gdLst>
                <a:gd name="T0" fmla="*/ 10 w 10"/>
                <a:gd name="T1" fmla="*/ 2 h 16"/>
                <a:gd name="T2" fmla="*/ 6 w 10"/>
                <a:gd name="T3" fmla="*/ 16 h 16"/>
                <a:gd name="T4" fmla="*/ 1 w 10"/>
                <a:gd name="T5" fmla="*/ 10 h 16"/>
                <a:gd name="T6" fmla="*/ 6 w 10"/>
                <a:gd name="T7" fmla="*/ 0 h 16"/>
                <a:gd name="T8" fmla="*/ 10 w 1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10" y="2"/>
                  </a:moveTo>
                  <a:cubicBezTo>
                    <a:pt x="8" y="6"/>
                    <a:pt x="7" y="10"/>
                    <a:pt x="6" y="16"/>
                  </a:cubicBezTo>
                  <a:cubicBezTo>
                    <a:pt x="4" y="13"/>
                    <a:pt x="0" y="11"/>
                    <a:pt x="1" y="10"/>
                  </a:cubicBezTo>
                  <a:cubicBezTo>
                    <a:pt x="2" y="6"/>
                    <a:pt x="4" y="3"/>
                    <a:pt x="6" y="0"/>
                  </a:cubicBezTo>
                  <a:cubicBezTo>
                    <a:pt x="7" y="0"/>
                    <a:pt x="8" y="1"/>
                    <a:pt x="10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29" name="Freeform 123">
              <a:extLst>
                <a:ext uri="{FF2B5EF4-FFF2-40B4-BE49-F238E27FC236}">
                  <a16:creationId xmlns:a16="http://schemas.microsoft.com/office/drawing/2014/main" id="{22A51F70-7EE3-D5A5-7D4E-3B84041CC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" y="3082"/>
              <a:ext cx="5" cy="5"/>
            </a:xfrm>
            <a:custGeom>
              <a:avLst/>
              <a:gdLst>
                <a:gd name="T0" fmla="*/ 13 w 13"/>
                <a:gd name="T1" fmla="*/ 5 h 12"/>
                <a:gd name="T2" fmla="*/ 0 w 13"/>
                <a:gd name="T3" fmla="*/ 12 h 12"/>
                <a:gd name="T4" fmla="*/ 13 w 13"/>
                <a:gd name="T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5"/>
                  </a:moveTo>
                  <a:cubicBezTo>
                    <a:pt x="8" y="8"/>
                    <a:pt x="4" y="10"/>
                    <a:pt x="0" y="12"/>
                  </a:cubicBezTo>
                  <a:cubicBezTo>
                    <a:pt x="6" y="1"/>
                    <a:pt x="7" y="0"/>
                    <a:pt x="13" y="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30" name="Freeform 124">
              <a:extLst>
                <a:ext uri="{FF2B5EF4-FFF2-40B4-BE49-F238E27FC236}">
                  <a16:creationId xmlns:a16="http://schemas.microsoft.com/office/drawing/2014/main" id="{484E830A-E42E-9E46-92E9-F523D40A3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" y="3091"/>
              <a:ext cx="5" cy="3"/>
            </a:xfrm>
            <a:custGeom>
              <a:avLst/>
              <a:gdLst>
                <a:gd name="T0" fmla="*/ 14 w 14"/>
                <a:gd name="T1" fmla="*/ 4 h 7"/>
                <a:gd name="T2" fmla="*/ 1 w 14"/>
                <a:gd name="T3" fmla="*/ 7 h 7"/>
                <a:gd name="T4" fmla="*/ 0 w 14"/>
                <a:gd name="T5" fmla="*/ 3 h 7"/>
                <a:gd name="T6" fmla="*/ 13 w 14"/>
                <a:gd name="T7" fmla="*/ 0 h 7"/>
                <a:gd name="T8" fmla="*/ 14 w 14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0" y="5"/>
                    <a:pt x="5" y="6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ubicBezTo>
                    <a:pt x="14" y="1"/>
                    <a:pt x="14" y="3"/>
                    <a:pt x="14" y="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31" name="Freeform 125">
              <a:extLst>
                <a:ext uri="{FF2B5EF4-FFF2-40B4-BE49-F238E27FC236}">
                  <a16:creationId xmlns:a16="http://schemas.microsoft.com/office/drawing/2014/main" id="{6437984D-BBA2-26FA-6436-3595B481F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" y="3075"/>
              <a:ext cx="67" cy="36"/>
            </a:xfrm>
            <a:custGeom>
              <a:avLst/>
              <a:gdLst>
                <a:gd name="T0" fmla="*/ 102 w 175"/>
                <a:gd name="T1" fmla="*/ 59 h 96"/>
                <a:gd name="T2" fmla="*/ 97 w 175"/>
                <a:gd name="T3" fmla="*/ 65 h 96"/>
                <a:gd name="T4" fmla="*/ 95 w 175"/>
                <a:gd name="T5" fmla="*/ 63 h 96"/>
                <a:gd name="T6" fmla="*/ 97 w 175"/>
                <a:gd name="T7" fmla="*/ 58 h 96"/>
                <a:gd name="T8" fmla="*/ 73 w 175"/>
                <a:gd name="T9" fmla="*/ 52 h 96"/>
                <a:gd name="T10" fmla="*/ 68 w 175"/>
                <a:gd name="T11" fmla="*/ 50 h 96"/>
                <a:gd name="T12" fmla="*/ 59 w 175"/>
                <a:gd name="T13" fmla="*/ 40 h 96"/>
                <a:gd name="T14" fmla="*/ 7 w 175"/>
                <a:gd name="T15" fmla="*/ 7 h 96"/>
                <a:gd name="T16" fmla="*/ 0 w 175"/>
                <a:gd name="T17" fmla="*/ 0 h 96"/>
                <a:gd name="T18" fmla="*/ 40 w 175"/>
                <a:gd name="T19" fmla="*/ 17 h 96"/>
                <a:gd name="T20" fmla="*/ 61 w 175"/>
                <a:gd name="T21" fmla="*/ 34 h 96"/>
                <a:gd name="T22" fmla="*/ 79 w 175"/>
                <a:gd name="T23" fmla="*/ 44 h 96"/>
                <a:gd name="T24" fmla="*/ 85 w 175"/>
                <a:gd name="T25" fmla="*/ 43 h 96"/>
                <a:gd name="T26" fmla="*/ 93 w 175"/>
                <a:gd name="T27" fmla="*/ 51 h 96"/>
                <a:gd name="T28" fmla="*/ 145 w 175"/>
                <a:gd name="T29" fmla="*/ 68 h 96"/>
                <a:gd name="T30" fmla="*/ 164 w 175"/>
                <a:gd name="T31" fmla="*/ 85 h 96"/>
                <a:gd name="T32" fmla="*/ 170 w 175"/>
                <a:gd name="T33" fmla="*/ 77 h 96"/>
                <a:gd name="T34" fmla="*/ 169 w 175"/>
                <a:gd name="T35" fmla="*/ 96 h 96"/>
                <a:gd name="T36" fmla="*/ 102 w 175"/>
                <a:gd name="T37" fmla="*/ 5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96">
                  <a:moveTo>
                    <a:pt x="102" y="59"/>
                  </a:moveTo>
                  <a:cubicBezTo>
                    <a:pt x="100" y="62"/>
                    <a:pt x="98" y="63"/>
                    <a:pt x="97" y="65"/>
                  </a:cubicBezTo>
                  <a:cubicBezTo>
                    <a:pt x="97" y="65"/>
                    <a:pt x="94" y="63"/>
                    <a:pt x="95" y="63"/>
                  </a:cubicBezTo>
                  <a:cubicBezTo>
                    <a:pt x="95" y="61"/>
                    <a:pt x="96" y="60"/>
                    <a:pt x="97" y="58"/>
                  </a:cubicBezTo>
                  <a:cubicBezTo>
                    <a:pt x="89" y="55"/>
                    <a:pt x="83" y="48"/>
                    <a:pt x="73" y="52"/>
                  </a:cubicBezTo>
                  <a:cubicBezTo>
                    <a:pt x="72" y="53"/>
                    <a:pt x="69" y="51"/>
                    <a:pt x="68" y="50"/>
                  </a:cubicBezTo>
                  <a:cubicBezTo>
                    <a:pt x="65" y="47"/>
                    <a:pt x="63" y="42"/>
                    <a:pt x="59" y="40"/>
                  </a:cubicBezTo>
                  <a:cubicBezTo>
                    <a:pt x="42" y="29"/>
                    <a:pt x="24" y="18"/>
                    <a:pt x="7" y="7"/>
                  </a:cubicBezTo>
                  <a:cubicBezTo>
                    <a:pt x="5" y="6"/>
                    <a:pt x="4" y="4"/>
                    <a:pt x="0" y="0"/>
                  </a:cubicBezTo>
                  <a:cubicBezTo>
                    <a:pt x="18" y="2"/>
                    <a:pt x="26" y="21"/>
                    <a:pt x="40" y="17"/>
                  </a:cubicBezTo>
                  <a:cubicBezTo>
                    <a:pt x="48" y="24"/>
                    <a:pt x="54" y="29"/>
                    <a:pt x="61" y="34"/>
                  </a:cubicBezTo>
                  <a:cubicBezTo>
                    <a:pt x="66" y="38"/>
                    <a:pt x="73" y="40"/>
                    <a:pt x="79" y="44"/>
                  </a:cubicBezTo>
                  <a:cubicBezTo>
                    <a:pt x="81" y="44"/>
                    <a:pt x="83" y="44"/>
                    <a:pt x="85" y="43"/>
                  </a:cubicBezTo>
                  <a:cubicBezTo>
                    <a:pt x="93" y="40"/>
                    <a:pt x="94" y="41"/>
                    <a:pt x="93" y="51"/>
                  </a:cubicBezTo>
                  <a:cubicBezTo>
                    <a:pt x="111" y="57"/>
                    <a:pt x="126" y="69"/>
                    <a:pt x="145" y="68"/>
                  </a:cubicBezTo>
                  <a:cubicBezTo>
                    <a:pt x="146" y="80"/>
                    <a:pt x="159" y="78"/>
                    <a:pt x="164" y="85"/>
                  </a:cubicBezTo>
                  <a:cubicBezTo>
                    <a:pt x="166" y="82"/>
                    <a:pt x="168" y="80"/>
                    <a:pt x="170" y="77"/>
                  </a:cubicBezTo>
                  <a:cubicBezTo>
                    <a:pt x="175" y="85"/>
                    <a:pt x="173" y="91"/>
                    <a:pt x="169" y="96"/>
                  </a:cubicBezTo>
                  <a:cubicBezTo>
                    <a:pt x="146" y="83"/>
                    <a:pt x="124" y="71"/>
                    <a:pt x="102" y="5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32" name="Freeform 126">
              <a:extLst>
                <a:ext uri="{FF2B5EF4-FFF2-40B4-BE49-F238E27FC236}">
                  <a16:creationId xmlns:a16="http://schemas.microsoft.com/office/drawing/2014/main" id="{05AAE870-AEA5-0DB8-652E-BB0D6112C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" y="3027"/>
              <a:ext cx="5" cy="5"/>
            </a:xfrm>
            <a:custGeom>
              <a:avLst/>
              <a:gdLst>
                <a:gd name="T0" fmla="*/ 15 w 15"/>
                <a:gd name="T1" fmla="*/ 14 h 14"/>
                <a:gd name="T2" fmla="*/ 0 w 15"/>
                <a:gd name="T3" fmla="*/ 14 h 14"/>
                <a:gd name="T4" fmla="*/ 13 w 15"/>
                <a:gd name="T5" fmla="*/ 0 h 14"/>
                <a:gd name="T6" fmla="*/ 15 w 15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5" y="14"/>
                  </a:moveTo>
                  <a:cubicBezTo>
                    <a:pt x="11" y="14"/>
                    <a:pt x="7" y="14"/>
                    <a:pt x="0" y="14"/>
                  </a:cubicBezTo>
                  <a:cubicBezTo>
                    <a:pt x="5" y="9"/>
                    <a:pt x="8" y="5"/>
                    <a:pt x="13" y="0"/>
                  </a:cubicBezTo>
                  <a:cubicBezTo>
                    <a:pt x="14" y="7"/>
                    <a:pt x="14" y="10"/>
                    <a:pt x="15" y="1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33" name="Freeform 127">
              <a:extLst>
                <a:ext uri="{FF2B5EF4-FFF2-40B4-BE49-F238E27FC236}">
                  <a16:creationId xmlns:a16="http://schemas.microsoft.com/office/drawing/2014/main" id="{C7B70571-8B10-8E86-8695-5865110B6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" y="3031"/>
              <a:ext cx="5" cy="6"/>
            </a:xfrm>
            <a:custGeom>
              <a:avLst/>
              <a:gdLst>
                <a:gd name="T0" fmla="*/ 10 w 12"/>
                <a:gd name="T1" fmla="*/ 0 h 15"/>
                <a:gd name="T2" fmla="*/ 12 w 12"/>
                <a:gd name="T3" fmla="*/ 15 h 15"/>
                <a:gd name="T4" fmla="*/ 10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0" y="0"/>
                  </a:moveTo>
                  <a:cubicBezTo>
                    <a:pt x="10" y="6"/>
                    <a:pt x="11" y="10"/>
                    <a:pt x="12" y="15"/>
                  </a:cubicBezTo>
                  <a:cubicBezTo>
                    <a:pt x="0" y="10"/>
                    <a:pt x="0" y="8"/>
                    <a:pt x="1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34" name="Freeform 128">
              <a:extLst>
                <a:ext uri="{FF2B5EF4-FFF2-40B4-BE49-F238E27FC236}">
                  <a16:creationId xmlns:a16="http://schemas.microsoft.com/office/drawing/2014/main" id="{AA153639-54A0-36DE-811B-532CF2B50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" y="3019"/>
              <a:ext cx="4" cy="5"/>
            </a:xfrm>
            <a:custGeom>
              <a:avLst/>
              <a:gdLst>
                <a:gd name="T0" fmla="*/ 9 w 9"/>
                <a:gd name="T1" fmla="*/ 2 h 15"/>
                <a:gd name="T2" fmla="*/ 4 w 9"/>
                <a:gd name="T3" fmla="*/ 15 h 15"/>
                <a:gd name="T4" fmla="*/ 0 w 9"/>
                <a:gd name="T5" fmla="*/ 11 h 15"/>
                <a:gd name="T6" fmla="*/ 4 w 9"/>
                <a:gd name="T7" fmla="*/ 0 h 15"/>
                <a:gd name="T8" fmla="*/ 9 w 9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2"/>
                  </a:moveTo>
                  <a:cubicBezTo>
                    <a:pt x="7" y="6"/>
                    <a:pt x="5" y="10"/>
                    <a:pt x="4" y="15"/>
                  </a:cubicBezTo>
                  <a:cubicBezTo>
                    <a:pt x="2" y="13"/>
                    <a:pt x="0" y="12"/>
                    <a:pt x="0" y="11"/>
                  </a:cubicBezTo>
                  <a:cubicBezTo>
                    <a:pt x="1" y="7"/>
                    <a:pt x="3" y="4"/>
                    <a:pt x="4" y="0"/>
                  </a:cubicBezTo>
                  <a:cubicBezTo>
                    <a:pt x="6" y="1"/>
                    <a:pt x="7" y="1"/>
                    <a:pt x="9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235" name="Freeform 129">
              <a:extLst>
                <a:ext uri="{FF2B5EF4-FFF2-40B4-BE49-F238E27FC236}">
                  <a16:creationId xmlns:a16="http://schemas.microsoft.com/office/drawing/2014/main" id="{E7ADE7E0-8B77-40DC-D543-E6D67C285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" y="3023"/>
              <a:ext cx="6" cy="5"/>
            </a:xfrm>
            <a:custGeom>
              <a:avLst/>
              <a:gdLst>
                <a:gd name="T0" fmla="*/ 0 w 16"/>
                <a:gd name="T1" fmla="*/ 11 h 15"/>
                <a:gd name="T2" fmla="*/ 13 w 16"/>
                <a:gd name="T3" fmla="*/ 0 h 15"/>
                <a:gd name="T4" fmla="*/ 16 w 16"/>
                <a:gd name="T5" fmla="*/ 3 h 15"/>
                <a:gd name="T6" fmla="*/ 3 w 16"/>
                <a:gd name="T7" fmla="*/ 15 h 15"/>
                <a:gd name="T8" fmla="*/ 0 w 16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0" y="11"/>
                  </a:moveTo>
                  <a:cubicBezTo>
                    <a:pt x="4" y="8"/>
                    <a:pt x="9" y="4"/>
                    <a:pt x="13" y="0"/>
                  </a:cubicBezTo>
                  <a:cubicBezTo>
                    <a:pt x="14" y="1"/>
                    <a:pt x="15" y="2"/>
                    <a:pt x="16" y="3"/>
                  </a:cubicBezTo>
                  <a:cubicBezTo>
                    <a:pt x="11" y="7"/>
                    <a:pt x="7" y="11"/>
                    <a:pt x="3" y="15"/>
                  </a:cubicBezTo>
                  <a:cubicBezTo>
                    <a:pt x="2" y="13"/>
                    <a:pt x="1" y="12"/>
                    <a:pt x="0" y="1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</p:grpSp>
    </p:spTree>
    <p:extLst>
      <p:ext uri="{BB962C8B-B14F-4D97-AF65-F5344CB8AC3E}">
        <p14:creationId xmlns:p14="http://schemas.microsoft.com/office/powerpoint/2010/main" val="3684686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4DF3D228-E9F3-43B5-8530-76BAE241CDA2}"/>
              </a:ext>
            </a:extLst>
          </p:cNvPr>
          <p:cNvSpPr/>
          <p:nvPr/>
        </p:nvSpPr>
        <p:spPr>
          <a:xfrm rot="7200000">
            <a:off x="5262090" y="3846171"/>
            <a:ext cx="3916624" cy="194001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Flecha: pentágono 14">
            <a:extLst>
              <a:ext uri="{FF2B5EF4-FFF2-40B4-BE49-F238E27FC236}">
                <a16:creationId xmlns:a16="http://schemas.microsoft.com/office/drawing/2014/main" id="{BD0735F6-EC74-4EB6-83E6-91D377DBFD22}"/>
              </a:ext>
            </a:extLst>
          </p:cNvPr>
          <p:cNvSpPr/>
          <p:nvPr/>
        </p:nvSpPr>
        <p:spPr>
          <a:xfrm rot="18000000">
            <a:off x="7561948" y="1108985"/>
            <a:ext cx="3916624" cy="194001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8D515DD-AB89-414D-8F2B-A60C246D0E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317" y="995059"/>
            <a:ext cx="8650515" cy="4867881"/>
          </a:xfrm>
          <a:prstGeom prst="rect">
            <a:avLst/>
          </a:prstGeom>
        </p:spPr>
      </p:pic>
      <p:sp>
        <p:nvSpPr>
          <p:cNvPr id="2" name="Google Shape;263;p42">
            <a:extLst>
              <a:ext uri="{FF2B5EF4-FFF2-40B4-BE49-F238E27FC236}">
                <a16:creationId xmlns:a16="http://schemas.microsoft.com/office/drawing/2014/main" id="{89E37F13-D138-438E-9D9C-9AD44935CA1E}"/>
              </a:ext>
            </a:extLst>
          </p:cNvPr>
          <p:cNvSpPr txBox="1"/>
          <p:nvPr/>
        </p:nvSpPr>
        <p:spPr>
          <a:xfrm>
            <a:off x="446359" y="428758"/>
            <a:ext cx="5414393" cy="10313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887" tIns="121887" rIns="121887" bIns="121887" anchor="t" anchorCtr="1" compatLnSpc="1">
            <a:noAutofit/>
          </a:bodyPr>
          <a:lstStyle/>
          <a:p>
            <a:pPr defTabSz="1219122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PE" sz="6000" b="1" kern="0">
                <a:solidFill>
                  <a:srgbClr val="FFC000"/>
                </a:solidFill>
                <a:latin typeface="Arial (Títulos)"/>
                <a:ea typeface="DM Sans"/>
                <a:cs typeface="Rubik"/>
              </a:rPr>
              <a:t>CONCLUSÃO</a:t>
            </a:r>
          </a:p>
        </p:txBody>
      </p:sp>
      <p:sp>
        <p:nvSpPr>
          <p:cNvPr id="3" name="Google Shape;270;p42">
            <a:extLst>
              <a:ext uri="{FF2B5EF4-FFF2-40B4-BE49-F238E27FC236}">
                <a16:creationId xmlns:a16="http://schemas.microsoft.com/office/drawing/2014/main" id="{C14E4FA6-70A5-4A56-A977-B8E37455955A}"/>
              </a:ext>
            </a:extLst>
          </p:cNvPr>
          <p:cNvSpPr txBox="1"/>
          <p:nvPr/>
        </p:nvSpPr>
        <p:spPr>
          <a:xfrm>
            <a:off x="221445" y="1547557"/>
            <a:ext cx="5543078" cy="5653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887" tIns="121887" rIns="121887" bIns="121887" anchor="t" anchorCtr="0" compatLnSpc="1">
            <a:noAutofit/>
          </a:bodyPr>
          <a:lstStyle/>
          <a:p>
            <a:pPr marL="342900" indent="-342900" defTabSz="1219122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PE" sz="2100" kern="0" dirty="0">
                <a:latin typeface="Source Sans Pro"/>
                <a:ea typeface="Montserrat"/>
                <a:cs typeface="Assistant Light"/>
              </a:rPr>
              <a:t>O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s sistemas de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monitoramento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por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meio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de sensores pode ser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um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meio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eficaz de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monitoramento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de temperatura e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umidade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.</a:t>
            </a:r>
          </a:p>
          <a:p>
            <a:pPr marL="342900" indent="-342900" defTabSz="1219122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PE" sz="2100" kern="0" dirty="0">
              <a:latin typeface="Source Sans Pro"/>
              <a:ea typeface="Montserrat"/>
              <a:cs typeface="Kanit Light"/>
            </a:endParaRPr>
          </a:p>
          <a:p>
            <a:pPr marL="342900" indent="-342900" defTabSz="1219122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PE" sz="2100" kern="0" dirty="0">
                <a:latin typeface="Source Sans Pro"/>
                <a:ea typeface="Montserrat"/>
                <a:cs typeface="Kanit Light"/>
              </a:rPr>
              <a:t> Aumentar a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produção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do apicultor e evitar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possíveis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perdas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(stress, abandono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ou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morte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da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colmeia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), aumentando a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lucratividade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dele em até 20,6%</a:t>
            </a:r>
          </a:p>
          <a:p>
            <a:pPr marL="342900" indent="-342900" defTabSz="1219122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PE" sz="2100" kern="0" dirty="0">
              <a:latin typeface="Source Sans Pro"/>
              <a:ea typeface="Montserrat"/>
              <a:cs typeface="Kanit Light"/>
            </a:endParaRPr>
          </a:p>
          <a:p>
            <a:pPr marL="342900" indent="-342900" defTabSz="1219122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PE" sz="2100" kern="0" dirty="0">
                <a:latin typeface="Source Sans Pro"/>
                <a:ea typeface="Montserrat"/>
                <a:cs typeface="Kanit Light"/>
              </a:rPr>
              <a:t>Próximos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passos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: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integração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dos bancos de dados /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criação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de sistema de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login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/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criação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de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dashboard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/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criação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de alertas /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criação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definitiva do site /  </a:t>
            </a:r>
            <a:r>
              <a:rPr lang="es-PE" sz="2100" kern="0" dirty="0" err="1">
                <a:latin typeface="Source Sans Pro"/>
                <a:ea typeface="Montserrat"/>
                <a:cs typeface="Kanit Light"/>
              </a:rPr>
              <a:t>fluxograma</a:t>
            </a:r>
            <a:r>
              <a:rPr lang="es-PE" sz="2100" kern="0" dirty="0">
                <a:latin typeface="Source Sans Pro"/>
                <a:ea typeface="Montserrat"/>
                <a:cs typeface="Kanit Light"/>
              </a:rPr>
              <a:t> de suporte</a:t>
            </a:r>
          </a:p>
          <a:p>
            <a:pPr defTabSz="1219122">
              <a:spcBef>
                <a:spcPct val="0"/>
              </a:spcBef>
              <a:spcAft>
                <a:spcPct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PE" sz="2133" b="1" kern="0" dirty="0">
              <a:latin typeface="Source Sans Pro" pitchFamily="34"/>
              <a:ea typeface="Rubik"/>
              <a:cs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32472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08ED801-67F5-4378-A9A2-8F1D520AF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s-PE" err="1">
                <a:cs typeface="Arial"/>
              </a:rPr>
              <a:t>Quem</a:t>
            </a:r>
            <a:r>
              <a:rPr lang="es-PE">
                <a:cs typeface="Arial"/>
              </a:rPr>
              <a:t> somos?</a:t>
            </a:r>
            <a:endParaRPr lang="es-PE"/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B4A8D3C1-C718-4227-B9F4-82CCCB7A14D3}"/>
              </a:ext>
            </a:extLst>
          </p:cNvPr>
          <p:cNvCxnSpPr>
            <a:cxnSpLocks/>
          </p:cNvCxnSpPr>
          <p:nvPr/>
        </p:nvCxnSpPr>
        <p:spPr>
          <a:xfrm>
            <a:off x="3706015" y="4424511"/>
            <a:ext cx="2052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62F6E7BC-D517-4334-BD84-6797915F7B72}"/>
              </a:ext>
            </a:extLst>
          </p:cNvPr>
          <p:cNvCxnSpPr>
            <a:cxnSpLocks/>
          </p:cNvCxnSpPr>
          <p:nvPr/>
        </p:nvCxnSpPr>
        <p:spPr>
          <a:xfrm>
            <a:off x="9505682" y="2874863"/>
            <a:ext cx="2052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E0C9FD32-7EFF-49B9-BD60-347E10430A0E}"/>
              </a:ext>
            </a:extLst>
          </p:cNvPr>
          <p:cNvSpPr txBox="1">
            <a:spLocks/>
          </p:cNvSpPr>
          <p:nvPr/>
        </p:nvSpPr>
        <p:spPr>
          <a:xfrm>
            <a:off x="3720194" y="4033640"/>
            <a:ext cx="2023642" cy="246087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Felipe Lima</a:t>
            </a:r>
          </a:p>
          <a:p>
            <a:pPr marL="0" indent="0" algn="ctr">
              <a:buNone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</a:t>
            </a:r>
            <a:r>
              <a:rPr lang="en-US" sz="14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Fillipe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Mendes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187B5E9A-E032-4EBB-AC12-B85E8D4889CD}"/>
              </a:ext>
            </a:extLst>
          </p:cNvPr>
          <p:cNvSpPr txBox="1">
            <a:spLocks/>
          </p:cNvSpPr>
          <p:nvPr/>
        </p:nvSpPr>
        <p:spPr>
          <a:xfrm>
            <a:off x="3705928" y="4465688"/>
            <a:ext cx="2052174" cy="316303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>
                <a:solidFill>
                  <a:schemeClr val="accent2"/>
                </a:solidFill>
                <a:cs typeface="Arial"/>
              </a:rPr>
              <a:t>Back-End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6BF5992-15E7-492C-90FB-BD470B7EE6AF}"/>
              </a:ext>
            </a:extLst>
          </p:cNvPr>
          <p:cNvSpPr txBox="1"/>
          <p:nvPr/>
        </p:nvSpPr>
        <p:spPr>
          <a:xfrm>
            <a:off x="3734305" y="5141987"/>
            <a:ext cx="202364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Linhas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frente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organização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do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projeto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.</a:t>
            </a:r>
          </a:p>
        </p:txBody>
      </p:sp>
      <p:grpSp>
        <p:nvGrpSpPr>
          <p:cNvPr id="10" name="Group 15">
            <a:extLst>
              <a:ext uri="{FF2B5EF4-FFF2-40B4-BE49-F238E27FC236}">
                <a16:creationId xmlns:a16="http://schemas.microsoft.com/office/drawing/2014/main" id="{3DB6170C-DD2B-4DE5-8CBA-AA8710D43FAC}"/>
              </a:ext>
            </a:extLst>
          </p:cNvPr>
          <p:cNvGrpSpPr/>
          <p:nvPr/>
        </p:nvGrpSpPr>
        <p:grpSpPr>
          <a:xfrm>
            <a:off x="9994529" y="2141610"/>
            <a:ext cx="1074299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67AAD606-F027-4A30-8802-392013699349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39">
              <a:extLst>
                <a:ext uri="{FF2B5EF4-FFF2-40B4-BE49-F238E27FC236}">
                  <a16:creationId xmlns:a16="http://schemas.microsoft.com/office/drawing/2014/main" id="{B7472CD5-2040-4465-8619-94C6A341A4E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ounded Rectangle 2">
              <a:extLst>
                <a:ext uri="{FF2B5EF4-FFF2-40B4-BE49-F238E27FC236}">
                  <a16:creationId xmlns:a16="http://schemas.microsoft.com/office/drawing/2014/main" id="{E2B89315-9B8F-485F-A884-8B5A06E22B64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934C3259-ECA9-4281-A894-34F916B15919}"/>
              </a:ext>
            </a:extLst>
          </p:cNvPr>
          <p:cNvCxnSpPr>
            <a:cxnSpLocks/>
          </p:cNvCxnSpPr>
          <p:nvPr/>
        </p:nvCxnSpPr>
        <p:spPr>
          <a:xfrm>
            <a:off x="979352" y="4424511"/>
            <a:ext cx="2052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8">
            <a:extLst>
              <a:ext uri="{FF2B5EF4-FFF2-40B4-BE49-F238E27FC236}">
                <a16:creationId xmlns:a16="http://schemas.microsoft.com/office/drawing/2014/main" id="{B533129B-E9A8-49F0-BFEE-6C951396E291}"/>
              </a:ext>
            </a:extLst>
          </p:cNvPr>
          <p:cNvCxnSpPr>
            <a:cxnSpLocks/>
          </p:cNvCxnSpPr>
          <p:nvPr/>
        </p:nvCxnSpPr>
        <p:spPr>
          <a:xfrm>
            <a:off x="9502463" y="4539974"/>
            <a:ext cx="2052000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4057149-28FA-4F43-ACB1-146CBB12F698}"/>
              </a:ext>
            </a:extLst>
          </p:cNvPr>
          <p:cNvSpPr txBox="1">
            <a:spLocks/>
          </p:cNvSpPr>
          <p:nvPr/>
        </p:nvSpPr>
        <p:spPr>
          <a:xfrm>
            <a:off x="993531" y="4033640"/>
            <a:ext cx="2023642" cy="246087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Ana Vitoria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Liz Bohn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8DB50EFD-FF9E-4D24-8784-0B0E10148FBE}"/>
              </a:ext>
            </a:extLst>
          </p:cNvPr>
          <p:cNvSpPr txBox="1">
            <a:spLocks/>
          </p:cNvSpPr>
          <p:nvPr/>
        </p:nvSpPr>
        <p:spPr>
          <a:xfrm>
            <a:off x="979265" y="4465688"/>
            <a:ext cx="2052174" cy="316303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>
                <a:solidFill>
                  <a:schemeClr val="accent1"/>
                </a:solidFill>
                <a:cs typeface="Arial"/>
              </a:rPr>
              <a:t>Front-End</a:t>
            </a: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8E2A8C17-18F1-46C4-8447-2DDFD5F310B2}"/>
              </a:ext>
            </a:extLst>
          </p:cNvPr>
          <p:cNvSpPr txBox="1"/>
          <p:nvPr/>
        </p:nvSpPr>
        <p:spPr>
          <a:xfrm>
            <a:off x="979420" y="5141987"/>
            <a:ext cx="2023642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Linhas de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frente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do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desing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e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identidade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visual do </a:t>
            </a:r>
            <a:r>
              <a:rPr lang="en-US" altLang="ko-KR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projeto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.</a:t>
            </a:r>
          </a:p>
        </p:txBody>
      </p:sp>
      <p:sp>
        <p:nvSpPr>
          <p:cNvPr id="31" name="TextBox 43">
            <a:extLst>
              <a:ext uri="{FF2B5EF4-FFF2-40B4-BE49-F238E27FC236}">
                <a16:creationId xmlns:a16="http://schemas.microsoft.com/office/drawing/2014/main" id="{8C9ED726-A4E0-4AAC-8FED-C50D0736B10F}"/>
              </a:ext>
            </a:extLst>
          </p:cNvPr>
          <p:cNvSpPr txBox="1"/>
          <p:nvPr/>
        </p:nvSpPr>
        <p:spPr>
          <a:xfrm>
            <a:off x="8954509" y="3141158"/>
            <a:ext cx="316161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ana.gomes@sptech.school</a:t>
            </a:r>
            <a:endParaRPr lang="pt-B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Felipe.viera@sptech.school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Fillipe.coelho@sptech.school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r"/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Liz.bohn@sptech.school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35" name="is1ide-Rectangle 21">
            <a:extLst>
              <a:ext uri="{FF2B5EF4-FFF2-40B4-BE49-F238E27FC236}">
                <a16:creationId xmlns:a16="http://schemas.microsoft.com/office/drawing/2014/main" id="{F56E1325-D138-408B-A16B-14BE457A6A5C}"/>
              </a:ext>
            </a:extLst>
          </p:cNvPr>
          <p:cNvSpPr/>
          <p:nvPr/>
        </p:nvSpPr>
        <p:spPr>
          <a:xfrm>
            <a:off x="3705928" y="2143762"/>
            <a:ext cx="2078468" cy="1595081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6" name="íṩľíḍè-Rectangle 16">
            <a:extLst>
              <a:ext uri="{FF2B5EF4-FFF2-40B4-BE49-F238E27FC236}">
                <a16:creationId xmlns:a16="http://schemas.microsoft.com/office/drawing/2014/main" id="{64B99188-ADC0-48E9-9C74-A1D5C50E6F12}"/>
              </a:ext>
            </a:extLst>
          </p:cNvPr>
          <p:cNvSpPr/>
          <p:nvPr/>
        </p:nvSpPr>
        <p:spPr>
          <a:xfrm>
            <a:off x="993531" y="2143762"/>
            <a:ext cx="2078468" cy="1607216"/>
          </a:xfrm>
          <a:prstGeom prst="rect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33933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inha do tempo&#10;&#10;Descrição gerada automaticamente">
            <a:extLst>
              <a:ext uri="{FF2B5EF4-FFF2-40B4-BE49-F238E27FC236}">
                <a16:creationId xmlns:a16="http://schemas.microsoft.com/office/drawing/2014/main" id="{04038DF2-0BEC-D518-AB77-EFA3676B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41" y="474946"/>
            <a:ext cx="10356396" cy="52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0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1BBBDAF-87E7-42A9-AD61-6CF1B352FE05}"/>
              </a:ext>
            </a:extLst>
          </p:cNvPr>
          <p:cNvGrpSpPr/>
          <p:nvPr/>
        </p:nvGrpSpPr>
        <p:grpSpPr>
          <a:xfrm rot="10800000">
            <a:off x="7122350" y="3550855"/>
            <a:ext cx="1424395" cy="433188"/>
            <a:chOff x="1184908" y="1108704"/>
            <a:chExt cx="2519511" cy="766236"/>
          </a:xfrm>
        </p:grpSpPr>
        <p:sp>
          <p:nvSpPr>
            <p:cNvPr id="3" name="Round Same Side Corner Rectangle 23">
              <a:extLst>
                <a:ext uri="{FF2B5EF4-FFF2-40B4-BE49-F238E27FC236}">
                  <a16:creationId xmlns:a16="http://schemas.microsoft.com/office/drawing/2014/main" id="{313ED97F-9A24-48C7-BB92-DE5D8BEA4849}"/>
                </a:ext>
              </a:extLst>
            </p:cNvPr>
            <p:cNvSpPr/>
            <p:nvPr/>
          </p:nvSpPr>
          <p:spPr>
            <a:xfrm rot="5400000">
              <a:off x="2274357" y="424140"/>
              <a:ext cx="720000" cy="21401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D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4" name="Freeform 25">
              <a:extLst>
                <a:ext uri="{FF2B5EF4-FFF2-40B4-BE49-F238E27FC236}">
                  <a16:creationId xmlns:a16="http://schemas.microsoft.com/office/drawing/2014/main" id="{5D5F5975-4447-4C92-96AD-6E1F6228A460}"/>
                </a:ext>
              </a:extLst>
            </p:cNvPr>
            <p:cNvSpPr>
              <a:spLocks/>
            </p:cNvSpPr>
            <p:nvPr/>
          </p:nvSpPr>
          <p:spPr bwMode="auto">
            <a:xfrm rot="20763925">
              <a:off x="1184908" y="1108704"/>
              <a:ext cx="766236" cy="766236"/>
            </a:xfrm>
            <a:custGeom>
              <a:avLst/>
              <a:gdLst>
                <a:gd name="T0" fmla="*/ 471 w 537"/>
                <a:gd name="T1" fmla="*/ 455 h 537"/>
                <a:gd name="T2" fmla="*/ 537 w 537"/>
                <a:gd name="T3" fmla="*/ 201 h 537"/>
                <a:gd name="T4" fmla="*/ 338 w 537"/>
                <a:gd name="T5" fmla="*/ 0 h 537"/>
                <a:gd name="T6" fmla="*/ 81 w 537"/>
                <a:gd name="T7" fmla="*/ 80 h 537"/>
                <a:gd name="T8" fmla="*/ 0 w 537"/>
                <a:gd name="T9" fmla="*/ 336 h 537"/>
                <a:gd name="T10" fmla="*/ 201 w 537"/>
                <a:gd name="T11" fmla="*/ 537 h 537"/>
                <a:gd name="T12" fmla="*/ 471 w 537"/>
                <a:gd name="T13" fmla="*/ 455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71" y="455"/>
                  </a:moveTo>
                  <a:lnTo>
                    <a:pt x="537" y="201"/>
                  </a:lnTo>
                  <a:lnTo>
                    <a:pt x="338" y="0"/>
                  </a:lnTo>
                  <a:lnTo>
                    <a:pt x="81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71" y="455"/>
                  </a:lnTo>
                  <a:close/>
                </a:path>
              </a:pathLst>
            </a:custGeom>
            <a:solidFill>
              <a:srgbClr val="FED715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9A957577-6450-4ED1-ACE3-03312A2C281D}"/>
              </a:ext>
            </a:extLst>
          </p:cNvPr>
          <p:cNvGrpSpPr/>
          <p:nvPr/>
        </p:nvGrpSpPr>
        <p:grpSpPr>
          <a:xfrm>
            <a:off x="4013880" y="4246483"/>
            <a:ext cx="1424396" cy="433188"/>
            <a:chOff x="6275613" y="1355504"/>
            <a:chExt cx="1424396" cy="433188"/>
          </a:xfrm>
        </p:grpSpPr>
        <p:sp>
          <p:nvSpPr>
            <p:cNvPr id="9" name="Round Same Side Corner Rectangle 23">
              <a:extLst>
                <a:ext uri="{FF2B5EF4-FFF2-40B4-BE49-F238E27FC236}">
                  <a16:creationId xmlns:a16="http://schemas.microsoft.com/office/drawing/2014/main" id="{79D6A1A8-A876-40D9-ADB7-A1135FCECA82}"/>
                </a:ext>
              </a:extLst>
            </p:cNvPr>
            <p:cNvSpPr/>
            <p:nvPr/>
          </p:nvSpPr>
          <p:spPr>
            <a:xfrm rot="5400000">
              <a:off x="6891529" y="968488"/>
              <a:ext cx="407049" cy="12099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5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8725EFD3-B8AD-4729-A711-CFFAF91B3CB4}"/>
                </a:ext>
              </a:extLst>
            </p:cNvPr>
            <p:cNvSpPr>
              <a:spLocks/>
            </p:cNvSpPr>
            <p:nvPr/>
          </p:nvSpPr>
          <p:spPr bwMode="auto">
            <a:xfrm rot="20763925">
              <a:off x="6275613" y="1355504"/>
              <a:ext cx="433188" cy="433188"/>
            </a:xfrm>
            <a:custGeom>
              <a:avLst/>
              <a:gdLst>
                <a:gd name="T0" fmla="*/ 471 w 537"/>
                <a:gd name="T1" fmla="*/ 455 h 537"/>
                <a:gd name="T2" fmla="*/ 537 w 537"/>
                <a:gd name="T3" fmla="*/ 201 h 537"/>
                <a:gd name="T4" fmla="*/ 338 w 537"/>
                <a:gd name="T5" fmla="*/ 0 h 537"/>
                <a:gd name="T6" fmla="*/ 81 w 537"/>
                <a:gd name="T7" fmla="*/ 80 h 537"/>
                <a:gd name="T8" fmla="*/ 0 w 537"/>
                <a:gd name="T9" fmla="*/ 336 h 537"/>
                <a:gd name="T10" fmla="*/ 201 w 537"/>
                <a:gd name="T11" fmla="*/ 537 h 537"/>
                <a:gd name="T12" fmla="*/ 471 w 537"/>
                <a:gd name="T13" fmla="*/ 455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71" y="455"/>
                  </a:moveTo>
                  <a:lnTo>
                    <a:pt x="537" y="201"/>
                  </a:lnTo>
                  <a:lnTo>
                    <a:pt x="338" y="0"/>
                  </a:lnTo>
                  <a:lnTo>
                    <a:pt x="81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71" y="455"/>
                  </a:lnTo>
                  <a:close/>
                </a:path>
              </a:pathLst>
            </a:custGeom>
            <a:solidFill>
              <a:srgbClr val="454545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8B97648B-1523-4139-AF4F-C5909FE3F0FB}"/>
              </a:ext>
            </a:extLst>
          </p:cNvPr>
          <p:cNvGrpSpPr/>
          <p:nvPr/>
        </p:nvGrpSpPr>
        <p:grpSpPr>
          <a:xfrm>
            <a:off x="3666891" y="3160470"/>
            <a:ext cx="1424396" cy="433188"/>
            <a:chOff x="6275613" y="1355504"/>
            <a:chExt cx="1424396" cy="433188"/>
          </a:xfrm>
        </p:grpSpPr>
        <p:sp>
          <p:nvSpPr>
            <p:cNvPr id="12" name="Round Same Side Corner Rectangle 23">
              <a:extLst>
                <a:ext uri="{FF2B5EF4-FFF2-40B4-BE49-F238E27FC236}">
                  <a16:creationId xmlns:a16="http://schemas.microsoft.com/office/drawing/2014/main" id="{0B05014D-E78B-4D37-A0AB-872D6594EFC2}"/>
                </a:ext>
              </a:extLst>
            </p:cNvPr>
            <p:cNvSpPr/>
            <p:nvPr/>
          </p:nvSpPr>
          <p:spPr>
            <a:xfrm rot="5400000">
              <a:off x="6891529" y="968488"/>
              <a:ext cx="407049" cy="12099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5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CB60FE31-1D66-450E-AF41-102BAFAFF0DF}"/>
                </a:ext>
              </a:extLst>
            </p:cNvPr>
            <p:cNvSpPr>
              <a:spLocks/>
            </p:cNvSpPr>
            <p:nvPr/>
          </p:nvSpPr>
          <p:spPr bwMode="auto">
            <a:xfrm rot="20763925">
              <a:off x="6275613" y="1355504"/>
              <a:ext cx="433188" cy="433188"/>
            </a:xfrm>
            <a:custGeom>
              <a:avLst/>
              <a:gdLst>
                <a:gd name="T0" fmla="*/ 471 w 537"/>
                <a:gd name="T1" fmla="*/ 455 h 537"/>
                <a:gd name="T2" fmla="*/ 537 w 537"/>
                <a:gd name="T3" fmla="*/ 201 h 537"/>
                <a:gd name="T4" fmla="*/ 338 w 537"/>
                <a:gd name="T5" fmla="*/ 0 h 537"/>
                <a:gd name="T6" fmla="*/ 81 w 537"/>
                <a:gd name="T7" fmla="*/ 80 h 537"/>
                <a:gd name="T8" fmla="*/ 0 w 537"/>
                <a:gd name="T9" fmla="*/ 336 h 537"/>
                <a:gd name="T10" fmla="*/ 201 w 537"/>
                <a:gd name="T11" fmla="*/ 537 h 537"/>
                <a:gd name="T12" fmla="*/ 471 w 537"/>
                <a:gd name="T13" fmla="*/ 455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71" y="455"/>
                  </a:moveTo>
                  <a:lnTo>
                    <a:pt x="537" y="201"/>
                  </a:lnTo>
                  <a:lnTo>
                    <a:pt x="338" y="0"/>
                  </a:lnTo>
                  <a:lnTo>
                    <a:pt x="81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71" y="455"/>
                  </a:lnTo>
                  <a:close/>
                </a:path>
              </a:pathLst>
            </a:custGeom>
            <a:solidFill>
              <a:srgbClr val="454545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</p:grpSp>
      <p:grpSp>
        <p:nvGrpSpPr>
          <p:cNvPr id="18" name="Group 48">
            <a:extLst>
              <a:ext uri="{FF2B5EF4-FFF2-40B4-BE49-F238E27FC236}">
                <a16:creationId xmlns:a16="http://schemas.microsoft.com/office/drawing/2014/main" id="{BC39AD7A-C05A-4825-B800-C3D4E0406269}"/>
              </a:ext>
            </a:extLst>
          </p:cNvPr>
          <p:cNvGrpSpPr/>
          <p:nvPr/>
        </p:nvGrpSpPr>
        <p:grpSpPr>
          <a:xfrm>
            <a:off x="8552489" y="3178397"/>
            <a:ext cx="2953404" cy="919759"/>
            <a:chOff x="993672" y="3910556"/>
            <a:chExt cx="1998939" cy="919759"/>
          </a:xfrm>
        </p:grpSpPr>
        <p:sp>
          <p:nvSpPr>
            <p:cNvPr id="19" name="TextBox 38">
              <a:extLst>
                <a:ext uri="{FF2B5EF4-FFF2-40B4-BE49-F238E27FC236}">
                  <a16:creationId xmlns:a16="http://schemas.microsoft.com/office/drawing/2014/main" id="{4E5422DF-98BF-4059-8086-BEC15DF3E8A6}"/>
                </a:ext>
              </a:extLst>
            </p:cNvPr>
            <p:cNvSpPr txBox="1"/>
            <p:nvPr/>
          </p:nvSpPr>
          <p:spPr>
            <a:xfrm>
              <a:off x="993672" y="3910556"/>
              <a:ext cx="198941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Alta </a:t>
              </a:r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produtividade</a:t>
              </a:r>
              <a:endParaRPr lang="pt-BR" altLang="ko-KR" sz="20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CB6A5D45-7916-47D0-8FD1-07945434C643}"/>
                </a:ext>
              </a:extLst>
            </p:cNvPr>
            <p:cNvSpPr txBox="1"/>
            <p:nvPr/>
          </p:nvSpPr>
          <p:spPr>
            <a:xfrm>
              <a:off x="1003197" y="4183984"/>
              <a:ext cx="198941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Possuem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uma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alta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produção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de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mel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51">
            <a:extLst>
              <a:ext uri="{FF2B5EF4-FFF2-40B4-BE49-F238E27FC236}">
                <a16:creationId xmlns:a16="http://schemas.microsoft.com/office/drawing/2014/main" id="{D9F6A92B-C1EF-4DAD-BEB3-F645473095D0}"/>
              </a:ext>
            </a:extLst>
          </p:cNvPr>
          <p:cNvGrpSpPr/>
          <p:nvPr/>
        </p:nvGrpSpPr>
        <p:grpSpPr>
          <a:xfrm>
            <a:off x="8442856" y="2003075"/>
            <a:ext cx="2939367" cy="1177536"/>
            <a:chOff x="1003198" y="3797667"/>
            <a:chExt cx="1989439" cy="1177536"/>
          </a:xfrm>
        </p:grpSpPr>
        <p:sp>
          <p:nvSpPr>
            <p:cNvPr id="22" name="TextBox 41">
              <a:extLst>
                <a:ext uri="{FF2B5EF4-FFF2-40B4-BE49-F238E27FC236}">
                  <a16:creationId xmlns:a16="http://schemas.microsoft.com/office/drawing/2014/main" id="{C68BD928-36B2-4BFF-AF73-98D7F8D42BCB}"/>
                </a:ext>
              </a:extLst>
            </p:cNvPr>
            <p:cNvSpPr txBox="1"/>
            <p:nvPr/>
          </p:nvSpPr>
          <p:spPr>
            <a:xfrm>
              <a:off x="1003223" y="3797667"/>
              <a:ext cx="198941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Resistência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8D0D837-F767-4B64-8F69-969BC886D13D}"/>
                </a:ext>
              </a:extLst>
            </p:cNvPr>
            <p:cNvSpPr txBox="1"/>
            <p:nvPr/>
          </p:nvSpPr>
          <p:spPr>
            <a:xfrm>
              <a:off x="1003198" y="4113429"/>
              <a:ext cx="1960762" cy="86177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Se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adaptam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a </a:t>
              </a:r>
              <a:r>
                <a:rPr lang="en-US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diferentes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condições climáticas </a:t>
              </a:r>
              <a:br>
                <a:rPr lang="en-US">
                  <a:ea typeface="+mn-lt"/>
                  <a:cs typeface="+mn-lt"/>
                </a:rPr>
              </a:b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24" name="Group 54">
            <a:extLst>
              <a:ext uri="{FF2B5EF4-FFF2-40B4-BE49-F238E27FC236}">
                <a16:creationId xmlns:a16="http://schemas.microsoft.com/office/drawing/2014/main" id="{D1CA713D-3A93-4870-82BE-B88507DC38E2}"/>
              </a:ext>
            </a:extLst>
          </p:cNvPr>
          <p:cNvGrpSpPr/>
          <p:nvPr/>
        </p:nvGrpSpPr>
        <p:grpSpPr>
          <a:xfrm>
            <a:off x="472991" y="4201485"/>
            <a:ext cx="3568370" cy="1032649"/>
            <a:chOff x="460293" y="3981111"/>
            <a:chExt cx="2542372" cy="1032649"/>
          </a:xfrm>
        </p:grpSpPr>
        <p:sp>
          <p:nvSpPr>
            <p:cNvPr id="25" name="TextBox 44">
              <a:extLst>
                <a:ext uri="{FF2B5EF4-FFF2-40B4-BE49-F238E27FC236}">
                  <a16:creationId xmlns:a16="http://schemas.microsoft.com/office/drawing/2014/main" id="{A0487662-0E8C-425F-A439-A295343538BE}"/>
                </a:ext>
              </a:extLst>
            </p:cNvPr>
            <p:cNvSpPr txBox="1"/>
            <p:nvPr/>
          </p:nvSpPr>
          <p:spPr>
            <a:xfrm>
              <a:off x="1003726" y="3981111"/>
              <a:ext cx="198941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M</a:t>
              </a:r>
              <a:r>
                <a:rPr lang="en-US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eliponíneos</a:t>
              </a:r>
              <a:r>
                <a:rPr 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br>
                <a:rPr lang="en-US" sz="1600">
                  <a:ea typeface="+mn-lt"/>
                  <a:cs typeface="+mn-lt"/>
                </a:rPr>
              </a:br>
              <a:endParaRPr lang="en-US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AF807EE0-404D-4E31-9981-585D89B24641}"/>
                </a:ext>
              </a:extLst>
            </p:cNvPr>
            <p:cNvSpPr txBox="1"/>
            <p:nvPr/>
          </p:nvSpPr>
          <p:spPr>
            <a:xfrm>
              <a:off x="460293" y="4367429"/>
              <a:ext cx="254237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Conhecida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como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abelha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nativa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sem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ferrão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).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27" name="Group 57">
            <a:extLst>
              <a:ext uri="{FF2B5EF4-FFF2-40B4-BE49-F238E27FC236}">
                <a16:creationId xmlns:a16="http://schemas.microsoft.com/office/drawing/2014/main" id="{09DA9715-BAB2-4EBC-B88C-D755B6EC973C}"/>
              </a:ext>
            </a:extLst>
          </p:cNvPr>
          <p:cNvGrpSpPr/>
          <p:nvPr/>
        </p:nvGrpSpPr>
        <p:grpSpPr>
          <a:xfrm>
            <a:off x="814580" y="1881273"/>
            <a:ext cx="3032148" cy="1004426"/>
            <a:chOff x="832812" y="3698889"/>
            <a:chExt cx="2160328" cy="1004426"/>
          </a:xfrm>
        </p:grpSpPr>
        <p:sp>
          <p:nvSpPr>
            <p:cNvPr id="28" name="TextBox 47">
              <a:extLst>
                <a:ext uri="{FF2B5EF4-FFF2-40B4-BE49-F238E27FC236}">
                  <a16:creationId xmlns:a16="http://schemas.microsoft.com/office/drawing/2014/main" id="{962921C1-947F-4EF6-92E5-D9D0D1D14F8E}"/>
                </a:ext>
              </a:extLst>
            </p:cNvPr>
            <p:cNvSpPr txBox="1"/>
            <p:nvPr/>
          </p:nvSpPr>
          <p:spPr>
            <a:xfrm>
              <a:off x="832812" y="3698889"/>
              <a:ext cx="2160328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Espécies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mais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2000" b="1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comuns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29" name="TextBox 48">
              <a:extLst>
                <a:ext uri="{FF2B5EF4-FFF2-40B4-BE49-F238E27FC236}">
                  <a16:creationId xmlns:a16="http://schemas.microsoft.com/office/drawing/2014/main" id="{08C6D8C5-2C51-44AC-967A-01CD05AA10B1}"/>
                </a:ext>
              </a:extLst>
            </p:cNvPr>
            <p:cNvSpPr txBox="1"/>
            <p:nvPr/>
          </p:nvSpPr>
          <p:spPr>
            <a:xfrm>
              <a:off x="1003197" y="4056984"/>
              <a:ext cx="198941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Especies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mais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comuns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cultivadas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no </a:t>
              </a:r>
              <a:r>
                <a:rPr lang="en-US" altLang="ko-KR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pais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.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60">
            <a:extLst>
              <a:ext uri="{FF2B5EF4-FFF2-40B4-BE49-F238E27FC236}">
                <a16:creationId xmlns:a16="http://schemas.microsoft.com/office/drawing/2014/main" id="{C2C6EADC-6E1A-418B-9E97-805CBA8166BD}"/>
              </a:ext>
            </a:extLst>
          </p:cNvPr>
          <p:cNvGrpSpPr/>
          <p:nvPr/>
        </p:nvGrpSpPr>
        <p:grpSpPr>
          <a:xfrm>
            <a:off x="-104089" y="2886157"/>
            <a:ext cx="3667891" cy="1267314"/>
            <a:chOff x="369808" y="3698889"/>
            <a:chExt cx="2613278" cy="1267314"/>
          </a:xfrm>
        </p:grpSpPr>
        <p:sp>
          <p:nvSpPr>
            <p:cNvPr id="31" name="TextBox 50">
              <a:extLst>
                <a:ext uri="{FF2B5EF4-FFF2-40B4-BE49-F238E27FC236}">
                  <a16:creationId xmlns:a16="http://schemas.microsoft.com/office/drawing/2014/main" id="{58478815-6E8E-4111-8ACC-BE5F0895D27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Apis mellifera</a:t>
              </a:r>
            </a:p>
          </p:txBody>
        </p:sp>
        <p:sp>
          <p:nvSpPr>
            <p:cNvPr id="32" name="TextBox 51">
              <a:extLst>
                <a:ext uri="{FF2B5EF4-FFF2-40B4-BE49-F238E27FC236}">
                  <a16:creationId xmlns:a16="http://schemas.microsoft.com/office/drawing/2014/main" id="{5F5E8CA9-C29A-4280-95FA-D0F76BBD9502}"/>
                </a:ext>
              </a:extLst>
            </p:cNvPr>
            <p:cNvSpPr txBox="1"/>
            <p:nvPr/>
          </p:nvSpPr>
          <p:spPr>
            <a:xfrm>
              <a:off x="369808" y="4042873"/>
              <a:ext cx="2612749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Mais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conhecida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como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Abelha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Europeia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ou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Abelha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africanizada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(com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ferrão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).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0D475134-6A28-4B7C-8DB6-2EC96CCB06CD}"/>
              </a:ext>
            </a:extLst>
          </p:cNvPr>
          <p:cNvGrpSpPr/>
          <p:nvPr/>
        </p:nvGrpSpPr>
        <p:grpSpPr>
          <a:xfrm rot="10800000">
            <a:off x="6997311" y="2318272"/>
            <a:ext cx="1424395" cy="433188"/>
            <a:chOff x="1184908" y="1108704"/>
            <a:chExt cx="2519511" cy="766236"/>
          </a:xfrm>
        </p:grpSpPr>
        <p:sp>
          <p:nvSpPr>
            <p:cNvPr id="34" name="Round Same Side Corner Rectangle 23">
              <a:extLst>
                <a:ext uri="{FF2B5EF4-FFF2-40B4-BE49-F238E27FC236}">
                  <a16:creationId xmlns:a16="http://schemas.microsoft.com/office/drawing/2014/main" id="{A2DABEA4-1474-48C2-B34C-7F9C1D060338}"/>
                </a:ext>
              </a:extLst>
            </p:cNvPr>
            <p:cNvSpPr/>
            <p:nvPr/>
          </p:nvSpPr>
          <p:spPr>
            <a:xfrm rot="5400000">
              <a:off x="2274357" y="424140"/>
              <a:ext cx="720000" cy="21401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D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8EE2A113-1B8C-4B56-B991-EAA732C0CD9D}"/>
                </a:ext>
              </a:extLst>
            </p:cNvPr>
            <p:cNvSpPr>
              <a:spLocks/>
            </p:cNvSpPr>
            <p:nvPr/>
          </p:nvSpPr>
          <p:spPr bwMode="auto">
            <a:xfrm rot="20763925">
              <a:off x="1184908" y="1108704"/>
              <a:ext cx="766236" cy="766236"/>
            </a:xfrm>
            <a:custGeom>
              <a:avLst/>
              <a:gdLst>
                <a:gd name="T0" fmla="*/ 471 w 537"/>
                <a:gd name="T1" fmla="*/ 455 h 537"/>
                <a:gd name="T2" fmla="*/ 537 w 537"/>
                <a:gd name="T3" fmla="*/ 201 h 537"/>
                <a:gd name="T4" fmla="*/ 338 w 537"/>
                <a:gd name="T5" fmla="*/ 0 h 537"/>
                <a:gd name="T6" fmla="*/ 81 w 537"/>
                <a:gd name="T7" fmla="*/ 80 h 537"/>
                <a:gd name="T8" fmla="*/ 0 w 537"/>
                <a:gd name="T9" fmla="*/ 336 h 537"/>
                <a:gd name="T10" fmla="*/ 201 w 537"/>
                <a:gd name="T11" fmla="*/ 537 h 537"/>
                <a:gd name="T12" fmla="*/ 471 w 537"/>
                <a:gd name="T13" fmla="*/ 455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71" y="455"/>
                  </a:moveTo>
                  <a:lnTo>
                    <a:pt x="537" y="201"/>
                  </a:lnTo>
                  <a:lnTo>
                    <a:pt x="338" y="0"/>
                  </a:lnTo>
                  <a:lnTo>
                    <a:pt x="81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71" y="455"/>
                  </a:lnTo>
                  <a:close/>
                </a:path>
              </a:pathLst>
            </a:custGeom>
            <a:solidFill>
              <a:srgbClr val="FED715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88D3E37-C786-4FD2-9843-D9029302D2E7}"/>
              </a:ext>
            </a:extLst>
          </p:cNvPr>
          <p:cNvGrpSpPr/>
          <p:nvPr/>
        </p:nvGrpSpPr>
        <p:grpSpPr>
          <a:xfrm>
            <a:off x="3900116" y="2166077"/>
            <a:ext cx="1424396" cy="433188"/>
            <a:chOff x="6275613" y="1355504"/>
            <a:chExt cx="1424396" cy="433188"/>
          </a:xfrm>
        </p:grpSpPr>
        <p:sp>
          <p:nvSpPr>
            <p:cNvPr id="37" name="Round Same Side Corner Rectangle 23">
              <a:extLst>
                <a:ext uri="{FF2B5EF4-FFF2-40B4-BE49-F238E27FC236}">
                  <a16:creationId xmlns:a16="http://schemas.microsoft.com/office/drawing/2014/main" id="{391CAAD2-8340-4895-984E-BC6B0F2A97D5}"/>
                </a:ext>
              </a:extLst>
            </p:cNvPr>
            <p:cNvSpPr/>
            <p:nvPr/>
          </p:nvSpPr>
          <p:spPr>
            <a:xfrm rot="5400000">
              <a:off x="6891529" y="968488"/>
              <a:ext cx="407049" cy="12099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5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1A95D331-8312-4AF1-9110-1F7AA06B3058}"/>
                </a:ext>
              </a:extLst>
            </p:cNvPr>
            <p:cNvSpPr>
              <a:spLocks/>
            </p:cNvSpPr>
            <p:nvPr/>
          </p:nvSpPr>
          <p:spPr bwMode="auto">
            <a:xfrm rot="20763925">
              <a:off x="6275613" y="1355504"/>
              <a:ext cx="433188" cy="433188"/>
            </a:xfrm>
            <a:custGeom>
              <a:avLst/>
              <a:gdLst>
                <a:gd name="T0" fmla="*/ 471 w 537"/>
                <a:gd name="T1" fmla="*/ 455 h 537"/>
                <a:gd name="T2" fmla="*/ 537 w 537"/>
                <a:gd name="T3" fmla="*/ 201 h 537"/>
                <a:gd name="T4" fmla="*/ 338 w 537"/>
                <a:gd name="T5" fmla="*/ 0 h 537"/>
                <a:gd name="T6" fmla="*/ 81 w 537"/>
                <a:gd name="T7" fmla="*/ 80 h 537"/>
                <a:gd name="T8" fmla="*/ 0 w 537"/>
                <a:gd name="T9" fmla="*/ 336 h 537"/>
                <a:gd name="T10" fmla="*/ 201 w 537"/>
                <a:gd name="T11" fmla="*/ 537 h 537"/>
                <a:gd name="T12" fmla="*/ 471 w 537"/>
                <a:gd name="T13" fmla="*/ 455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71" y="455"/>
                  </a:moveTo>
                  <a:lnTo>
                    <a:pt x="537" y="201"/>
                  </a:lnTo>
                  <a:lnTo>
                    <a:pt x="338" y="0"/>
                  </a:lnTo>
                  <a:lnTo>
                    <a:pt x="81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71" y="455"/>
                  </a:lnTo>
                  <a:close/>
                </a:path>
              </a:pathLst>
            </a:custGeom>
            <a:solidFill>
              <a:srgbClr val="454545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1C4F3BBB-3F44-4FE4-94F7-0DB558BE5856}"/>
              </a:ext>
            </a:extLst>
          </p:cNvPr>
          <p:cNvGrpSpPr/>
          <p:nvPr/>
        </p:nvGrpSpPr>
        <p:grpSpPr>
          <a:xfrm>
            <a:off x="4115814" y="2253955"/>
            <a:ext cx="4008182" cy="2512945"/>
            <a:chOff x="4271298" y="2125923"/>
            <a:chExt cx="3917897" cy="2456341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BFBABF73-20F2-408D-B052-3551EB14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863" y="2180837"/>
              <a:ext cx="1947332" cy="2373971"/>
            </a:xfrm>
            <a:custGeom>
              <a:avLst/>
              <a:gdLst>
                <a:gd name="T0" fmla="*/ 1330 w 1446"/>
                <a:gd name="T1" fmla="*/ 440 h 1761"/>
                <a:gd name="T2" fmla="*/ 1208 w 1446"/>
                <a:gd name="T3" fmla="*/ 423 h 1761"/>
                <a:gd name="T4" fmla="*/ 551 w 1446"/>
                <a:gd name="T5" fmla="*/ 541 h 1761"/>
                <a:gd name="T6" fmla="*/ 314 w 1446"/>
                <a:gd name="T7" fmla="*/ 602 h 1761"/>
                <a:gd name="T8" fmla="*/ 304 w 1446"/>
                <a:gd name="T9" fmla="*/ 586 h 1761"/>
                <a:gd name="T10" fmla="*/ 341 w 1446"/>
                <a:gd name="T11" fmla="*/ 532 h 1761"/>
                <a:gd name="T12" fmla="*/ 586 w 1446"/>
                <a:gd name="T13" fmla="*/ 260 h 1761"/>
                <a:gd name="T14" fmla="*/ 612 w 1446"/>
                <a:gd name="T15" fmla="*/ 227 h 1761"/>
                <a:gd name="T16" fmla="*/ 765 w 1446"/>
                <a:gd name="T17" fmla="*/ 138 h 1761"/>
                <a:gd name="T18" fmla="*/ 765 w 1446"/>
                <a:gd name="T19" fmla="*/ 124 h 1761"/>
                <a:gd name="T20" fmla="*/ 711 w 1446"/>
                <a:gd name="T21" fmla="*/ 119 h 1761"/>
                <a:gd name="T22" fmla="*/ 649 w 1446"/>
                <a:gd name="T23" fmla="*/ 155 h 1761"/>
                <a:gd name="T24" fmla="*/ 510 w 1446"/>
                <a:gd name="T25" fmla="*/ 317 h 1761"/>
                <a:gd name="T26" fmla="*/ 483 w 1446"/>
                <a:gd name="T27" fmla="*/ 356 h 1761"/>
                <a:gd name="T28" fmla="*/ 371 w 1446"/>
                <a:gd name="T29" fmla="*/ 436 h 1761"/>
                <a:gd name="T30" fmla="*/ 235 w 1446"/>
                <a:gd name="T31" fmla="*/ 493 h 1761"/>
                <a:gd name="T32" fmla="*/ 201 w 1446"/>
                <a:gd name="T33" fmla="*/ 463 h 1761"/>
                <a:gd name="T34" fmla="*/ 246 w 1446"/>
                <a:gd name="T35" fmla="*/ 338 h 1761"/>
                <a:gd name="T36" fmla="*/ 143 w 1446"/>
                <a:gd name="T37" fmla="*/ 221 h 1761"/>
                <a:gd name="T38" fmla="*/ 460 w 1446"/>
                <a:gd name="T39" fmla="*/ 22 h 1761"/>
                <a:gd name="T40" fmla="*/ 446 w 1446"/>
                <a:gd name="T41" fmla="*/ 0 h 1761"/>
                <a:gd name="T42" fmla="*/ 80 w 1446"/>
                <a:gd name="T43" fmla="*/ 215 h 1761"/>
                <a:gd name="T44" fmla="*/ 0 w 1446"/>
                <a:gd name="T45" fmla="*/ 180 h 1761"/>
                <a:gd name="T46" fmla="*/ 0 w 1446"/>
                <a:gd name="T47" fmla="*/ 1761 h 1761"/>
                <a:gd name="T48" fmla="*/ 73 w 1446"/>
                <a:gd name="T49" fmla="*/ 1712 h 1761"/>
                <a:gd name="T50" fmla="*/ 100 w 1446"/>
                <a:gd name="T51" fmla="*/ 1683 h 1761"/>
                <a:gd name="T52" fmla="*/ 238 w 1446"/>
                <a:gd name="T53" fmla="*/ 1416 h 1761"/>
                <a:gd name="T54" fmla="*/ 277 w 1446"/>
                <a:gd name="T55" fmla="*/ 1222 h 1761"/>
                <a:gd name="T56" fmla="*/ 651 w 1446"/>
                <a:gd name="T57" fmla="*/ 1682 h 1761"/>
                <a:gd name="T58" fmla="*/ 644 w 1446"/>
                <a:gd name="T59" fmla="*/ 1646 h 1761"/>
                <a:gd name="T60" fmla="*/ 586 w 1446"/>
                <a:gd name="T61" fmla="*/ 1603 h 1761"/>
                <a:gd name="T62" fmla="*/ 510 w 1446"/>
                <a:gd name="T63" fmla="*/ 1524 h 1761"/>
                <a:gd name="T64" fmla="*/ 450 w 1446"/>
                <a:gd name="T65" fmla="*/ 1411 h 1761"/>
                <a:gd name="T66" fmla="*/ 419 w 1446"/>
                <a:gd name="T67" fmla="*/ 1360 h 1761"/>
                <a:gd name="T68" fmla="*/ 331 w 1446"/>
                <a:gd name="T69" fmla="*/ 1186 h 1761"/>
                <a:gd name="T70" fmla="*/ 240 w 1446"/>
                <a:gd name="T71" fmla="*/ 986 h 1761"/>
                <a:gd name="T72" fmla="*/ 276 w 1446"/>
                <a:gd name="T73" fmla="*/ 998 h 1761"/>
                <a:gd name="T74" fmla="*/ 490 w 1446"/>
                <a:gd name="T75" fmla="*/ 1117 h 1761"/>
                <a:gd name="T76" fmla="*/ 507 w 1446"/>
                <a:gd name="T77" fmla="*/ 1145 h 1761"/>
                <a:gd name="T78" fmla="*/ 755 w 1446"/>
                <a:gd name="T79" fmla="*/ 1394 h 1761"/>
                <a:gd name="T80" fmla="*/ 808 w 1446"/>
                <a:gd name="T81" fmla="*/ 1384 h 1761"/>
                <a:gd name="T82" fmla="*/ 646 w 1446"/>
                <a:gd name="T83" fmla="*/ 1285 h 1761"/>
                <a:gd name="T84" fmla="*/ 591 w 1446"/>
                <a:gd name="T85" fmla="*/ 1208 h 1761"/>
                <a:gd name="T86" fmla="*/ 328 w 1446"/>
                <a:gd name="T87" fmla="*/ 966 h 1761"/>
                <a:gd name="T88" fmla="*/ 274 w 1446"/>
                <a:gd name="T89" fmla="*/ 940 h 1761"/>
                <a:gd name="T90" fmla="*/ 200 w 1446"/>
                <a:gd name="T91" fmla="*/ 887 h 1761"/>
                <a:gd name="T92" fmla="*/ 176 w 1446"/>
                <a:gd name="T93" fmla="*/ 846 h 1761"/>
                <a:gd name="T94" fmla="*/ 216 w 1446"/>
                <a:gd name="T95" fmla="*/ 821 h 1761"/>
                <a:gd name="T96" fmla="*/ 287 w 1446"/>
                <a:gd name="T97" fmla="*/ 851 h 1761"/>
                <a:gd name="T98" fmla="*/ 527 w 1446"/>
                <a:gd name="T99" fmla="*/ 975 h 1761"/>
                <a:gd name="T100" fmla="*/ 731 w 1446"/>
                <a:gd name="T101" fmla="*/ 1006 h 1761"/>
                <a:gd name="T102" fmla="*/ 1038 w 1446"/>
                <a:gd name="T103" fmla="*/ 835 h 1761"/>
                <a:gd name="T104" fmla="*/ 1068 w 1446"/>
                <a:gd name="T105" fmla="*/ 823 h 1761"/>
                <a:gd name="T106" fmla="*/ 1399 w 1446"/>
                <a:gd name="T107" fmla="*/ 605 h 1761"/>
                <a:gd name="T108" fmla="*/ 1330 w 1446"/>
                <a:gd name="T109" fmla="*/ 44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46" h="1761">
                  <a:moveTo>
                    <a:pt x="1330" y="440"/>
                  </a:moveTo>
                  <a:cubicBezTo>
                    <a:pt x="1291" y="429"/>
                    <a:pt x="1249" y="424"/>
                    <a:pt x="1208" y="423"/>
                  </a:cubicBezTo>
                  <a:cubicBezTo>
                    <a:pt x="981" y="421"/>
                    <a:pt x="768" y="492"/>
                    <a:pt x="551" y="541"/>
                  </a:cubicBezTo>
                  <a:cubicBezTo>
                    <a:pt x="471" y="560"/>
                    <a:pt x="393" y="582"/>
                    <a:pt x="314" y="602"/>
                  </a:cubicBezTo>
                  <a:cubicBezTo>
                    <a:pt x="311" y="597"/>
                    <a:pt x="307" y="591"/>
                    <a:pt x="304" y="586"/>
                  </a:cubicBezTo>
                  <a:cubicBezTo>
                    <a:pt x="316" y="567"/>
                    <a:pt x="324" y="537"/>
                    <a:pt x="341" y="532"/>
                  </a:cubicBezTo>
                  <a:cubicBezTo>
                    <a:pt x="476" y="488"/>
                    <a:pt x="527" y="370"/>
                    <a:pt x="586" y="260"/>
                  </a:cubicBezTo>
                  <a:cubicBezTo>
                    <a:pt x="593" y="248"/>
                    <a:pt x="601" y="234"/>
                    <a:pt x="612" y="227"/>
                  </a:cubicBezTo>
                  <a:cubicBezTo>
                    <a:pt x="662" y="196"/>
                    <a:pt x="714" y="167"/>
                    <a:pt x="765" y="138"/>
                  </a:cubicBezTo>
                  <a:cubicBezTo>
                    <a:pt x="765" y="133"/>
                    <a:pt x="765" y="128"/>
                    <a:pt x="765" y="124"/>
                  </a:cubicBezTo>
                  <a:cubicBezTo>
                    <a:pt x="747" y="122"/>
                    <a:pt x="727" y="114"/>
                    <a:pt x="711" y="119"/>
                  </a:cubicBezTo>
                  <a:cubicBezTo>
                    <a:pt x="689" y="127"/>
                    <a:pt x="671" y="146"/>
                    <a:pt x="649" y="155"/>
                  </a:cubicBezTo>
                  <a:cubicBezTo>
                    <a:pt x="577" y="188"/>
                    <a:pt x="524" y="235"/>
                    <a:pt x="510" y="317"/>
                  </a:cubicBezTo>
                  <a:cubicBezTo>
                    <a:pt x="507" y="332"/>
                    <a:pt x="495" y="347"/>
                    <a:pt x="483" y="356"/>
                  </a:cubicBezTo>
                  <a:cubicBezTo>
                    <a:pt x="447" y="385"/>
                    <a:pt x="411" y="414"/>
                    <a:pt x="371" y="436"/>
                  </a:cubicBezTo>
                  <a:cubicBezTo>
                    <a:pt x="328" y="459"/>
                    <a:pt x="281" y="476"/>
                    <a:pt x="235" y="493"/>
                  </a:cubicBezTo>
                  <a:cubicBezTo>
                    <a:pt x="229" y="495"/>
                    <a:pt x="216" y="476"/>
                    <a:pt x="201" y="463"/>
                  </a:cubicBezTo>
                  <a:cubicBezTo>
                    <a:pt x="273" y="435"/>
                    <a:pt x="244" y="381"/>
                    <a:pt x="246" y="338"/>
                  </a:cubicBezTo>
                  <a:cubicBezTo>
                    <a:pt x="250" y="271"/>
                    <a:pt x="165" y="280"/>
                    <a:pt x="143" y="221"/>
                  </a:cubicBezTo>
                  <a:cubicBezTo>
                    <a:pt x="248" y="155"/>
                    <a:pt x="354" y="89"/>
                    <a:pt x="460" y="22"/>
                  </a:cubicBezTo>
                  <a:cubicBezTo>
                    <a:pt x="455" y="15"/>
                    <a:pt x="451" y="8"/>
                    <a:pt x="446" y="0"/>
                  </a:cubicBezTo>
                  <a:cubicBezTo>
                    <a:pt x="325" y="72"/>
                    <a:pt x="203" y="143"/>
                    <a:pt x="80" y="215"/>
                  </a:cubicBezTo>
                  <a:cubicBezTo>
                    <a:pt x="54" y="189"/>
                    <a:pt x="28" y="178"/>
                    <a:pt x="0" y="180"/>
                  </a:cubicBezTo>
                  <a:cubicBezTo>
                    <a:pt x="0" y="1761"/>
                    <a:pt x="0" y="1761"/>
                    <a:pt x="0" y="1761"/>
                  </a:cubicBezTo>
                  <a:cubicBezTo>
                    <a:pt x="23" y="1752"/>
                    <a:pt x="46" y="1736"/>
                    <a:pt x="73" y="1712"/>
                  </a:cubicBezTo>
                  <a:cubicBezTo>
                    <a:pt x="83" y="1704"/>
                    <a:pt x="91" y="1693"/>
                    <a:pt x="100" y="1683"/>
                  </a:cubicBezTo>
                  <a:cubicBezTo>
                    <a:pt x="170" y="1607"/>
                    <a:pt x="209" y="1513"/>
                    <a:pt x="238" y="1416"/>
                  </a:cubicBezTo>
                  <a:cubicBezTo>
                    <a:pt x="255" y="1354"/>
                    <a:pt x="263" y="1290"/>
                    <a:pt x="277" y="1222"/>
                  </a:cubicBezTo>
                  <a:cubicBezTo>
                    <a:pt x="363" y="1408"/>
                    <a:pt x="468" y="1575"/>
                    <a:pt x="651" y="1682"/>
                  </a:cubicBezTo>
                  <a:cubicBezTo>
                    <a:pt x="653" y="1668"/>
                    <a:pt x="652" y="1653"/>
                    <a:pt x="644" y="1646"/>
                  </a:cubicBezTo>
                  <a:cubicBezTo>
                    <a:pt x="627" y="1629"/>
                    <a:pt x="604" y="1619"/>
                    <a:pt x="586" y="1603"/>
                  </a:cubicBezTo>
                  <a:cubicBezTo>
                    <a:pt x="558" y="1578"/>
                    <a:pt x="507" y="1547"/>
                    <a:pt x="510" y="1524"/>
                  </a:cubicBezTo>
                  <a:cubicBezTo>
                    <a:pt x="516" y="1466"/>
                    <a:pt x="470" y="1448"/>
                    <a:pt x="450" y="1411"/>
                  </a:cubicBezTo>
                  <a:cubicBezTo>
                    <a:pt x="441" y="1394"/>
                    <a:pt x="428" y="1378"/>
                    <a:pt x="419" y="1360"/>
                  </a:cubicBezTo>
                  <a:cubicBezTo>
                    <a:pt x="390" y="1302"/>
                    <a:pt x="369" y="1238"/>
                    <a:pt x="331" y="1186"/>
                  </a:cubicBezTo>
                  <a:cubicBezTo>
                    <a:pt x="287" y="1126"/>
                    <a:pt x="245" y="1069"/>
                    <a:pt x="240" y="986"/>
                  </a:cubicBezTo>
                  <a:cubicBezTo>
                    <a:pt x="254" y="990"/>
                    <a:pt x="266" y="992"/>
                    <a:pt x="276" y="998"/>
                  </a:cubicBezTo>
                  <a:cubicBezTo>
                    <a:pt x="348" y="1037"/>
                    <a:pt x="419" y="1077"/>
                    <a:pt x="490" y="1117"/>
                  </a:cubicBezTo>
                  <a:cubicBezTo>
                    <a:pt x="498" y="1122"/>
                    <a:pt x="504" y="1135"/>
                    <a:pt x="507" y="1145"/>
                  </a:cubicBezTo>
                  <a:cubicBezTo>
                    <a:pt x="538" y="1280"/>
                    <a:pt x="638" y="1347"/>
                    <a:pt x="755" y="1394"/>
                  </a:cubicBezTo>
                  <a:cubicBezTo>
                    <a:pt x="768" y="1399"/>
                    <a:pt x="788" y="1388"/>
                    <a:pt x="808" y="1384"/>
                  </a:cubicBezTo>
                  <a:cubicBezTo>
                    <a:pt x="746" y="1347"/>
                    <a:pt x="693" y="1320"/>
                    <a:pt x="646" y="1285"/>
                  </a:cubicBezTo>
                  <a:cubicBezTo>
                    <a:pt x="622" y="1267"/>
                    <a:pt x="605" y="1236"/>
                    <a:pt x="591" y="1208"/>
                  </a:cubicBezTo>
                  <a:cubicBezTo>
                    <a:pt x="534" y="1094"/>
                    <a:pt x="485" y="972"/>
                    <a:pt x="328" y="966"/>
                  </a:cubicBezTo>
                  <a:cubicBezTo>
                    <a:pt x="310" y="965"/>
                    <a:pt x="291" y="950"/>
                    <a:pt x="274" y="940"/>
                  </a:cubicBezTo>
                  <a:cubicBezTo>
                    <a:pt x="248" y="924"/>
                    <a:pt x="222" y="907"/>
                    <a:pt x="200" y="887"/>
                  </a:cubicBezTo>
                  <a:cubicBezTo>
                    <a:pt x="188" y="877"/>
                    <a:pt x="173" y="857"/>
                    <a:pt x="176" y="846"/>
                  </a:cubicBezTo>
                  <a:cubicBezTo>
                    <a:pt x="179" y="834"/>
                    <a:pt x="204" y="819"/>
                    <a:pt x="216" y="821"/>
                  </a:cubicBezTo>
                  <a:cubicBezTo>
                    <a:pt x="241" y="825"/>
                    <a:pt x="264" y="839"/>
                    <a:pt x="287" y="851"/>
                  </a:cubicBezTo>
                  <a:cubicBezTo>
                    <a:pt x="367" y="893"/>
                    <a:pt x="443" y="943"/>
                    <a:pt x="527" y="975"/>
                  </a:cubicBezTo>
                  <a:cubicBezTo>
                    <a:pt x="591" y="999"/>
                    <a:pt x="670" y="1023"/>
                    <a:pt x="731" y="1006"/>
                  </a:cubicBezTo>
                  <a:cubicBezTo>
                    <a:pt x="844" y="975"/>
                    <a:pt x="960" y="935"/>
                    <a:pt x="1038" y="835"/>
                  </a:cubicBezTo>
                  <a:cubicBezTo>
                    <a:pt x="1044" y="828"/>
                    <a:pt x="1058" y="823"/>
                    <a:pt x="1068" y="823"/>
                  </a:cubicBezTo>
                  <a:cubicBezTo>
                    <a:pt x="1229" y="827"/>
                    <a:pt x="1326" y="734"/>
                    <a:pt x="1399" y="605"/>
                  </a:cubicBezTo>
                  <a:cubicBezTo>
                    <a:pt x="1446" y="522"/>
                    <a:pt x="1423" y="465"/>
                    <a:pt x="1330" y="44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ECFAD99-8D38-48EE-8EB8-422A0756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298" y="2125923"/>
              <a:ext cx="1970565" cy="2456341"/>
            </a:xfrm>
            <a:custGeom>
              <a:avLst/>
              <a:gdLst>
                <a:gd name="T0" fmla="*/ 1420 w 1463"/>
                <a:gd name="T1" fmla="*/ 232 h 1821"/>
                <a:gd name="T2" fmla="*/ 1375 w 1463"/>
                <a:gd name="T3" fmla="*/ 228 h 1821"/>
                <a:gd name="T4" fmla="*/ 1199 w 1463"/>
                <a:gd name="T5" fmla="*/ 100 h 1821"/>
                <a:gd name="T6" fmla="*/ 1059 w 1463"/>
                <a:gd name="T7" fmla="*/ 0 h 1821"/>
                <a:gd name="T8" fmla="*/ 1048 w 1463"/>
                <a:gd name="T9" fmla="*/ 17 h 1821"/>
                <a:gd name="T10" fmla="*/ 1358 w 1463"/>
                <a:gd name="T11" fmla="*/ 265 h 1821"/>
                <a:gd name="T12" fmla="*/ 1239 w 1463"/>
                <a:gd name="T13" fmla="*/ 364 h 1821"/>
                <a:gd name="T14" fmla="*/ 1260 w 1463"/>
                <a:gd name="T15" fmla="*/ 517 h 1821"/>
                <a:gd name="T16" fmla="*/ 1089 w 1463"/>
                <a:gd name="T17" fmla="*/ 427 h 1821"/>
                <a:gd name="T18" fmla="*/ 946 w 1463"/>
                <a:gd name="T19" fmla="*/ 242 h 1821"/>
                <a:gd name="T20" fmla="*/ 934 w 1463"/>
                <a:gd name="T21" fmla="*/ 225 h 1821"/>
                <a:gd name="T22" fmla="*/ 778 w 1463"/>
                <a:gd name="T23" fmla="*/ 100 h 1821"/>
                <a:gd name="T24" fmla="*/ 722 w 1463"/>
                <a:gd name="T25" fmla="*/ 107 h 1821"/>
                <a:gd name="T26" fmla="*/ 862 w 1463"/>
                <a:gd name="T27" fmla="*/ 199 h 1821"/>
                <a:gd name="T28" fmla="*/ 899 w 1463"/>
                <a:gd name="T29" fmla="*/ 243 h 1821"/>
                <a:gd name="T30" fmla="*/ 1055 w 1463"/>
                <a:gd name="T31" fmla="*/ 484 h 1821"/>
                <a:gd name="T32" fmla="*/ 1179 w 1463"/>
                <a:gd name="T33" fmla="*/ 625 h 1821"/>
                <a:gd name="T34" fmla="*/ 1105 w 1463"/>
                <a:gd name="T35" fmla="*/ 620 h 1821"/>
                <a:gd name="T36" fmla="*/ 687 w 1463"/>
                <a:gd name="T37" fmla="*/ 471 h 1821"/>
                <a:gd name="T38" fmla="*/ 331 w 1463"/>
                <a:gd name="T39" fmla="*/ 373 h 1821"/>
                <a:gd name="T40" fmla="*/ 75 w 1463"/>
                <a:gd name="T41" fmla="*/ 396 h 1821"/>
                <a:gd name="T42" fmla="*/ 30 w 1463"/>
                <a:gd name="T43" fmla="*/ 504 h 1821"/>
                <a:gd name="T44" fmla="*/ 401 w 1463"/>
                <a:gd name="T45" fmla="*/ 770 h 1821"/>
                <a:gd name="T46" fmla="*/ 494 w 1463"/>
                <a:gd name="T47" fmla="*/ 894 h 1821"/>
                <a:gd name="T48" fmla="*/ 600 w 1463"/>
                <a:gd name="T49" fmla="*/ 959 h 1821"/>
                <a:gd name="T50" fmla="*/ 847 w 1463"/>
                <a:gd name="T51" fmla="*/ 996 h 1821"/>
                <a:gd name="T52" fmla="*/ 979 w 1463"/>
                <a:gd name="T53" fmla="*/ 948 h 1821"/>
                <a:gd name="T54" fmla="*/ 1214 w 1463"/>
                <a:gd name="T55" fmla="*/ 843 h 1821"/>
                <a:gd name="T56" fmla="*/ 1240 w 1463"/>
                <a:gd name="T57" fmla="*/ 897 h 1821"/>
                <a:gd name="T58" fmla="*/ 1169 w 1463"/>
                <a:gd name="T59" fmla="*/ 916 h 1821"/>
                <a:gd name="T60" fmla="*/ 943 w 1463"/>
                <a:gd name="T61" fmla="*/ 1011 h 1821"/>
                <a:gd name="T62" fmla="*/ 887 w 1463"/>
                <a:gd name="T63" fmla="*/ 1044 h 1821"/>
                <a:gd name="T64" fmla="*/ 817 w 1463"/>
                <a:gd name="T65" fmla="*/ 1176 h 1821"/>
                <a:gd name="T66" fmla="*/ 693 w 1463"/>
                <a:gd name="T67" fmla="*/ 1314 h 1821"/>
                <a:gd name="T68" fmla="*/ 597 w 1463"/>
                <a:gd name="T69" fmla="*/ 1353 h 1821"/>
                <a:gd name="T70" fmla="*/ 653 w 1463"/>
                <a:gd name="T71" fmla="*/ 1379 h 1821"/>
                <a:gd name="T72" fmla="*/ 856 w 1463"/>
                <a:gd name="T73" fmla="*/ 1222 h 1821"/>
                <a:gd name="T74" fmla="*/ 955 w 1463"/>
                <a:gd name="T75" fmla="*/ 1102 h 1821"/>
                <a:gd name="T76" fmla="*/ 1152 w 1463"/>
                <a:gd name="T77" fmla="*/ 999 h 1821"/>
                <a:gd name="T78" fmla="*/ 1170 w 1463"/>
                <a:gd name="T79" fmla="*/ 1011 h 1821"/>
                <a:gd name="T80" fmla="*/ 1131 w 1463"/>
                <a:gd name="T81" fmla="*/ 1115 h 1821"/>
                <a:gd name="T82" fmla="*/ 985 w 1463"/>
                <a:gd name="T83" fmla="*/ 1367 h 1821"/>
                <a:gd name="T84" fmla="*/ 951 w 1463"/>
                <a:gd name="T85" fmla="*/ 1403 h 1821"/>
                <a:gd name="T86" fmla="*/ 870 w 1463"/>
                <a:gd name="T87" fmla="*/ 1506 h 1821"/>
                <a:gd name="T88" fmla="*/ 856 w 1463"/>
                <a:gd name="T89" fmla="*/ 1523 h 1821"/>
                <a:gd name="T90" fmla="*/ 676 w 1463"/>
                <a:gd name="T91" fmla="*/ 1650 h 1821"/>
                <a:gd name="T92" fmla="*/ 745 w 1463"/>
                <a:gd name="T93" fmla="*/ 1649 h 1821"/>
                <a:gd name="T94" fmla="*/ 931 w 1463"/>
                <a:gd name="T95" fmla="*/ 1509 h 1821"/>
                <a:gd name="T96" fmla="*/ 1070 w 1463"/>
                <a:gd name="T97" fmla="*/ 1332 h 1821"/>
                <a:gd name="T98" fmla="*/ 1119 w 1463"/>
                <a:gd name="T99" fmla="*/ 1260 h 1821"/>
                <a:gd name="T100" fmla="*/ 1123 w 1463"/>
                <a:gd name="T101" fmla="*/ 1296 h 1821"/>
                <a:gd name="T102" fmla="*/ 1319 w 1463"/>
                <a:gd name="T103" fmla="*/ 1745 h 1821"/>
                <a:gd name="T104" fmla="*/ 1463 w 1463"/>
                <a:gd name="T105" fmla="*/ 1802 h 1821"/>
                <a:gd name="T106" fmla="*/ 1463 w 1463"/>
                <a:gd name="T107" fmla="*/ 221 h 1821"/>
                <a:gd name="T108" fmla="*/ 1420 w 1463"/>
                <a:gd name="T109" fmla="*/ 232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3" h="1821">
                  <a:moveTo>
                    <a:pt x="1420" y="232"/>
                  </a:moveTo>
                  <a:cubicBezTo>
                    <a:pt x="1408" y="238"/>
                    <a:pt x="1386" y="236"/>
                    <a:pt x="1375" y="228"/>
                  </a:cubicBezTo>
                  <a:cubicBezTo>
                    <a:pt x="1316" y="187"/>
                    <a:pt x="1258" y="142"/>
                    <a:pt x="1199" y="100"/>
                  </a:cubicBezTo>
                  <a:cubicBezTo>
                    <a:pt x="1153" y="66"/>
                    <a:pt x="1106" y="33"/>
                    <a:pt x="1059" y="0"/>
                  </a:cubicBezTo>
                  <a:cubicBezTo>
                    <a:pt x="1056" y="6"/>
                    <a:pt x="1052" y="11"/>
                    <a:pt x="1048" y="17"/>
                  </a:cubicBezTo>
                  <a:cubicBezTo>
                    <a:pt x="1150" y="99"/>
                    <a:pt x="1253" y="181"/>
                    <a:pt x="1358" y="265"/>
                  </a:cubicBezTo>
                  <a:cubicBezTo>
                    <a:pt x="1323" y="310"/>
                    <a:pt x="1235" y="285"/>
                    <a:pt x="1239" y="364"/>
                  </a:cubicBezTo>
                  <a:cubicBezTo>
                    <a:pt x="1242" y="415"/>
                    <a:pt x="1253" y="467"/>
                    <a:pt x="1260" y="517"/>
                  </a:cubicBezTo>
                  <a:cubicBezTo>
                    <a:pt x="1186" y="511"/>
                    <a:pt x="1134" y="484"/>
                    <a:pt x="1089" y="427"/>
                  </a:cubicBezTo>
                  <a:cubicBezTo>
                    <a:pt x="1040" y="367"/>
                    <a:pt x="939" y="347"/>
                    <a:pt x="946" y="242"/>
                  </a:cubicBezTo>
                  <a:cubicBezTo>
                    <a:pt x="947" y="237"/>
                    <a:pt x="939" y="229"/>
                    <a:pt x="934" y="225"/>
                  </a:cubicBezTo>
                  <a:cubicBezTo>
                    <a:pt x="882" y="182"/>
                    <a:pt x="831" y="139"/>
                    <a:pt x="778" y="100"/>
                  </a:cubicBezTo>
                  <a:cubicBezTo>
                    <a:pt x="770" y="94"/>
                    <a:pt x="751" y="102"/>
                    <a:pt x="722" y="107"/>
                  </a:cubicBezTo>
                  <a:cubicBezTo>
                    <a:pt x="778" y="143"/>
                    <a:pt x="821" y="169"/>
                    <a:pt x="862" y="199"/>
                  </a:cubicBezTo>
                  <a:cubicBezTo>
                    <a:pt x="878" y="210"/>
                    <a:pt x="898" y="227"/>
                    <a:pt x="899" y="243"/>
                  </a:cubicBezTo>
                  <a:cubicBezTo>
                    <a:pt x="907" y="353"/>
                    <a:pt x="975" y="430"/>
                    <a:pt x="1055" y="484"/>
                  </a:cubicBezTo>
                  <a:cubicBezTo>
                    <a:pt x="1112" y="522"/>
                    <a:pt x="1136" y="577"/>
                    <a:pt x="1179" y="625"/>
                  </a:cubicBezTo>
                  <a:cubicBezTo>
                    <a:pt x="1153" y="627"/>
                    <a:pt x="1127" y="628"/>
                    <a:pt x="1105" y="620"/>
                  </a:cubicBezTo>
                  <a:cubicBezTo>
                    <a:pt x="965" y="571"/>
                    <a:pt x="824" y="525"/>
                    <a:pt x="687" y="471"/>
                  </a:cubicBezTo>
                  <a:cubicBezTo>
                    <a:pt x="571" y="425"/>
                    <a:pt x="456" y="376"/>
                    <a:pt x="331" y="373"/>
                  </a:cubicBezTo>
                  <a:cubicBezTo>
                    <a:pt x="246" y="371"/>
                    <a:pt x="159" y="379"/>
                    <a:pt x="75" y="396"/>
                  </a:cubicBezTo>
                  <a:cubicBezTo>
                    <a:pt x="15" y="408"/>
                    <a:pt x="0" y="450"/>
                    <a:pt x="30" y="504"/>
                  </a:cubicBezTo>
                  <a:cubicBezTo>
                    <a:pt x="111" y="648"/>
                    <a:pt x="204" y="780"/>
                    <a:pt x="401" y="770"/>
                  </a:cubicBezTo>
                  <a:cubicBezTo>
                    <a:pt x="403" y="834"/>
                    <a:pt x="443" y="867"/>
                    <a:pt x="494" y="894"/>
                  </a:cubicBezTo>
                  <a:cubicBezTo>
                    <a:pt x="530" y="914"/>
                    <a:pt x="565" y="936"/>
                    <a:pt x="600" y="959"/>
                  </a:cubicBezTo>
                  <a:cubicBezTo>
                    <a:pt x="676" y="1010"/>
                    <a:pt x="759" y="1023"/>
                    <a:pt x="847" y="996"/>
                  </a:cubicBezTo>
                  <a:cubicBezTo>
                    <a:pt x="892" y="983"/>
                    <a:pt x="936" y="966"/>
                    <a:pt x="979" y="948"/>
                  </a:cubicBezTo>
                  <a:cubicBezTo>
                    <a:pt x="1056" y="915"/>
                    <a:pt x="1132" y="879"/>
                    <a:pt x="1214" y="843"/>
                  </a:cubicBezTo>
                  <a:cubicBezTo>
                    <a:pt x="1223" y="862"/>
                    <a:pt x="1231" y="879"/>
                    <a:pt x="1240" y="897"/>
                  </a:cubicBezTo>
                  <a:cubicBezTo>
                    <a:pt x="1212" y="905"/>
                    <a:pt x="1189" y="908"/>
                    <a:pt x="1169" y="916"/>
                  </a:cubicBezTo>
                  <a:cubicBezTo>
                    <a:pt x="1093" y="947"/>
                    <a:pt x="1018" y="979"/>
                    <a:pt x="943" y="1011"/>
                  </a:cubicBezTo>
                  <a:cubicBezTo>
                    <a:pt x="923" y="1020"/>
                    <a:pt x="898" y="1028"/>
                    <a:pt x="887" y="1044"/>
                  </a:cubicBezTo>
                  <a:cubicBezTo>
                    <a:pt x="859" y="1085"/>
                    <a:pt x="827" y="1129"/>
                    <a:pt x="817" y="1176"/>
                  </a:cubicBezTo>
                  <a:cubicBezTo>
                    <a:pt x="801" y="1250"/>
                    <a:pt x="749" y="1283"/>
                    <a:pt x="693" y="1314"/>
                  </a:cubicBezTo>
                  <a:cubicBezTo>
                    <a:pt x="663" y="1331"/>
                    <a:pt x="629" y="1340"/>
                    <a:pt x="597" y="1353"/>
                  </a:cubicBezTo>
                  <a:cubicBezTo>
                    <a:pt x="615" y="1370"/>
                    <a:pt x="637" y="1384"/>
                    <a:pt x="653" y="1379"/>
                  </a:cubicBezTo>
                  <a:cubicBezTo>
                    <a:pt x="740" y="1353"/>
                    <a:pt x="812" y="1302"/>
                    <a:pt x="856" y="1222"/>
                  </a:cubicBezTo>
                  <a:cubicBezTo>
                    <a:pt x="882" y="1175"/>
                    <a:pt x="900" y="1127"/>
                    <a:pt x="955" y="1102"/>
                  </a:cubicBezTo>
                  <a:cubicBezTo>
                    <a:pt x="1022" y="1072"/>
                    <a:pt x="1086" y="1034"/>
                    <a:pt x="1152" y="999"/>
                  </a:cubicBezTo>
                  <a:cubicBezTo>
                    <a:pt x="1158" y="1003"/>
                    <a:pt x="1164" y="1007"/>
                    <a:pt x="1170" y="1011"/>
                  </a:cubicBezTo>
                  <a:cubicBezTo>
                    <a:pt x="1157" y="1046"/>
                    <a:pt x="1148" y="1083"/>
                    <a:pt x="1131" y="1115"/>
                  </a:cubicBezTo>
                  <a:cubicBezTo>
                    <a:pt x="1084" y="1200"/>
                    <a:pt x="1035" y="1283"/>
                    <a:pt x="985" y="1367"/>
                  </a:cubicBezTo>
                  <a:cubicBezTo>
                    <a:pt x="977" y="1380"/>
                    <a:pt x="964" y="1392"/>
                    <a:pt x="951" y="1403"/>
                  </a:cubicBezTo>
                  <a:cubicBezTo>
                    <a:pt x="917" y="1431"/>
                    <a:pt x="858" y="1440"/>
                    <a:pt x="870" y="1506"/>
                  </a:cubicBezTo>
                  <a:cubicBezTo>
                    <a:pt x="871" y="1511"/>
                    <a:pt x="862" y="1519"/>
                    <a:pt x="856" y="1523"/>
                  </a:cubicBezTo>
                  <a:cubicBezTo>
                    <a:pt x="802" y="1562"/>
                    <a:pt x="747" y="1601"/>
                    <a:pt x="676" y="1650"/>
                  </a:cubicBezTo>
                  <a:cubicBezTo>
                    <a:pt x="708" y="1650"/>
                    <a:pt x="732" y="1658"/>
                    <a:pt x="745" y="1649"/>
                  </a:cubicBezTo>
                  <a:cubicBezTo>
                    <a:pt x="809" y="1605"/>
                    <a:pt x="876" y="1563"/>
                    <a:pt x="931" y="1509"/>
                  </a:cubicBezTo>
                  <a:cubicBezTo>
                    <a:pt x="984" y="1457"/>
                    <a:pt x="1025" y="1392"/>
                    <a:pt x="1070" y="1332"/>
                  </a:cubicBezTo>
                  <a:cubicBezTo>
                    <a:pt x="1085" y="1312"/>
                    <a:pt x="1098" y="1291"/>
                    <a:pt x="1119" y="1260"/>
                  </a:cubicBezTo>
                  <a:cubicBezTo>
                    <a:pt x="1121" y="1280"/>
                    <a:pt x="1124" y="1288"/>
                    <a:pt x="1123" y="1296"/>
                  </a:cubicBezTo>
                  <a:cubicBezTo>
                    <a:pt x="1120" y="1476"/>
                    <a:pt x="1209" y="1616"/>
                    <a:pt x="1319" y="1745"/>
                  </a:cubicBezTo>
                  <a:cubicBezTo>
                    <a:pt x="1370" y="1804"/>
                    <a:pt x="1413" y="1821"/>
                    <a:pt x="1463" y="1802"/>
                  </a:cubicBezTo>
                  <a:cubicBezTo>
                    <a:pt x="1463" y="221"/>
                    <a:pt x="1463" y="221"/>
                    <a:pt x="1463" y="221"/>
                  </a:cubicBezTo>
                  <a:cubicBezTo>
                    <a:pt x="1449" y="222"/>
                    <a:pt x="1435" y="226"/>
                    <a:pt x="1420" y="23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sz="2000"/>
            </a:p>
          </p:txBody>
        </p:sp>
      </p:grpSp>
      <p:sp>
        <p:nvSpPr>
          <p:cNvPr id="42" name="TextBox 47">
            <a:extLst>
              <a:ext uri="{FF2B5EF4-FFF2-40B4-BE49-F238E27FC236}">
                <a16:creationId xmlns:a16="http://schemas.microsoft.com/office/drawing/2014/main" id="{30D12755-9BC5-4925-816C-390C6C959E5B}"/>
              </a:ext>
            </a:extLst>
          </p:cNvPr>
          <p:cNvSpPr txBox="1"/>
          <p:nvPr/>
        </p:nvSpPr>
        <p:spPr>
          <a:xfrm>
            <a:off x="3947920" y="2234884"/>
            <a:ext cx="325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7">
            <a:extLst>
              <a:ext uri="{FF2B5EF4-FFF2-40B4-BE49-F238E27FC236}">
                <a16:creationId xmlns:a16="http://schemas.microsoft.com/office/drawing/2014/main" id="{116DF86C-AA1D-4AD9-8E3F-EDFE7CF6B474}"/>
              </a:ext>
            </a:extLst>
          </p:cNvPr>
          <p:cNvSpPr txBox="1"/>
          <p:nvPr/>
        </p:nvSpPr>
        <p:spPr>
          <a:xfrm>
            <a:off x="3708404" y="3209630"/>
            <a:ext cx="325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7">
            <a:extLst>
              <a:ext uri="{FF2B5EF4-FFF2-40B4-BE49-F238E27FC236}">
                <a16:creationId xmlns:a16="http://schemas.microsoft.com/office/drawing/2014/main" id="{AAA52E22-4B91-43D5-B05C-AECF319CE3E5}"/>
              </a:ext>
            </a:extLst>
          </p:cNvPr>
          <p:cNvSpPr txBox="1"/>
          <p:nvPr/>
        </p:nvSpPr>
        <p:spPr>
          <a:xfrm>
            <a:off x="4057600" y="4315027"/>
            <a:ext cx="325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7">
            <a:extLst>
              <a:ext uri="{FF2B5EF4-FFF2-40B4-BE49-F238E27FC236}">
                <a16:creationId xmlns:a16="http://schemas.microsoft.com/office/drawing/2014/main" id="{EF830FF0-0FD5-4E5A-8F44-4BCBFF082B49}"/>
              </a:ext>
            </a:extLst>
          </p:cNvPr>
          <p:cNvSpPr txBox="1"/>
          <p:nvPr/>
        </p:nvSpPr>
        <p:spPr>
          <a:xfrm>
            <a:off x="8014979" y="2383516"/>
            <a:ext cx="325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7">
            <a:extLst>
              <a:ext uri="{FF2B5EF4-FFF2-40B4-BE49-F238E27FC236}">
                <a16:creationId xmlns:a16="http://schemas.microsoft.com/office/drawing/2014/main" id="{F3C54DFC-34B2-4A40-AF28-F3A00645E6A8}"/>
              </a:ext>
            </a:extLst>
          </p:cNvPr>
          <p:cNvSpPr txBox="1"/>
          <p:nvPr/>
        </p:nvSpPr>
        <p:spPr>
          <a:xfrm>
            <a:off x="8119781" y="3622627"/>
            <a:ext cx="325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3F70955E-936B-4D07-A921-49F3BB589E88}"/>
              </a:ext>
            </a:extLst>
          </p:cNvPr>
          <p:cNvSpPr txBox="1">
            <a:spLocks/>
          </p:cNvSpPr>
          <p:nvPr/>
        </p:nvSpPr>
        <p:spPr>
          <a:xfrm>
            <a:off x="3461067" y="644899"/>
            <a:ext cx="5276487" cy="7242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Apis</a:t>
            </a:r>
            <a:r>
              <a:rPr lang="en-US" b="1">
                <a:ea typeface="+mn-lt"/>
                <a:cs typeface="+mn-lt"/>
              </a:rPr>
              <a:t> mellifera e </a:t>
            </a:r>
            <a:r>
              <a:rPr lang="en-US" b="1" err="1">
                <a:ea typeface="+mn-lt"/>
                <a:cs typeface="+mn-lt"/>
              </a:rPr>
              <a:t>Meliponíneos</a:t>
            </a:r>
            <a:endParaRPr lang="en-US" b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0986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AB106E1-40B7-2D31-D95C-51ADA7D9E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Desafios</a:t>
            </a:r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3DB0A9-03B3-26F9-5671-7ED753AC4E5C}"/>
              </a:ext>
            </a:extLst>
          </p:cNvPr>
          <p:cNvSpPr txBox="1"/>
          <p:nvPr/>
        </p:nvSpPr>
        <p:spPr>
          <a:xfrm>
            <a:off x="6433977" y="1688333"/>
            <a:ext cx="497697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b="1"/>
              <a:t>Umidade do mel</a:t>
            </a:r>
            <a:br>
              <a:rPr lang="pt-BR"/>
            </a:br>
            <a:r>
              <a:rPr lang="pt-BR">
                <a:cs typeface="Arial"/>
              </a:rPr>
              <a:t>O Regulamento Técnico de Identidade indica que o teor da Qualidade do Mel ideal é entre 17% e 18%, limitando-se a 20%, que quando ultrapassado o mel perde sua qualidade.</a:t>
            </a:r>
            <a:endParaRPr lang="pt-BR" b="1">
              <a:latin typeface="Aptos"/>
              <a:cs typeface="Arial"/>
            </a:endParaRPr>
          </a:p>
          <a:p>
            <a:endParaRPr lang="pt-BR">
              <a:latin typeface="Aptos"/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C1F556-60A2-3251-9283-868BF6FB75FC}"/>
              </a:ext>
            </a:extLst>
          </p:cNvPr>
          <p:cNvSpPr txBox="1"/>
          <p:nvPr/>
        </p:nvSpPr>
        <p:spPr>
          <a:xfrm>
            <a:off x="323529" y="3719658"/>
            <a:ext cx="56391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b="1" dirty="0">
                <a:cs typeface="Arial"/>
              </a:rPr>
              <a:t>Estresse das abelhas</a:t>
            </a:r>
            <a:br>
              <a:rPr lang="pt-BR" b="1" dirty="0">
                <a:cs typeface="Arial"/>
              </a:rPr>
            </a:br>
            <a:r>
              <a:rPr lang="pt-BR" dirty="0">
                <a:cs typeface="Arial"/>
              </a:rPr>
              <a:t>A verificação manual dos dados de qualidade causa a irritação da colmeia, aumentando a agressividade na colmeia e a possibilidade de fuga.</a:t>
            </a:r>
            <a:endParaRPr lang="pt-BR" b="1" dirty="0"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9C75422-EC69-59F6-68B0-92204FF9B5A8}"/>
              </a:ext>
            </a:extLst>
          </p:cNvPr>
          <p:cNvSpPr txBox="1"/>
          <p:nvPr/>
        </p:nvSpPr>
        <p:spPr>
          <a:xfrm>
            <a:off x="323528" y="1657345"/>
            <a:ext cx="49769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>
                <a:cs typeface="Arial"/>
              </a:rPr>
              <a:t>Morte da colmeia</a:t>
            </a:r>
            <a:br>
              <a:rPr lang="pt-BR" b="1">
                <a:cs typeface="Arial"/>
              </a:rPr>
            </a:br>
            <a:r>
              <a:rPr lang="pt-BR">
                <a:cs typeface="Arial"/>
              </a:rPr>
              <a:t>Temperatura, bactérias e fungos, como o ácaro Varroa, que podem infestar colmeias e causar a perda total da população, em média 18.6% e 20.6%</a:t>
            </a:r>
            <a:endParaRPr lang="pt-BR" b="1"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5EC4F5-CDF7-60B8-8CC0-5DADDF1094D5}"/>
              </a:ext>
            </a:extLst>
          </p:cNvPr>
          <p:cNvSpPr txBox="1"/>
          <p:nvPr/>
        </p:nvSpPr>
        <p:spPr>
          <a:xfrm>
            <a:off x="6433977" y="3858157"/>
            <a:ext cx="518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cs typeface="Arial"/>
              </a:rPr>
              <a:t> </a:t>
            </a:r>
            <a:r>
              <a:rPr lang="pt-BR" b="1" err="1"/>
              <a:t>Hidroximetilfurfural</a:t>
            </a:r>
            <a:r>
              <a:rPr lang="pt-BR" b="1"/>
              <a:t> (HMF)</a:t>
            </a:r>
            <a:br>
              <a:rPr lang="pt-BR" b="1"/>
            </a:br>
            <a:r>
              <a:rPr lang="pt-BR"/>
              <a:t> HMF é um composto cancerígeno, então a ABNT limita a concentração até de 60 mg/kg.</a:t>
            </a:r>
            <a:endParaRPr lang="pt-BR">
              <a:cs typeface="Arial"/>
            </a:endParaRPr>
          </a:p>
          <a:p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515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541E5F2-FA2A-4064-938B-DB7EF7BFD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s-PE">
                <a:cs typeface="Arial"/>
              </a:rPr>
              <a:t>PROJETO </a:t>
            </a:r>
            <a:r>
              <a:rPr lang="es-PE">
                <a:solidFill>
                  <a:schemeClr val="accent1"/>
                </a:solidFill>
                <a:cs typeface="Arial"/>
              </a:rPr>
              <a:t>M</a:t>
            </a:r>
            <a:r>
              <a:rPr lang="es-PE">
                <a:cs typeface="Arial"/>
              </a:rPr>
              <a:t>.</a:t>
            </a:r>
            <a:r>
              <a:rPr lang="es-PE">
                <a:solidFill>
                  <a:schemeClr val="accent1"/>
                </a:solidFill>
                <a:cs typeface="Arial"/>
              </a:rPr>
              <a:t>E</a:t>
            </a:r>
            <a:r>
              <a:rPr lang="es-PE">
                <a:cs typeface="Arial"/>
              </a:rPr>
              <a:t>.</a:t>
            </a:r>
            <a:r>
              <a:rPr lang="es-PE">
                <a:solidFill>
                  <a:schemeClr val="accent1"/>
                </a:solidFill>
                <a:cs typeface="Arial"/>
              </a:rPr>
              <a:t>L</a:t>
            </a:r>
          </a:p>
        </p:txBody>
      </p:sp>
      <p:sp>
        <p:nvSpPr>
          <p:cNvPr id="18" name="Freeform: Shape 4">
            <a:extLst>
              <a:ext uri="{FF2B5EF4-FFF2-40B4-BE49-F238E27FC236}">
                <a16:creationId xmlns:a16="http://schemas.microsoft.com/office/drawing/2014/main" id="{E94BE621-E0D8-426A-97D8-ECDCD102CFAD}"/>
              </a:ext>
            </a:extLst>
          </p:cNvPr>
          <p:cNvSpPr/>
          <p:nvPr/>
        </p:nvSpPr>
        <p:spPr>
          <a:xfrm>
            <a:off x="4218449" y="2763557"/>
            <a:ext cx="1054214" cy="26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60" extrusionOk="0">
                <a:moveTo>
                  <a:pt x="21600" y="20760"/>
                </a:moveTo>
                <a:cubicBezTo>
                  <a:pt x="18369" y="9606"/>
                  <a:pt x="14127" y="2481"/>
                  <a:pt x="9559" y="535"/>
                </a:cubicBezTo>
                <a:cubicBezTo>
                  <a:pt x="6331" y="-840"/>
                  <a:pt x="3052" y="446"/>
                  <a:pt x="0" y="4285"/>
                </a:cubicBezTo>
              </a:path>
            </a:pathLst>
          </a:custGeom>
          <a:ln w="50800" cap="rnd">
            <a:solidFill>
              <a:srgbClr val="FED715"/>
            </a:solidFill>
            <a:custDash>
              <a:ds d="100000" sp="200000"/>
            </a:custDash>
            <a:miter lim="400000"/>
            <a:tailEnd type="arrow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5" name="Group 32">
            <a:extLst>
              <a:ext uri="{FF2B5EF4-FFF2-40B4-BE49-F238E27FC236}">
                <a16:creationId xmlns:a16="http://schemas.microsoft.com/office/drawing/2014/main" id="{93BA574C-88E7-4721-8ED5-43A21E31E69F}"/>
              </a:ext>
            </a:extLst>
          </p:cNvPr>
          <p:cNvGrpSpPr/>
          <p:nvPr/>
        </p:nvGrpSpPr>
        <p:grpSpPr>
          <a:xfrm>
            <a:off x="591694" y="2110642"/>
            <a:ext cx="4680969" cy="989684"/>
            <a:chOff x="1346991" y="1437897"/>
            <a:chExt cx="4622178" cy="977255"/>
          </a:xfrm>
        </p:grpSpPr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D203DD86-4EAC-4DF5-8E33-84C1B2DCD293}"/>
                </a:ext>
              </a:extLst>
            </p:cNvPr>
            <p:cNvSpPr txBox="1"/>
            <p:nvPr/>
          </p:nvSpPr>
          <p:spPr>
            <a:xfrm>
              <a:off x="1836042" y="1861154"/>
              <a:ext cx="3282355" cy="553998"/>
            </a:xfrm>
            <a:prstGeom prst="rect">
              <a:avLst/>
            </a:prstGeom>
            <a:noFill/>
          </p:spPr>
          <p:txBody>
            <a:bodyPr wrap="square" lIns="91440" tIns="45720" rIns="216000" bIns="45720" anchor="t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altLang="zh-CN">
                  <a:solidFill>
                    <a:schemeClr val="dk1">
                      <a:lumMod val="100000"/>
                    </a:schemeClr>
                  </a:solidFill>
                </a:rPr>
                <a:t>Coleta de dados contínuos da temperatura e umidade dentro da colmeia </a:t>
              </a:r>
              <a:endParaRPr lang="pt-BR" altLang="zh-CN">
                <a:solidFill>
                  <a:schemeClr val="dk1">
                    <a:lumMod val="100000"/>
                  </a:schemeClr>
                </a:solidFill>
                <a:cs typeface="Arial"/>
              </a:endParaRPr>
            </a:p>
          </p:txBody>
        </p:sp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E6904D28-A235-4627-89B4-224408102C17}"/>
                </a:ext>
              </a:extLst>
            </p:cNvPr>
            <p:cNvSpPr/>
            <p:nvPr/>
          </p:nvSpPr>
          <p:spPr>
            <a:xfrm>
              <a:off x="1346991" y="1437897"/>
              <a:ext cx="4622178" cy="338069"/>
            </a:xfrm>
            <a:prstGeom prst="rect">
              <a:avLst/>
            </a:prstGeom>
          </p:spPr>
          <p:txBody>
            <a:bodyPr wrap="none" lIns="0" tIns="0" rIns="216000" bIns="0" anchor="b" anchorCtr="0">
              <a:normAutofit/>
            </a:bodyPr>
            <a:lstStyle/>
            <a:p>
              <a:pPr algn="r"/>
              <a:r>
                <a:rPr lang="pt-BR" altLang="zh-CN" sz="2000" b="1">
                  <a:solidFill>
                    <a:schemeClr val="accent1">
                      <a:lumMod val="100000"/>
                    </a:schemeClr>
                  </a:solidFill>
                </a:rPr>
                <a:t>Monitoramento de Condição Climática</a:t>
              </a:r>
              <a:endParaRPr lang="zh-CN" altLang="en-US" sz="2000" b="1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</p:grpSp>
      <p:grpSp>
        <p:nvGrpSpPr>
          <p:cNvPr id="6" name="Group 35">
            <a:extLst>
              <a:ext uri="{FF2B5EF4-FFF2-40B4-BE49-F238E27FC236}">
                <a16:creationId xmlns:a16="http://schemas.microsoft.com/office/drawing/2014/main" id="{89A92235-7650-47F0-B45D-7848338ACA42}"/>
              </a:ext>
            </a:extLst>
          </p:cNvPr>
          <p:cNvGrpSpPr/>
          <p:nvPr/>
        </p:nvGrpSpPr>
        <p:grpSpPr>
          <a:xfrm>
            <a:off x="7346661" y="2210197"/>
            <a:ext cx="4770039" cy="1179949"/>
            <a:chOff x="7233696" y="1548708"/>
            <a:chExt cx="4710132" cy="1165130"/>
          </a:xfrm>
        </p:grpSpPr>
        <p:sp>
          <p:nvSpPr>
            <p:cNvPr id="13" name="TextBox 36">
              <a:extLst>
                <a:ext uri="{FF2B5EF4-FFF2-40B4-BE49-F238E27FC236}">
                  <a16:creationId xmlns:a16="http://schemas.microsoft.com/office/drawing/2014/main" id="{1C998058-0D2F-4252-9B4C-8BFE18099FA8}"/>
                </a:ext>
              </a:extLst>
            </p:cNvPr>
            <p:cNvSpPr txBox="1"/>
            <p:nvPr/>
          </p:nvSpPr>
          <p:spPr>
            <a:xfrm>
              <a:off x="7996807" y="2159840"/>
              <a:ext cx="3371562" cy="553998"/>
            </a:xfrm>
            <a:prstGeom prst="rect">
              <a:avLst/>
            </a:prstGeom>
            <a:noFill/>
          </p:spPr>
          <p:txBody>
            <a:bodyPr wrap="square" lIns="216000" rIns="21600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altLang="zh-CN">
                  <a:solidFill>
                    <a:schemeClr val="dk1">
                      <a:lumMod val="100000"/>
                    </a:schemeClr>
                  </a:solidFill>
                </a:rPr>
                <a:t>Tratamento de dados recolhidos para exibição personalizada graficamente</a:t>
              </a:r>
              <a:endParaRPr lang="zh-CN" altLang="en-US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5019B56F-D0E8-4CC2-AFE5-F6A4C127C8B1}"/>
                </a:ext>
              </a:extLst>
            </p:cNvPr>
            <p:cNvSpPr/>
            <p:nvPr/>
          </p:nvSpPr>
          <p:spPr>
            <a:xfrm>
              <a:off x="7233696" y="1548708"/>
              <a:ext cx="4710132" cy="323165"/>
            </a:xfrm>
            <a:prstGeom prst="rect">
              <a:avLst/>
            </a:prstGeom>
          </p:spPr>
          <p:txBody>
            <a:bodyPr wrap="none" lIns="216000" tIns="0" rIns="216000" bIns="0" anchor="ctr" anchorCtr="0">
              <a:normAutofit/>
            </a:bodyPr>
            <a:lstStyle/>
            <a:p>
              <a:r>
                <a:rPr lang="pt-BR" altLang="zh-CN" sz="2000" b="1">
                  <a:solidFill>
                    <a:schemeClr val="accent3">
                      <a:lumMod val="100000"/>
                    </a:schemeClr>
                  </a:solidFill>
                </a:rPr>
                <a:t>Elaboração de Gráficos e Dashboard</a:t>
              </a:r>
              <a:endParaRPr lang="zh-CN" altLang="en-US" sz="2000" b="1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3039FA71-02AD-4C12-8118-49C394F60C63}"/>
              </a:ext>
            </a:extLst>
          </p:cNvPr>
          <p:cNvGrpSpPr/>
          <p:nvPr/>
        </p:nvGrpSpPr>
        <p:grpSpPr>
          <a:xfrm>
            <a:off x="786174" y="3724913"/>
            <a:ext cx="3606849" cy="988407"/>
            <a:chOff x="1922373" y="1691973"/>
            <a:chExt cx="2348822" cy="975994"/>
          </a:xfrm>
        </p:grpSpPr>
        <p:sp>
          <p:nvSpPr>
            <p:cNvPr id="11" name="TextBox 39">
              <a:extLst>
                <a:ext uri="{FF2B5EF4-FFF2-40B4-BE49-F238E27FC236}">
                  <a16:creationId xmlns:a16="http://schemas.microsoft.com/office/drawing/2014/main" id="{C763297E-7176-48A9-BAAF-8AAD14AF6682}"/>
                </a:ext>
              </a:extLst>
            </p:cNvPr>
            <p:cNvSpPr txBox="1"/>
            <p:nvPr/>
          </p:nvSpPr>
          <p:spPr>
            <a:xfrm>
              <a:off x="1922373" y="2113969"/>
              <a:ext cx="2348822" cy="553998"/>
            </a:xfrm>
            <a:prstGeom prst="rect">
              <a:avLst/>
            </a:prstGeom>
            <a:noFill/>
          </p:spPr>
          <p:txBody>
            <a:bodyPr wrap="square" rIns="216000" anchor="t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altLang="zh-CN">
                  <a:solidFill>
                    <a:schemeClr val="dk1">
                      <a:lumMod val="100000"/>
                    </a:schemeClr>
                  </a:solidFill>
                </a:rPr>
                <a:t>Utilização</a:t>
              </a:r>
              <a:r>
                <a:rPr lang="en-US" altLang="zh-CN">
                  <a:solidFill>
                    <a:schemeClr val="dk1">
                      <a:lumMod val="100000"/>
                    </a:schemeClr>
                  </a:solidFill>
                </a:rPr>
                <a:t> de </a:t>
              </a:r>
              <a:r>
                <a:rPr lang="pt-BR" altLang="zh-CN">
                  <a:solidFill>
                    <a:schemeClr val="dk1">
                      <a:lumMod val="100000"/>
                    </a:schemeClr>
                  </a:solidFill>
                </a:rPr>
                <a:t>sensores</a:t>
              </a:r>
              <a:r>
                <a:rPr lang="en-US" altLang="zh-CN">
                  <a:solidFill>
                    <a:schemeClr val="dk1">
                      <a:lumMod val="100000"/>
                    </a:schemeClr>
                  </a:solidFill>
                </a:rPr>
                <a:t> do sensor LM35 e DHT11 </a:t>
              </a:r>
            </a:p>
            <a:p>
              <a:pPr algn="ctr">
                <a:lnSpc>
                  <a:spcPct val="120000"/>
                </a:lnSpc>
              </a:pPr>
              <a:endParaRPr lang="en-US" altLang="zh-CN" sz="140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2" name="Rectangle 40">
              <a:extLst>
                <a:ext uri="{FF2B5EF4-FFF2-40B4-BE49-F238E27FC236}">
                  <a16:creationId xmlns:a16="http://schemas.microsoft.com/office/drawing/2014/main" id="{099B1AC7-41FB-44E6-8FF6-49F980FBE5A1}"/>
                </a:ext>
              </a:extLst>
            </p:cNvPr>
            <p:cNvSpPr/>
            <p:nvPr/>
          </p:nvSpPr>
          <p:spPr>
            <a:xfrm>
              <a:off x="2963920" y="1691973"/>
              <a:ext cx="1295327" cy="323165"/>
            </a:xfrm>
            <a:prstGeom prst="rect">
              <a:avLst/>
            </a:prstGeom>
          </p:spPr>
          <p:txBody>
            <a:bodyPr wrap="none" lIns="0" tIns="0" rIns="216000" bIns="0" anchor="b" anchorCtr="0">
              <a:normAutofit/>
            </a:bodyPr>
            <a:lstStyle/>
            <a:p>
              <a:pPr algn="r"/>
              <a:r>
                <a:rPr lang="en-US" altLang="zh-CN" sz="2000" b="1" dirty="0">
                  <a:solidFill>
                    <a:schemeClr val="accent2">
                      <a:lumMod val="100000"/>
                    </a:schemeClr>
                  </a:solidFill>
                </a:rPr>
                <a:t>Quais </a:t>
              </a:r>
              <a:r>
                <a:rPr lang="pt-BR" altLang="zh-CN" sz="2000" b="1" dirty="0">
                  <a:solidFill>
                    <a:schemeClr val="accent2">
                      <a:lumMod val="100000"/>
                    </a:schemeClr>
                  </a:solidFill>
                </a:rPr>
                <a:t>serão</a:t>
              </a:r>
              <a:r>
                <a:rPr lang="en-US" altLang="zh-CN" sz="2000" b="1" dirty="0">
                  <a:solidFill>
                    <a:schemeClr val="accent2">
                      <a:lumMod val="100000"/>
                    </a:schemeClr>
                  </a:solidFill>
                </a:rPr>
                <a:t> </a:t>
              </a:r>
              <a:r>
                <a:rPr lang="pt-BR" altLang="zh-CN" sz="2000" b="1" dirty="0">
                  <a:solidFill>
                    <a:schemeClr val="accent2">
                      <a:lumMod val="100000"/>
                    </a:schemeClr>
                  </a:solidFill>
                </a:rPr>
                <a:t>os</a:t>
              </a:r>
              <a:r>
                <a:rPr lang="en-US" altLang="zh-CN" sz="2000" b="1" dirty="0">
                  <a:solidFill>
                    <a:schemeClr val="accent2">
                      <a:lumMod val="100000"/>
                    </a:schemeClr>
                  </a:solidFill>
                </a:rPr>
                <a:t> </a:t>
              </a:r>
              <a:r>
                <a:rPr lang="en-US" altLang="zh-CN" sz="2000" b="1" dirty="0" err="1">
                  <a:solidFill>
                    <a:schemeClr val="accent2">
                      <a:lumMod val="100000"/>
                    </a:schemeClr>
                  </a:solidFill>
                </a:rPr>
                <a:t>sensores</a:t>
              </a:r>
              <a:r>
                <a:rPr lang="en-US" altLang="zh-CN" sz="2000" b="1" dirty="0">
                  <a:solidFill>
                    <a:schemeClr val="accent2">
                      <a:lumMod val="100000"/>
                    </a:schemeClr>
                  </a:solidFill>
                </a:rPr>
                <a:t>?</a:t>
              </a:r>
              <a:endParaRPr lang="zh-CN" altLang="en-US" sz="20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</p:grpSp>
      <p:grpSp>
        <p:nvGrpSpPr>
          <p:cNvPr id="8" name="Group 41">
            <a:extLst>
              <a:ext uri="{FF2B5EF4-FFF2-40B4-BE49-F238E27FC236}">
                <a16:creationId xmlns:a16="http://schemas.microsoft.com/office/drawing/2014/main" id="{AB55807D-1B15-48E8-8C39-70E0489A654C}"/>
              </a:ext>
            </a:extLst>
          </p:cNvPr>
          <p:cNvGrpSpPr/>
          <p:nvPr/>
        </p:nvGrpSpPr>
        <p:grpSpPr>
          <a:xfrm>
            <a:off x="7809347" y="3736330"/>
            <a:ext cx="3746132" cy="1183477"/>
            <a:chOff x="7996811" y="1734930"/>
            <a:chExt cx="3699083" cy="1168614"/>
          </a:xfrm>
        </p:grpSpPr>
        <p:sp>
          <p:nvSpPr>
            <p:cNvPr id="9" name="TextBox 42">
              <a:extLst>
                <a:ext uri="{FF2B5EF4-FFF2-40B4-BE49-F238E27FC236}">
                  <a16:creationId xmlns:a16="http://schemas.microsoft.com/office/drawing/2014/main" id="{454AEFD5-0DE8-4161-BB81-70F9FFBCED7D}"/>
                </a:ext>
              </a:extLst>
            </p:cNvPr>
            <p:cNvSpPr txBox="1"/>
            <p:nvPr/>
          </p:nvSpPr>
          <p:spPr>
            <a:xfrm>
              <a:off x="8447729" y="2349546"/>
              <a:ext cx="3248165" cy="553998"/>
            </a:xfrm>
            <a:prstGeom prst="rect">
              <a:avLst/>
            </a:prstGeom>
            <a:noFill/>
          </p:spPr>
          <p:txBody>
            <a:bodyPr wrap="square" lIns="216000" rIns="21600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altLang="zh-CN">
                  <a:solidFill>
                    <a:schemeClr val="dk1">
                      <a:lumMod val="100000"/>
                    </a:schemeClr>
                  </a:solidFill>
                </a:rPr>
                <a:t>Dados contextualizados para facilidade de tomada de ação</a:t>
              </a:r>
              <a:endParaRPr lang="zh-CN" altLang="en-US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0" name="Rectangle 43">
              <a:extLst>
                <a:ext uri="{FF2B5EF4-FFF2-40B4-BE49-F238E27FC236}">
                  <a16:creationId xmlns:a16="http://schemas.microsoft.com/office/drawing/2014/main" id="{0F403235-9248-4CDB-B608-820EB446D282}"/>
                </a:ext>
              </a:extLst>
            </p:cNvPr>
            <p:cNvSpPr/>
            <p:nvPr/>
          </p:nvSpPr>
          <p:spPr>
            <a:xfrm>
              <a:off x="7996811" y="1734930"/>
              <a:ext cx="1513437" cy="323165"/>
            </a:xfrm>
            <a:prstGeom prst="rect">
              <a:avLst/>
            </a:prstGeom>
          </p:spPr>
          <p:txBody>
            <a:bodyPr wrap="none" lIns="216000" tIns="0" rIns="216000" bIns="0" anchor="ctr" anchorCtr="0">
              <a:normAutofit/>
            </a:bodyPr>
            <a:lstStyle/>
            <a:p>
              <a:r>
                <a:rPr lang="pt-BR" altLang="zh-CN" sz="2000" b="1">
                  <a:solidFill>
                    <a:schemeClr val="accent4">
                      <a:lumMod val="100000"/>
                    </a:schemeClr>
                  </a:solidFill>
                </a:rPr>
                <a:t>Facilidade em Tomada de decisão</a:t>
              </a:r>
              <a:endParaRPr lang="zh-CN" altLang="en-US" sz="2000" b="1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F4B37B4F-F3B1-4CEB-ADDE-D2061D7FCF47}"/>
              </a:ext>
            </a:extLst>
          </p:cNvPr>
          <p:cNvGrpSpPr/>
          <p:nvPr/>
        </p:nvGrpSpPr>
        <p:grpSpPr>
          <a:xfrm>
            <a:off x="4534379" y="3977878"/>
            <a:ext cx="202519" cy="85108"/>
            <a:chOff x="6868671" y="5172111"/>
            <a:chExt cx="427133" cy="526861"/>
          </a:xfrm>
        </p:grpSpPr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270B07EB-7C56-4DF1-8AC4-4AB7EB156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9794" y="5335814"/>
              <a:ext cx="154295" cy="133597"/>
            </a:xfrm>
            <a:custGeom>
              <a:avLst/>
              <a:gdLst>
                <a:gd name="T0" fmla="*/ 61 w 246"/>
                <a:gd name="T1" fmla="*/ 0 h 213"/>
                <a:gd name="T2" fmla="*/ 0 w 246"/>
                <a:gd name="T3" fmla="*/ 107 h 213"/>
                <a:gd name="T4" fmla="*/ 61 w 246"/>
                <a:gd name="T5" fmla="*/ 213 h 213"/>
                <a:gd name="T6" fmla="*/ 184 w 246"/>
                <a:gd name="T7" fmla="*/ 213 h 213"/>
                <a:gd name="T8" fmla="*/ 246 w 246"/>
                <a:gd name="T9" fmla="*/ 107 h 213"/>
                <a:gd name="T10" fmla="*/ 184 w 246"/>
                <a:gd name="T11" fmla="*/ 0 h 213"/>
                <a:gd name="T12" fmla="*/ 61 w 246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13">
                  <a:moveTo>
                    <a:pt x="61" y="0"/>
                  </a:moveTo>
                  <a:lnTo>
                    <a:pt x="0" y="107"/>
                  </a:lnTo>
                  <a:lnTo>
                    <a:pt x="61" y="213"/>
                  </a:lnTo>
                  <a:lnTo>
                    <a:pt x="184" y="213"/>
                  </a:lnTo>
                  <a:lnTo>
                    <a:pt x="246" y="107"/>
                  </a:lnTo>
                  <a:lnTo>
                    <a:pt x="184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B9C0BFFF-1721-41C8-B420-67639FBFF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9794" y="5172111"/>
              <a:ext cx="154295" cy="132969"/>
            </a:xfrm>
            <a:custGeom>
              <a:avLst/>
              <a:gdLst>
                <a:gd name="T0" fmla="*/ 184 w 246"/>
                <a:gd name="T1" fmla="*/ 212 h 212"/>
                <a:gd name="T2" fmla="*/ 246 w 246"/>
                <a:gd name="T3" fmla="*/ 106 h 212"/>
                <a:gd name="T4" fmla="*/ 184 w 246"/>
                <a:gd name="T5" fmla="*/ 0 h 212"/>
                <a:gd name="T6" fmla="*/ 61 w 246"/>
                <a:gd name="T7" fmla="*/ 0 h 212"/>
                <a:gd name="T8" fmla="*/ 0 w 246"/>
                <a:gd name="T9" fmla="*/ 106 h 212"/>
                <a:gd name="T10" fmla="*/ 61 w 246"/>
                <a:gd name="T11" fmla="*/ 212 h 212"/>
                <a:gd name="T12" fmla="*/ 184 w 246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12">
                  <a:moveTo>
                    <a:pt x="184" y="212"/>
                  </a:moveTo>
                  <a:lnTo>
                    <a:pt x="246" y="106"/>
                  </a:lnTo>
                  <a:lnTo>
                    <a:pt x="184" y="0"/>
                  </a:lnTo>
                  <a:lnTo>
                    <a:pt x="61" y="0"/>
                  </a:lnTo>
                  <a:lnTo>
                    <a:pt x="0" y="106"/>
                  </a:lnTo>
                  <a:lnTo>
                    <a:pt x="61" y="212"/>
                  </a:lnTo>
                  <a:lnTo>
                    <a:pt x="184" y="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F713C5BB-8F26-42A1-98C4-7F76519C5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777" y="5497009"/>
              <a:ext cx="169348" cy="201963"/>
            </a:xfrm>
            <a:custGeom>
              <a:avLst/>
              <a:gdLst>
                <a:gd name="T0" fmla="*/ 125 w 176"/>
                <a:gd name="T1" fmla="*/ 0 h 209"/>
                <a:gd name="T2" fmla="*/ 45 w 176"/>
                <a:gd name="T3" fmla="*/ 0 h 209"/>
                <a:gd name="T4" fmla="*/ 5 w 176"/>
                <a:gd name="T5" fmla="*/ 69 h 209"/>
                <a:gd name="T6" fmla="*/ 18 w 176"/>
                <a:gd name="T7" fmla="*/ 172 h 209"/>
                <a:gd name="T8" fmla="*/ 29 w 176"/>
                <a:gd name="T9" fmla="*/ 138 h 209"/>
                <a:gd name="T10" fmla="*/ 53 w 176"/>
                <a:gd name="T11" fmla="*/ 202 h 209"/>
                <a:gd name="T12" fmla="*/ 85 w 176"/>
                <a:gd name="T13" fmla="*/ 151 h 209"/>
                <a:gd name="T14" fmla="*/ 106 w 176"/>
                <a:gd name="T15" fmla="*/ 181 h 209"/>
                <a:gd name="T16" fmla="*/ 143 w 176"/>
                <a:gd name="T17" fmla="*/ 155 h 209"/>
                <a:gd name="T18" fmla="*/ 143 w 176"/>
                <a:gd name="T19" fmla="*/ 193 h 209"/>
                <a:gd name="T20" fmla="*/ 165 w 176"/>
                <a:gd name="T21" fmla="*/ 69 h 209"/>
                <a:gd name="T22" fmla="*/ 125 w 176"/>
                <a:gd name="T2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09">
                  <a:moveTo>
                    <a:pt x="12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0" y="169"/>
                    <a:pt x="18" y="172"/>
                  </a:cubicBezTo>
                  <a:cubicBezTo>
                    <a:pt x="36" y="174"/>
                    <a:pt x="13" y="138"/>
                    <a:pt x="29" y="138"/>
                  </a:cubicBezTo>
                  <a:cubicBezTo>
                    <a:pt x="45" y="138"/>
                    <a:pt x="26" y="195"/>
                    <a:pt x="53" y="202"/>
                  </a:cubicBezTo>
                  <a:cubicBezTo>
                    <a:pt x="80" y="209"/>
                    <a:pt x="59" y="144"/>
                    <a:pt x="85" y="151"/>
                  </a:cubicBezTo>
                  <a:cubicBezTo>
                    <a:pt x="111" y="158"/>
                    <a:pt x="87" y="179"/>
                    <a:pt x="106" y="181"/>
                  </a:cubicBezTo>
                  <a:cubicBezTo>
                    <a:pt x="125" y="183"/>
                    <a:pt x="133" y="153"/>
                    <a:pt x="143" y="155"/>
                  </a:cubicBezTo>
                  <a:cubicBezTo>
                    <a:pt x="153" y="158"/>
                    <a:pt x="117" y="197"/>
                    <a:pt x="143" y="193"/>
                  </a:cubicBezTo>
                  <a:cubicBezTo>
                    <a:pt x="169" y="188"/>
                    <a:pt x="176" y="134"/>
                    <a:pt x="165" y="69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4F1CF05A-A4F4-47D6-862E-51971BE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671" y="5417979"/>
              <a:ext cx="153668" cy="200082"/>
            </a:xfrm>
            <a:custGeom>
              <a:avLst/>
              <a:gdLst>
                <a:gd name="T0" fmla="*/ 159 w 159"/>
                <a:gd name="T1" fmla="*/ 69 h 207"/>
                <a:gd name="T2" fmla="*/ 119 w 159"/>
                <a:gd name="T3" fmla="*/ 0 h 207"/>
                <a:gd name="T4" fmla="*/ 40 w 159"/>
                <a:gd name="T5" fmla="*/ 0 h 207"/>
                <a:gd name="T6" fmla="*/ 0 w 159"/>
                <a:gd name="T7" fmla="*/ 69 h 207"/>
                <a:gd name="T8" fmla="*/ 19 w 159"/>
                <a:gd name="T9" fmla="*/ 138 h 207"/>
                <a:gd name="T10" fmla="*/ 35 w 159"/>
                <a:gd name="T11" fmla="*/ 203 h 207"/>
                <a:gd name="T12" fmla="*/ 58 w 159"/>
                <a:gd name="T13" fmla="*/ 151 h 207"/>
                <a:gd name="T14" fmla="*/ 79 w 159"/>
                <a:gd name="T15" fmla="*/ 177 h 207"/>
                <a:gd name="T16" fmla="*/ 98 w 159"/>
                <a:gd name="T17" fmla="*/ 151 h 207"/>
                <a:gd name="T18" fmla="*/ 124 w 159"/>
                <a:gd name="T19" fmla="*/ 165 h 207"/>
                <a:gd name="T20" fmla="*/ 141 w 159"/>
                <a:gd name="T21" fmla="*/ 101 h 207"/>
                <a:gd name="T22" fmla="*/ 159 w 159"/>
                <a:gd name="T23" fmla="*/ 6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9" h="207">
                  <a:moveTo>
                    <a:pt x="159" y="69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112"/>
                    <a:pt x="19" y="138"/>
                  </a:cubicBezTo>
                  <a:cubicBezTo>
                    <a:pt x="33" y="163"/>
                    <a:pt x="17" y="198"/>
                    <a:pt x="35" y="203"/>
                  </a:cubicBezTo>
                  <a:cubicBezTo>
                    <a:pt x="54" y="207"/>
                    <a:pt x="42" y="140"/>
                    <a:pt x="58" y="151"/>
                  </a:cubicBezTo>
                  <a:cubicBezTo>
                    <a:pt x="75" y="163"/>
                    <a:pt x="61" y="175"/>
                    <a:pt x="79" y="177"/>
                  </a:cubicBezTo>
                  <a:cubicBezTo>
                    <a:pt x="98" y="179"/>
                    <a:pt x="84" y="147"/>
                    <a:pt x="98" y="151"/>
                  </a:cubicBezTo>
                  <a:cubicBezTo>
                    <a:pt x="112" y="156"/>
                    <a:pt x="101" y="179"/>
                    <a:pt x="124" y="165"/>
                  </a:cubicBezTo>
                  <a:cubicBezTo>
                    <a:pt x="140" y="155"/>
                    <a:pt x="138" y="123"/>
                    <a:pt x="141" y="101"/>
                  </a:cubicBezTo>
                  <a:lnTo>
                    <a:pt x="159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62A94563-D8F8-45A2-AC56-4FDD36BDC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8671" y="5254276"/>
              <a:ext cx="153668" cy="132969"/>
            </a:xfrm>
            <a:custGeom>
              <a:avLst/>
              <a:gdLst>
                <a:gd name="T0" fmla="*/ 183 w 245"/>
                <a:gd name="T1" fmla="*/ 212 h 212"/>
                <a:gd name="T2" fmla="*/ 245 w 245"/>
                <a:gd name="T3" fmla="*/ 106 h 212"/>
                <a:gd name="T4" fmla="*/ 183 w 245"/>
                <a:gd name="T5" fmla="*/ 0 h 212"/>
                <a:gd name="T6" fmla="*/ 62 w 245"/>
                <a:gd name="T7" fmla="*/ 0 h 212"/>
                <a:gd name="T8" fmla="*/ 0 w 245"/>
                <a:gd name="T9" fmla="*/ 106 h 212"/>
                <a:gd name="T10" fmla="*/ 62 w 245"/>
                <a:gd name="T11" fmla="*/ 212 h 212"/>
                <a:gd name="T12" fmla="*/ 183 w 245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12">
                  <a:moveTo>
                    <a:pt x="183" y="212"/>
                  </a:moveTo>
                  <a:lnTo>
                    <a:pt x="245" y="106"/>
                  </a:lnTo>
                  <a:lnTo>
                    <a:pt x="183" y="0"/>
                  </a:lnTo>
                  <a:lnTo>
                    <a:pt x="62" y="0"/>
                  </a:lnTo>
                  <a:lnTo>
                    <a:pt x="0" y="106"/>
                  </a:lnTo>
                  <a:lnTo>
                    <a:pt x="62" y="212"/>
                  </a:lnTo>
                  <a:lnTo>
                    <a:pt x="183" y="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519F3763-3A88-4337-986E-8C011BEEF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764" y="5417979"/>
              <a:ext cx="153040" cy="227052"/>
            </a:xfrm>
            <a:custGeom>
              <a:avLst/>
              <a:gdLst>
                <a:gd name="T0" fmla="*/ 40 w 159"/>
                <a:gd name="T1" fmla="*/ 0 h 235"/>
                <a:gd name="T2" fmla="*/ 0 w 159"/>
                <a:gd name="T3" fmla="*/ 69 h 235"/>
                <a:gd name="T4" fmla="*/ 40 w 159"/>
                <a:gd name="T5" fmla="*/ 138 h 235"/>
                <a:gd name="T6" fmla="*/ 54 w 159"/>
                <a:gd name="T7" fmla="*/ 186 h 235"/>
                <a:gd name="T8" fmla="*/ 80 w 159"/>
                <a:gd name="T9" fmla="*/ 162 h 235"/>
                <a:gd name="T10" fmla="*/ 98 w 159"/>
                <a:gd name="T11" fmla="*/ 233 h 235"/>
                <a:gd name="T12" fmla="*/ 114 w 159"/>
                <a:gd name="T13" fmla="*/ 151 h 235"/>
                <a:gd name="T14" fmla="*/ 135 w 159"/>
                <a:gd name="T15" fmla="*/ 185 h 235"/>
                <a:gd name="T16" fmla="*/ 159 w 159"/>
                <a:gd name="T17" fmla="*/ 69 h 235"/>
                <a:gd name="T18" fmla="*/ 119 w 159"/>
                <a:gd name="T19" fmla="*/ 0 h 235"/>
                <a:gd name="T20" fmla="*/ 40 w 159"/>
                <a:gd name="T2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235">
                  <a:moveTo>
                    <a:pt x="4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79"/>
                    <a:pt x="54" y="186"/>
                  </a:cubicBezTo>
                  <a:cubicBezTo>
                    <a:pt x="68" y="193"/>
                    <a:pt x="63" y="147"/>
                    <a:pt x="80" y="162"/>
                  </a:cubicBezTo>
                  <a:cubicBezTo>
                    <a:pt x="96" y="177"/>
                    <a:pt x="70" y="235"/>
                    <a:pt x="98" y="233"/>
                  </a:cubicBezTo>
                  <a:cubicBezTo>
                    <a:pt x="126" y="230"/>
                    <a:pt x="91" y="147"/>
                    <a:pt x="114" y="151"/>
                  </a:cubicBezTo>
                  <a:cubicBezTo>
                    <a:pt x="138" y="156"/>
                    <a:pt x="114" y="189"/>
                    <a:pt x="135" y="185"/>
                  </a:cubicBezTo>
                  <a:cubicBezTo>
                    <a:pt x="156" y="182"/>
                    <a:pt x="159" y="69"/>
                    <a:pt x="159" y="69"/>
                  </a:cubicBezTo>
                  <a:cubicBezTo>
                    <a:pt x="119" y="0"/>
                    <a:pt x="119" y="0"/>
                    <a:pt x="119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94CB4B11-ED41-443F-9EF1-C23C686C7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764" y="5254276"/>
              <a:ext cx="153040" cy="132969"/>
            </a:xfrm>
            <a:custGeom>
              <a:avLst/>
              <a:gdLst>
                <a:gd name="T0" fmla="*/ 61 w 244"/>
                <a:gd name="T1" fmla="*/ 212 h 212"/>
                <a:gd name="T2" fmla="*/ 183 w 244"/>
                <a:gd name="T3" fmla="*/ 212 h 212"/>
                <a:gd name="T4" fmla="*/ 244 w 244"/>
                <a:gd name="T5" fmla="*/ 106 h 212"/>
                <a:gd name="T6" fmla="*/ 183 w 244"/>
                <a:gd name="T7" fmla="*/ 0 h 212"/>
                <a:gd name="T8" fmla="*/ 61 w 244"/>
                <a:gd name="T9" fmla="*/ 0 h 212"/>
                <a:gd name="T10" fmla="*/ 0 w 244"/>
                <a:gd name="T11" fmla="*/ 106 h 212"/>
                <a:gd name="T12" fmla="*/ 61 w 244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212">
                  <a:moveTo>
                    <a:pt x="61" y="212"/>
                  </a:moveTo>
                  <a:lnTo>
                    <a:pt x="183" y="212"/>
                  </a:lnTo>
                  <a:lnTo>
                    <a:pt x="244" y="106"/>
                  </a:lnTo>
                  <a:lnTo>
                    <a:pt x="183" y="0"/>
                  </a:lnTo>
                  <a:lnTo>
                    <a:pt x="61" y="0"/>
                  </a:lnTo>
                  <a:lnTo>
                    <a:pt x="0" y="106"/>
                  </a:lnTo>
                  <a:lnTo>
                    <a:pt x="61" y="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FC3145C3-28E0-4CC9-914E-30435AEC79CF}"/>
              </a:ext>
            </a:extLst>
          </p:cNvPr>
          <p:cNvGrpSpPr/>
          <p:nvPr/>
        </p:nvGrpSpPr>
        <p:grpSpPr>
          <a:xfrm>
            <a:off x="7793383" y="4105943"/>
            <a:ext cx="214768" cy="85389"/>
            <a:chOff x="7692204" y="5153920"/>
            <a:chExt cx="354376" cy="525606"/>
          </a:xfrm>
        </p:grpSpPr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3B7BA3DD-8C0E-4B14-9337-BE0AF1704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547" y="5259921"/>
              <a:ext cx="292281" cy="65230"/>
            </a:xfrm>
            <a:custGeom>
              <a:avLst/>
              <a:gdLst>
                <a:gd name="T0" fmla="*/ 34 w 303"/>
                <a:gd name="T1" fmla="*/ 68 h 68"/>
                <a:gd name="T2" fmla="*/ 269 w 303"/>
                <a:gd name="T3" fmla="*/ 68 h 68"/>
                <a:gd name="T4" fmla="*/ 303 w 303"/>
                <a:gd name="T5" fmla="*/ 34 h 68"/>
                <a:gd name="T6" fmla="*/ 269 w 303"/>
                <a:gd name="T7" fmla="*/ 0 h 68"/>
                <a:gd name="T8" fmla="*/ 34 w 303"/>
                <a:gd name="T9" fmla="*/ 0 h 68"/>
                <a:gd name="T10" fmla="*/ 0 w 303"/>
                <a:gd name="T11" fmla="*/ 34 h 68"/>
                <a:gd name="T12" fmla="*/ 34 w 303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8">
                  <a:moveTo>
                    <a:pt x="34" y="68"/>
                  </a:moveTo>
                  <a:cubicBezTo>
                    <a:pt x="269" y="68"/>
                    <a:pt x="269" y="68"/>
                    <a:pt x="269" y="68"/>
                  </a:cubicBezTo>
                  <a:cubicBezTo>
                    <a:pt x="287" y="68"/>
                    <a:pt x="303" y="52"/>
                    <a:pt x="303" y="34"/>
                  </a:cubicBezTo>
                  <a:cubicBezTo>
                    <a:pt x="303" y="15"/>
                    <a:pt x="287" y="0"/>
                    <a:pt x="26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AF266E4B-5998-4F8A-A96D-EF8111AA3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2204" y="5344595"/>
              <a:ext cx="354376" cy="62722"/>
            </a:xfrm>
            <a:custGeom>
              <a:avLst/>
              <a:gdLst>
                <a:gd name="T0" fmla="*/ 335 w 367"/>
                <a:gd name="T1" fmla="*/ 0 h 65"/>
                <a:gd name="T2" fmla="*/ 33 w 367"/>
                <a:gd name="T3" fmla="*/ 0 h 65"/>
                <a:gd name="T4" fmla="*/ 0 w 367"/>
                <a:gd name="T5" fmla="*/ 33 h 65"/>
                <a:gd name="T6" fmla="*/ 33 w 367"/>
                <a:gd name="T7" fmla="*/ 65 h 65"/>
                <a:gd name="T8" fmla="*/ 335 w 367"/>
                <a:gd name="T9" fmla="*/ 65 h 65"/>
                <a:gd name="T10" fmla="*/ 367 w 367"/>
                <a:gd name="T11" fmla="*/ 33 h 65"/>
                <a:gd name="T12" fmla="*/ 335 w 367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65">
                  <a:moveTo>
                    <a:pt x="33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0"/>
                    <a:pt x="15" y="65"/>
                    <a:pt x="33" y="65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53" y="65"/>
                    <a:pt x="367" y="50"/>
                    <a:pt x="367" y="33"/>
                  </a:cubicBezTo>
                  <a:cubicBezTo>
                    <a:pt x="367" y="15"/>
                    <a:pt x="353" y="0"/>
                    <a:pt x="3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80754DF9-FC1D-4431-ACF2-8363ABAE3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357" y="5414216"/>
              <a:ext cx="335559" cy="65858"/>
            </a:xfrm>
            <a:custGeom>
              <a:avLst/>
              <a:gdLst>
                <a:gd name="T0" fmla="*/ 314 w 348"/>
                <a:gd name="T1" fmla="*/ 0 h 68"/>
                <a:gd name="T2" fmla="*/ 34 w 348"/>
                <a:gd name="T3" fmla="*/ 0 h 68"/>
                <a:gd name="T4" fmla="*/ 0 w 348"/>
                <a:gd name="T5" fmla="*/ 34 h 68"/>
                <a:gd name="T6" fmla="*/ 34 w 348"/>
                <a:gd name="T7" fmla="*/ 68 h 68"/>
                <a:gd name="T8" fmla="*/ 314 w 348"/>
                <a:gd name="T9" fmla="*/ 68 h 68"/>
                <a:gd name="T10" fmla="*/ 348 w 348"/>
                <a:gd name="T11" fmla="*/ 34 h 68"/>
                <a:gd name="T12" fmla="*/ 314 w 348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68">
                  <a:moveTo>
                    <a:pt x="31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314" y="68"/>
                    <a:pt x="314" y="68"/>
                    <a:pt x="314" y="68"/>
                  </a:cubicBezTo>
                  <a:cubicBezTo>
                    <a:pt x="333" y="68"/>
                    <a:pt x="348" y="53"/>
                    <a:pt x="348" y="34"/>
                  </a:cubicBezTo>
                  <a:cubicBezTo>
                    <a:pt x="348" y="16"/>
                    <a:pt x="333" y="0"/>
                    <a:pt x="3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94E231AA-A95A-42D7-901C-3F40F9905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1091" y="5502026"/>
              <a:ext cx="277856" cy="69621"/>
            </a:xfrm>
            <a:custGeom>
              <a:avLst/>
              <a:gdLst>
                <a:gd name="T0" fmla="*/ 252 w 288"/>
                <a:gd name="T1" fmla="*/ 0 h 72"/>
                <a:gd name="T2" fmla="*/ 36 w 288"/>
                <a:gd name="T3" fmla="*/ 0 h 72"/>
                <a:gd name="T4" fmla="*/ 0 w 288"/>
                <a:gd name="T5" fmla="*/ 36 h 72"/>
                <a:gd name="T6" fmla="*/ 36 w 288"/>
                <a:gd name="T7" fmla="*/ 72 h 72"/>
                <a:gd name="T8" fmla="*/ 252 w 288"/>
                <a:gd name="T9" fmla="*/ 72 h 72"/>
                <a:gd name="T10" fmla="*/ 288 w 288"/>
                <a:gd name="T11" fmla="*/ 36 h 72"/>
                <a:gd name="T12" fmla="*/ 252 w 288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72">
                  <a:moveTo>
                    <a:pt x="25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252" y="72"/>
                    <a:pt x="252" y="72"/>
                    <a:pt x="252" y="72"/>
                  </a:cubicBezTo>
                  <a:cubicBezTo>
                    <a:pt x="272" y="72"/>
                    <a:pt x="288" y="56"/>
                    <a:pt x="288" y="36"/>
                  </a:cubicBezTo>
                  <a:cubicBezTo>
                    <a:pt x="288" y="16"/>
                    <a:pt x="272" y="0"/>
                    <a:pt x="2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22BC28EF-854A-4676-8139-84B6F4F9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5588" y="5204726"/>
              <a:ext cx="196945" cy="43278"/>
            </a:xfrm>
            <a:custGeom>
              <a:avLst/>
              <a:gdLst>
                <a:gd name="T0" fmla="*/ 23 w 204"/>
                <a:gd name="T1" fmla="*/ 45 h 45"/>
                <a:gd name="T2" fmla="*/ 182 w 204"/>
                <a:gd name="T3" fmla="*/ 45 h 45"/>
                <a:gd name="T4" fmla="*/ 204 w 204"/>
                <a:gd name="T5" fmla="*/ 22 h 45"/>
                <a:gd name="T6" fmla="*/ 182 w 204"/>
                <a:gd name="T7" fmla="*/ 0 h 45"/>
                <a:gd name="T8" fmla="*/ 23 w 204"/>
                <a:gd name="T9" fmla="*/ 0 h 45"/>
                <a:gd name="T10" fmla="*/ 0 w 204"/>
                <a:gd name="T11" fmla="*/ 22 h 45"/>
                <a:gd name="T12" fmla="*/ 23 w 204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45">
                  <a:moveTo>
                    <a:pt x="23" y="45"/>
                  </a:moveTo>
                  <a:cubicBezTo>
                    <a:pt x="182" y="45"/>
                    <a:pt x="182" y="45"/>
                    <a:pt x="182" y="45"/>
                  </a:cubicBezTo>
                  <a:cubicBezTo>
                    <a:pt x="194" y="45"/>
                    <a:pt x="204" y="35"/>
                    <a:pt x="204" y="22"/>
                  </a:cubicBezTo>
                  <a:cubicBezTo>
                    <a:pt x="204" y="10"/>
                    <a:pt x="194" y="0"/>
                    <a:pt x="18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3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65C95258-B00C-4EA4-9AED-D58E46660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250" y="5581055"/>
              <a:ext cx="183146" cy="51432"/>
            </a:xfrm>
            <a:custGeom>
              <a:avLst/>
              <a:gdLst>
                <a:gd name="T0" fmla="*/ 163 w 190"/>
                <a:gd name="T1" fmla="*/ 0 h 53"/>
                <a:gd name="T2" fmla="*/ 27 w 190"/>
                <a:gd name="T3" fmla="*/ 0 h 53"/>
                <a:gd name="T4" fmla="*/ 0 w 190"/>
                <a:gd name="T5" fmla="*/ 26 h 53"/>
                <a:gd name="T6" fmla="*/ 27 w 190"/>
                <a:gd name="T7" fmla="*/ 53 h 53"/>
                <a:gd name="T8" fmla="*/ 163 w 190"/>
                <a:gd name="T9" fmla="*/ 53 h 53"/>
                <a:gd name="T10" fmla="*/ 190 w 190"/>
                <a:gd name="T11" fmla="*/ 26 h 53"/>
                <a:gd name="T12" fmla="*/ 163 w 19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53">
                  <a:moveTo>
                    <a:pt x="16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78" y="53"/>
                    <a:pt x="190" y="41"/>
                    <a:pt x="190" y="26"/>
                  </a:cubicBezTo>
                  <a:cubicBezTo>
                    <a:pt x="190" y="11"/>
                    <a:pt x="178" y="0"/>
                    <a:pt x="1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0A77CB0-3F64-4DA5-B8C9-97C52C204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782" y="5153920"/>
              <a:ext cx="94710" cy="39515"/>
            </a:xfrm>
            <a:custGeom>
              <a:avLst/>
              <a:gdLst>
                <a:gd name="T0" fmla="*/ 21 w 98"/>
                <a:gd name="T1" fmla="*/ 41 h 41"/>
                <a:gd name="T2" fmla="*/ 77 w 98"/>
                <a:gd name="T3" fmla="*/ 41 h 41"/>
                <a:gd name="T4" fmla="*/ 98 w 98"/>
                <a:gd name="T5" fmla="*/ 21 h 41"/>
                <a:gd name="T6" fmla="*/ 77 w 98"/>
                <a:gd name="T7" fmla="*/ 0 h 41"/>
                <a:gd name="T8" fmla="*/ 21 w 98"/>
                <a:gd name="T9" fmla="*/ 0 h 41"/>
                <a:gd name="T10" fmla="*/ 0 w 98"/>
                <a:gd name="T11" fmla="*/ 21 h 41"/>
                <a:gd name="T12" fmla="*/ 21 w 98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41">
                  <a:moveTo>
                    <a:pt x="21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89" y="41"/>
                    <a:pt x="98" y="32"/>
                    <a:pt x="98" y="21"/>
                  </a:cubicBezTo>
                  <a:cubicBezTo>
                    <a:pt x="98" y="9"/>
                    <a:pt x="89" y="0"/>
                    <a:pt x="7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9" y="41"/>
                    <a:pt x="21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7BF8752B-323A-4A02-A31F-4278B608D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682" y="5638757"/>
              <a:ext cx="87810" cy="40769"/>
            </a:xfrm>
            <a:custGeom>
              <a:avLst/>
              <a:gdLst>
                <a:gd name="T0" fmla="*/ 70 w 91"/>
                <a:gd name="T1" fmla="*/ 0 h 42"/>
                <a:gd name="T2" fmla="*/ 21 w 91"/>
                <a:gd name="T3" fmla="*/ 0 h 42"/>
                <a:gd name="T4" fmla="*/ 0 w 91"/>
                <a:gd name="T5" fmla="*/ 21 h 42"/>
                <a:gd name="T6" fmla="*/ 21 w 91"/>
                <a:gd name="T7" fmla="*/ 42 h 42"/>
                <a:gd name="T8" fmla="*/ 70 w 91"/>
                <a:gd name="T9" fmla="*/ 42 h 42"/>
                <a:gd name="T10" fmla="*/ 91 w 91"/>
                <a:gd name="T11" fmla="*/ 21 h 42"/>
                <a:gd name="T12" fmla="*/ 70 w 91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42">
                  <a:moveTo>
                    <a:pt x="7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2"/>
                    <a:pt x="21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82" y="42"/>
                    <a:pt x="91" y="32"/>
                    <a:pt x="91" y="21"/>
                  </a:cubicBezTo>
                  <a:cubicBezTo>
                    <a:pt x="91" y="9"/>
                    <a:pt x="82" y="0"/>
                    <a:pt x="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871CC0F7-3892-43ED-BEF8-EDBED6959C59}"/>
              </a:ext>
            </a:extLst>
          </p:cNvPr>
          <p:cNvGrpSpPr/>
          <p:nvPr/>
        </p:nvGrpSpPr>
        <p:grpSpPr>
          <a:xfrm>
            <a:off x="8078822" y="3164712"/>
            <a:ext cx="187179" cy="90573"/>
            <a:chOff x="5158020" y="5082723"/>
            <a:chExt cx="966788" cy="1089025"/>
          </a:xfrm>
        </p:grpSpPr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8B89F822-F673-42D6-9C04-361B33AAF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445" y="5082723"/>
              <a:ext cx="744538" cy="158750"/>
            </a:xfrm>
            <a:custGeom>
              <a:avLst/>
              <a:gdLst>
                <a:gd name="T0" fmla="*/ 272 w 305"/>
                <a:gd name="T1" fmla="*/ 65 h 65"/>
                <a:gd name="T2" fmla="*/ 32 w 305"/>
                <a:gd name="T3" fmla="*/ 65 h 65"/>
                <a:gd name="T4" fmla="*/ 0 w 305"/>
                <a:gd name="T5" fmla="*/ 33 h 65"/>
                <a:gd name="T6" fmla="*/ 32 w 305"/>
                <a:gd name="T7" fmla="*/ 0 h 65"/>
                <a:gd name="T8" fmla="*/ 272 w 305"/>
                <a:gd name="T9" fmla="*/ 0 h 65"/>
                <a:gd name="T10" fmla="*/ 305 w 305"/>
                <a:gd name="T11" fmla="*/ 33 h 65"/>
                <a:gd name="T12" fmla="*/ 272 w 305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65">
                  <a:moveTo>
                    <a:pt x="272" y="65"/>
                  </a:move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90" y="0"/>
                    <a:pt x="305" y="15"/>
                    <a:pt x="305" y="33"/>
                  </a:cubicBezTo>
                  <a:cubicBezTo>
                    <a:pt x="305" y="50"/>
                    <a:pt x="290" y="65"/>
                    <a:pt x="272" y="6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AB908FDC-0401-468D-BF95-241FC3E96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8020" y="5271635"/>
              <a:ext cx="966788" cy="900113"/>
            </a:xfrm>
            <a:custGeom>
              <a:avLst/>
              <a:gdLst>
                <a:gd name="T0" fmla="*/ 324 w 396"/>
                <a:gd name="T1" fmla="*/ 59 h 369"/>
                <a:gd name="T2" fmla="*/ 321 w 396"/>
                <a:gd name="T3" fmla="*/ 0 h 369"/>
                <a:gd name="T4" fmla="*/ 69 w 396"/>
                <a:gd name="T5" fmla="*/ 0 h 369"/>
                <a:gd name="T6" fmla="*/ 17 w 396"/>
                <a:gd name="T7" fmla="*/ 141 h 369"/>
                <a:gd name="T8" fmla="*/ 83 w 396"/>
                <a:gd name="T9" fmla="*/ 344 h 369"/>
                <a:gd name="T10" fmla="*/ 381 w 396"/>
                <a:gd name="T11" fmla="*/ 253 h 369"/>
                <a:gd name="T12" fmla="*/ 324 w 396"/>
                <a:gd name="T13" fmla="*/ 59 h 369"/>
                <a:gd name="T14" fmla="*/ 121 w 396"/>
                <a:gd name="T15" fmla="*/ 131 h 369"/>
                <a:gd name="T16" fmla="*/ 42 w 396"/>
                <a:gd name="T17" fmla="*/ 129 h 369"/>
                <a:gd name="T18" fmla="*/ 93 w 396"/>
                <a:gd name="T19" fmla="*/ 23 h 369"/>
                <a:gd name="T20" fmla="*/ 298 w 396"/>
                <a:gd name="T21" fmla="*/ 19 h 369"/>
                <a:gd name="T22" fmla="*/ 340 w 396"/>
                <a:gd name="T23" fmla="*/ 128 h 369"/>
                <a:gd name="T24" fmla="*/ 121 w 396"/>
                <a:gd name="T25" fmla="*/ 13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369">
                  <a:moveTo>
                    <a:pt x="324" y="59"/>
                  </a:moveTo>
                  <a:cubicBezTo>
                    <a:pt x="306" y="24"/>
                    <a:pt x="321" y="0"/>
                    <a:pt x="32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2" y="45"/>
                    <a:pt x="34" y="100"/>
                    <a:pt x="17" y="141"/>
                  </a:cubicBezTo>
                  <a:cubicBezTo>
                    <a:pt x="0" y="181"/>
                    <a:pt x="10" y="319"/>
                    <a:pt x="83" y="344"/>
                  </a:cubicBezTo>
                  <a:cubicBezTo>
                    <a:pt x="157" y="369"/>
                    <a:pt x="365" y="367"/>
                    <a:pt x="381" y="253"/>
                  </a:cubicBezTo>
                  <a:cubicBezTo>
                    <a:pt x="396" y="138"/>
                    <a:pt x="342" y="94"/>
                    <a:pt x="324" y="59"/>
                  </a:cubicBezTo>
                  <a:moveTo>
                    <a:pt x="121" y="131"/>
                  </a:moveTo>
                  <a:cubicBezTo>
                    <a:pt x="82" y="171"/>
                    <a:pt x="42" y="129"/>
                    <a:pt x="42" y="129"/>
                  </a:cubicBezTo>
                  <a:cubicBezTo>
                    <a:pt x="82" y="87"/>
                    <a:pt x="93" y="23"/>
                    <a:pt x="93" y="23"/>
                  </a:cubicBezTo>
                  <a:cubicBezTo>
                    <a:pt x="298" y="19"/>
                    <a:pt x="298" y="19"/>
                    <a:pt x="298" y="19"/>
                  </a:cubicBezTo>
                  <a:cubicBezTo>
                    <a:pt x="291" y="56"/>
                    <a:pt x="340" y="128"/>
                    <a:pt x="340" y="128"/>
                  </a:cubicBezTo>
                  <a:cubicBezTo>
                    <a:pt x="296" y="84"/>
                    <a:pt x="159" y="91"/>
                    <a:pt x="121" y="1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4" name="Freeform 142">
              <a:extLst>
                <a:ext uri="{FF2B5EF4-FFF2-40B4-BE49-F238E27FC236}">
                  <a16:creationId xmlns:a16="http://schemas.microsoft.com/office/drawing/2014/main" id="{D85A1334-3C8F-465E-872C-BFF9379CE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195" y="5082723"/>
              <a:ext cx="331788" cy="158750"/>
            </a:xfrm>
            <a:custGeom>
              <a:avLst/>
              <a:gdLst>
                <a:gd name="T0" fmla="*/ 103 w 136"/>
                <a:gd name="T1" fmla="*/ 0 h 65"/>
                <a:gd name="T2" fmla="*/ 0 w 136"/>
                <a:gd name="T3" fmla="*/ 0 h 65"/>
                <a:gd name="T4" fmla="*/ 0 w 136"/>
                <a:gd name="T5" fmla="*/ 65 h 65"/>
                <a:gd name="T6" fmla="*/ 103 w 136"/>
                <a:gd name="T7" fmla="*/ 65 h 65"/>
                <a:gd name="T8" fmla="*/ 136 w 136"/>
                <a:gd name="T9" fmla="*/ 33 h 65"/>
                <a:gd name="T10" fmla="*/ 103 w 136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65">
                  <a:moveTo>
                    <a:pt x="1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21" y="65"/>
                    <a:pt x="136" y="50"/>
                    <a:pt x="136" y="33"/>
                  </a:cubicBezTo>
                  <a:cubicBezTo>
                    <a:pt x="136" y="15"/>
                    <a:pt x="121" y="0"/>
                    <a:pt x="10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5" name="Freeform 143">
              <a:extLst>
                <a:ext uri="{FF2B5EF4-FFF2-40B4-BE49-F238E27FC236}">
                  <a16:creationId xmlns:a16="http://schemas.microsoft.com/office/drawing/2014/main" id="{CA56E74B-561C-4489-882F-65C9C7F86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195" y="5271635"/>
              <a:ext cx="455613" cy="868363"/>
            </a:xfrm>
            <a:custGeom>
              <a:avLst/>
              <a:gdLst>
                <a:gd name="T0" fmla="*/ 112 w 187"/>
                <a:gd name="T1" fmla="*/ 0 h 356"/>
                <a:gd name="T2" fmla="*/ 0 w 187"/>
                <a:gd name="T3" fmla="*/ 0 h 356"/>
                <a:gd name="T4" fmla="*/ 0 w 187"/>
                <a:gd name="T5" fmla="*/ 21 h 356"/>
                <a:gd name="T6" fmla="*/ 89 w 187"/>
                <a:gd name="T7" fmla="*/ 19 h 356"/>
                <a:gd name="T8" fmla="*/ 131 w 187"/>
                <a:gd name="T9" fmla="*/ 128 h 356"/>
                <a:gd name="T10" fmla="*/ 27 w 187"/>
                <a:gd name="T11" fmla="*/ 98 h 356"/>
                <a:gd name="T12" fmla="*/ 0 w 187"/>
                <a:gd name="T13" fmla="*/ 99 h 356"/>
                <a:gd name="T14" fmla="*/ 0 w 187"/>
                <a:gd name="T15" fmla="*/ 356 h 356"/>
                <a:gd name="T16" fmla="*/ 172 w 187"/>
                <a:gd name="T17" fmla="*/ 253 h 356"/>
                <a:gd name="T18" fmla="*/ 115 w 187"/>
                <a:gd name="T19" fmla="*/ 59 h 356"/>
                <a:gd name="T20" fmla="*/ 112 w 187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356">
                  <a:moveTo>
                    <a:pt x="1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2" y="56"/>
                    <a:pt x="131" y="128"/>
                    <a:pt x="131" y="128"/>
                  </a:cubicBezTo>
                  <a:cubicBezTo>
                    <a:pt x="111" y="107"/>
                    <a:pt x="69" y="98"/>
                    <a:pt x="27" y="98"/>
                  </a:cubicBezTo>
                  <a:cubicBezTo>
                    <a:pt x="18" y="98"/>
                    <a:pt x="9" y="98"/>
                    <a:pt x="0" y="99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79" y="351"/>
                    <a:pt x="162" y="323"/>
                    <a:pt x="172" y="253"/>
                  </a:cubicBezTo>
                  <a:cubicBezTo>
                    <a:pt x="187" y="138"/>
                    <a:pt x="133" y="94"/>
                    <a:pt x="115" y="59"/>
                  </a:cubicBezTo>
                  <a:cubicBezTo>
                    <a:pt x="97" y="24"/>
                    <a:pt x="112" y="0"/>
                    <a:pt x="11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141454DD-DB1A-EE5D-1804-40FC4327B9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2040" y="2763557"/>
            <a:ext cx="1424744" cy="1211686"/>
            <a:chOff x="3008" y="1709"/>
            <a:chExt cx="1664" cy="1091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89A42DDA-0649-6E26-B58F-7EB637409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8" y="1709"/>
              <a:ext cx="1664" cy="1091"/>
            </a:xfrm>
            <a:custGeom>
              <a:avLst/>
              <a:gdLst>
                <a:gd name="T0" fmla="*/ 1112 w 1452"/>
                <a:gd name="T1" fmla="*/ 616 h 951"/>
                <a:gd name="T2" fmla="*/ 929 w 1452"/>
                <a:gd name="T3" fmla="*/ 460 h 951"/>
                <a:gd name="T4" fmla="*/ 872 w 1452"/>
                <a:gd name="T5" fmla="*/ 524 h 951"/>
                <a:gd name="T6" fmla="*/ 1028 w 1452"/>
                <a:gd name="T7" fmla="*/ 657 h 951"/>
                <a:gd name="T8" fmla="*/ 1035 w 1452"/>
                <a:gd name="T9" fmla="*/ 825 h 951"/>
                <a:gd name="T10" fmla="*/ 985 w 1452"/>
                <a:gd name="T11" fmla="*/ 847 h 951"/>
                <a:gd name="T12" fmla="*/ 926 w 1452"/>
                <a:gd name="T13" fmla="*/ 599 h 951"/>
                <a:gd name="T14" fmla="*/ 853 w 1452"/>
                <a:gd name="T15" fmla="*/ 794 h 951"/>
                <a:gd name="T16" fmla="*/ 726 w 1452"/>
                <a:gd name="T17" fmla="*/ 747 h 951"/>
                <a:gd name="T18" fmla="*/ 696 w 1452"/>
                <a:gd name="T19" fmla="*/ 678 h 951"/>
                <a:gd name="T20" fmla="*/ 644 w 1452"/>
                <a:gd name="T21" fmla="*/ 644 h 951"/>
                <a:gd name="T22" fmla="*/ 592 w 1452"/>
                <a:gd name="T23" fmla="*/ 727 h 951"/>
                <a:gd name="T24" fmla="*/ 514 w 1452"/>
                <a:gd name="T25" fmla="*/ 688 h 951"/>
                <a:gd name="T26" fmla="*/ 465 w 1452"/>
                <a:gd name="T27" fmla="*/ 868 h 951"/>
                <a:gd name="T28" fmla="*/ 421 w 1452"/>
                <a:gd name="T29" fmla="*/ 752 h 951"/>
                <a:gd name="T30" fmla="*/ 524 w 1452"/>
                <a:gd name="T31" fmla="*/ 557 h 951"/>
                <a:gd name="T32" fmla="*/ 572 w 1452"/>
                <a:gd name="T33" fmla="*/ 429 h 951"/>
                <a:gd name="T34" fmla="*/ 345 w 1452"/>
                <a:gd name="T35" fmla="*/ 634 h 951"/>
                <a:gd name="T36" fmla="*/ 380 w 1452"/>
                <a:gd name="T37" fmla="*/ 509 h 951"/>
                <a:gd name="T38" fmla="*/ 140 w 1452"/>
                <a:gd name="T39" fmla="*/ 109 h 951"/>
                <a:gd name="T40" fmla="*/ 455 w 1452"/>
                <a:gd name="T41" fmla="*/ 158 h 951"/>
                <a:gd name="T42" fmla="*/ 439 w 1452"/>
                <a:gd name="T43" fmla="*/ 35 h 951"/>
                <a:gd name="T44" fmla="*/ 570 w 1452"/>
                <a:gd name="T45" fmla="*/ 235 h 951"/>
                <a:gd name="T46" fmla="*/ 509 w 1452"/>
                <a:gd name="T47" fmla="*/ 102 h 951"/>
                <a:gd name="T48" fmla="*/ 918 w 1452"/>
                <a:gd name="T49" fmla="*/ 93 h 951"/>
                <a:gd name="T50" fmla="*/ 896 w 1452"/>
                <a:gd name="T51" fmla="*/ 240 h 951"/>
                <a:gd name="T52" fmla="*/ 1053 w 1452"/>
                <a:gd name="T53" fmla="*/ 23 h 951"/>
                <a:gd name="T54" fmla="*/ 1027 w 1452"/>
                <a:gd name="T55" fmla="*/ 116 h 951"/>
                <a:gd name="T56" fmla="*/ 1018 w 1452"/>
                <a:gd name="T57" fmla="*/ 237 h 951"/>
                <a:gd name="T58" fmla="*/ 1123 w 1452"/>
                <a:gd name="T59" fmla="*/ 370 h 951"/>
                <a:gd name="T60" fmla="*/ 763 w 1452"/>
                <a:gd name="T61" fmla="*/ 445 h 951"/>
                <a:gd name="T62" fmla="*/ 846 w 1452"/>
                <a:gd name="T63" fmla="*/ 404 h 951"/>
                <a:gd name="T64" fmla="*/ 857 w 1452"/>
                <a:gd name="T65" fmla="*/ 255 h 951"/>
                <a:gd name="T66" fmla="*/ 634 w 1452"/>
                <a:gd name="T67" fmla="*/ 325 h 951"/>
                <a:gd name="T68" fmla="*/ 635 w 1452"/>
                <a:gd name="T69" fmla="*/ 429 h 951"/>
                <a:gd name="T70" fmla="*/ 683 w 1452"/>
                <a:gd name="T71" fmla="*/ 452 h 951"/>
                <a:gd name="T72" fmla="*/ 101 w 1452"/>
                <a:gd name="T73" fmla="*/ 118 h 951"/>
                <a:gd name="T74" fmla="*/ 286 w 1452"/>
                <a:gd name="T75" fmla="*/ 302 h 951"/>
                <a:gd name="T76" fmla="*/ 544 w 1452"/>
                <a:gd name="T77" fmla="*/ 314 h 951"/>
                <a:gd name="T78" fmla="*/ 1276 w 1452"/>
                <a:gd name="T79" fmla="*/ 262 h 951"/>
                <a:gd name="T80" fmla="*/ 1333 w 1452"/>
                <a:gd name="T81" fmla="*/ 137 h 951"/>
                <a:gd name="T82" fmla="*/ 1362 w 1452"/>
                <a:gd name="T83" fmla="*/ 155 h 951"/>
                <a:gd name="T84" fmla="*/ 1270 w 1452"/>
                <a:gd name="T85" fmla="*/ 230 h 951"/>
                <a:gd name="T86" fmla="*/ 558 w 1452"/>
                <a:gd name="T87" fmla="*/ 419 h 951"/>
                <a:gd name="T88" fmla="*/ 417 w 1452"/>
                <a:gd name="T89" fmla="*/ 443 h 951"/>
                <a:gd name="T90" fmla="*/ 371 w 1452"/>
                <a:gd name="T91" fmla="*/ 410 h 951"/>
                <a:gd name="T92" fmla="*/ 1054 w 1452"/>
                <a:gd name="T93" fmla="*/ 391 h 951"/>
                <a:gd name="T94" fmla="*/ 607 w 1452"/>
                <a:gd name="T95" fmla="*/ 516 h 951"/>
                <a:gd name="T96" fmla="*/ 737 w 1452"/>
                <a:gd name="T97" fmla="*/ 585 h 951"/>
                <a:gd name="T98" fmla="*/ 858 w 1452"/>
                <a:gd name="T99" fmla="*/ 543 h 951"/>
                <a:gd name="T100" fmla="*/ 669 w 1452"/>
                <a:gd name="T101" fmla="*/ 522 h 951"/>
                <a:gd name="T102" fmla="*/ 966 w 1452"/>
                <a:gd name="T103" fmla="*/ 287 h 951"/>
                <a:gd name="T104" fmla="*/ 373 w 1452"/>
                <a:gd name="T105" fmla="*/ 340 h 951"/>
                <a:gd name="T106" fmla="*/ 395 w 1452"/>
                <a:gd name="T107" fmla="*/ 329 h 951"/>
                <a:gd name="T108" fmla="*/ 1092 w 1452"/>
                <a:gd name="T109" fmla="*/ 351 h 951"/>
                <a:gd name="T110" fmla="*/ 1104 w 1452"/>
                <a:gd name="T111" fmla="*/ 284 h 951"/>
                <a:gd name="T112" fmla="*/ 1104 w 1452"/>
                <a:gd name="T113" fmla="*/ 284 h 951"/>
                <a:gd name="T114" fmla="*/ 575 w 1452"/>
                <a:gd name="T115" fmla="*/ 365 h 951"/>
                <a:gd name="T116" fmla="*/ 1062 w 1452"/>
                <a:gd name="T117" fmla="*/ 321 h 951"/>
                <a:gd name="T118" fmla="*/ 858 w 1452"/>
                <a:gd name="T119" fmla="*/ 344 h 951"/>
                <a:gd name="T120" fmla="*/ 791 w 1452"/>
                <a:gd name="T121" fmla="*/ 669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2" h="951">
                  <a:moveTo>
                    <a:pt x="1079" y="377"/>
                  </a:moveTo>
                  <a:cubicBezTo>
                    <a:pt x="1081" y="378"/>
                    <a:pt x="1082" y="380"/>
                    <a:pt x="1083" y="380"/>
                  </a:cubicBezTo>
                  <a:cubicBezTo>
                    <a:pt x="1087" y="380"/>
                    <a:pt x="1091" y="379"/>
                    <a:pt x="1095" y="380"/>
                  </a:cubicBezTo>
                  <a:cubicBezTo>
                    <a:pt x="1116" y="385"/>
                    <a:pt x="1137" y="390"/>
                    <a:pt x="1157" y="396"/>
                  </a:cubicBezTo>
                  <a:cubicBezTo>
                    <a:pt x="1180" y="401"/>
                    <a:pt x="1196" y="415"/>
                    <a:pt x="1210" y="432"/>
                  </a:cubicBezTo>
                  <a:cubicBezTo>
                    <a:pt x="1220" y="445"/>
                    <a:pt x="1224" y="460"/>
                    <a:pt x="1218" y="475"/>
                  </a:cubicBezTo>
                  <a:cubicBezTo>
                    <a:pt x="1215" y="483"/>
                    <a:pt x="1208" y="493"/>
                    <a:pt x="1200" y="496"/>
                  </a:cubicBezTo>
                  <a:cubicBezTo>
                    <a:pt x="1168" y="508"/>
                    <a:pt x="1134" y="518"/>
                    <a:pt x="1101" y="528"/>
                  </a:cubicBezTo>
                  <a:cubicBezTo>
                    <a:pt x="1097" y="529"/>
                    <a:pt x="1091" y="530"/>
                    <a:pt x="1087" y="531"/>
                  </a:cubicBezTo>
                  <a:cubicBezTo>
                    <a:pt x="1089" y="536"/>
                    <a:pt x="1093" y="542"/>
                    <a:pt x="1094" y="547"/>
                  </a:cubicBezTo>
                  <a:cubicBezTo>
                    <a:pt x="1095" y="556"/>
                    <a:pt x="1088" y="557"/>
                    <a:pt x="1081" y="559"/>
                  </a:cubicBezTo>
                  <a:cubicBezTo>
                    <a:pt x="1083" y="565"/>
                    <a:pt x="1085" y="570"/>
                    <a:pt x="1087" y="575"/>
                  </a:cubicBezTo>
                  <a:cubicBezTo>
                    <a:pt x="1088" y="580"/>
                    <a:pt x="1091" y="586"/>
                    <a:pt x="1092" y="591"/>
                  </a:cubicBezTo>
                  <a:cubicBezTo>
                    <a:pt x="1095" y="602"/>
                    <a:pt x="1100" y="611"/>
                    <a:pt x="1112" y="616"/>
                  </a:cubicBezTo>
                  <a:cubicBezTo>
                    <a:pt x="1121" y="619"/>
                    <a:pt x="1128" y="630"/>
                    <a:pt x="1135" y="637"/>
                  </a:cubicBezTo>
                  <a:cubicBezTo>
                    <a:pt x="1132" y="641"/>
                    <a:pt x="1129" y="643"/>
                    <a:pt x="1127" y="646"/>
                  </a:cubicBezTo>
                  <a:cubicBezTo>
                    <a:pt x="1119" y="643"/>
                    <a:pt x="1112" y="639"/>
                    <a:pt x="1102" y="634"/>
                  </a:cubicBezTo>
                  <a:cubicBezTo>
                    <a:pt x="1102" y="642"/>
                    <a:pt x="1101" y="648"/>
                    <a:pt x="1101" y="654"/>
                  </a:cubicBezTo>
                  <a:cubicBezTo>
                    <a:pt x="1101" y="658"/>
                    <a:pt x="1103" y="663"/>
                    <a:pt x="1097" y="664"/>
                  </a:cubicBezTo>
                  <a:cubicBezTo>
                    <a:pt x="1091" y="664"/>
                    <a:pt x="1085" y="666"/>
                    <a:pt x="1082" y="658"/>
                  </a:cubicBezTo>
                  <a:cubicBezTo>
                    <a:pt x="1084" y="657"/>
                    <a:pt x="1085" y="657"/>
                    <a:pt x="1087" y="656"/>
                  </a:cubicBezTo>
                  <a:cubicBezTo>
                    <a:pt x="1086" y="656"/>
                    <a:pt x="1085" y="655"/>
                    <a:pt x="1084" y="655"/>
                  </a:cubicBezTo>
                  <a:cubicBezTo>
                    <a:pt x="1085" y="651"/>
                    <a:pt x="1084" y="647"/>
                    <a:pt x="1085" y="644"/>
                  </a:cubicBezTo>
                  <a:cubicBezTo>
                    <a:pt x="1090" y="630"/>
                    <a:pt x="1092" y="618"/>
                    <a:pt x="1082" y="605"/>
                  </a:cubicBezTo>
                  <a:cubicBezTo>
                    <a:pt x="1075" y="596"/>
                    <a:pt x="1071" y="585"/>
                    <a:pt x="1066" y="575"/>
                  </a:cubicBezTo>
                  <a:cubicBezTo>
                    <a:pt x="1042" y="578"/>
                    <a:pt x="1023" y="556"/>
                    <a:pt x="1024" y="530"/>
                  </a:cubicBezTo>
                  <a:cubicBezTo>
                    <a:pt x="1008" y="521"/>
                    <a:pt x="991" y="515"/>
                    <a:pt x="977" y="504"/>
                  </a:cubicBezTo>
                  <a:cubicBezTo>
                    <a:pt x="960" y="491"/>
                    <a:pt x="945" y="475"/>
                    <a:pt x="929" y="460"/>
                  </a:cubicBezTo>
                  <a:cubicBezTo>
                    <a:pt x="915" y="446"/>
                    <a:pt x="902" y="431"/>
                    <a:pt x="888" y="417"/>
                  </a:cubicBezTo>
                  <a:cubicBezTo>
                    <a:pt x="879" y="409"/>
                    <a:pt x="879" y="409"/>
                    <a:pt x="872" y="418"/>
                  </a:cubicBezTo>
                  <a:cubicBezTo>
                    <a:pt x="870" y="420"/>
                    <a:pt x="867" y="422"/>
                    <a:pt x="866" y="424"/>
                  </a:cubicBezTo>
                  <a:cubicBezTo>
                    <a:pt x="864" y="427"/>
                    <a:pt x="861" y="430"/>
                    <a:pt x="862" y="432"/>
                  </a:cubicBezTo>
                  <a:cubicBezTo>
                    <a:pt x="863" y="440"/>
                    <a:pt x="859" y="441"/>
                    <a:pt x="852" y="439"/>
                  </a:cubicBezTo>
                  <a:cubicBezTo>
                    <a:pt x="854" y="448"/>
                    <a:pt x="849" y="449"/>
                    <a:pt x="844" y="448"/>
                  </a:cubicBezTo>
                  <a:cubicBezTo>
                    <a:pt x="841" y="453"/>
                    <a:pt x="839" y="458"/>
                    <a:pt x="836" y="462"/>
                  </a:cubicBezTo>
                  <a:cubicBezTo>
                    <a:pt x="843" y="469"/>
                    <a:pt x="850" y="476"/>
                    <a:pt x="857" y="484"/>
                  </a:cubicBezTo>
                  <a:cubicBezTo>
                    <a:pt x="858" y="486"/>
                    <a:pt x="859" y="490"/>
                    <a:pt x="859" y="492"/>
                  </a:cubicBezTo>
                  <a:cubicBezTo>
                    <a:pt x="859" y="493"/>
                    <a:pt x="855" y="494"/>
                    <a:pt x="852" y="495"/>
                  </a:cubicBezTo>
                  <a:cubicBezTo>
                    <a:pt x="851" y="495"/>
                    <a:pt x="849" y="495"/>
                    <a:pt x="845" y="495"/>
                  </a:cubicBezTo>
                  <a:cubicBezTo>
                    <a:pt x="849" y="499"/>
                    <a:pt x="852" y="502"/>
                    <a:pt x="855" y="504"/>
                  </a:cubicBezTo>
                  <a:cubicBezTo>
                    <a:pt x="859" y="507"/>
                    <a:pt x="864" y="510"/>
                    <a:pt x="868" y="513"/>
                  </a:cubicBezTo>
                  <a:cubicBezTo>
                    <a:pt x="872" y="516"/>
                    <a:pt x="876" y="518"/>
                    <a:pt x="872" y="524"/>
                  </a:cubicBezTo>
                  <a:cubicBezTo>
                    <a:pt x="872" y="525"/>
                    <a:pt x="873" y="528"/>
                    <a:pt x="873" y="529"/>
                  </a:cubicBezTo>
                  <a:cubicBezTo>
                    <a:pt x="876" y="527"/>
                    <a:pt x="879" y="525"/>
                    <a:pt x="881" y="524"/>
                  </a:cubicBezTo>
                  <a:cubicBezTo>
                    <a:pt x="885" y="521"/>
                    <a:pt x="889" y="519"/>
                    <a:pt x="893" y="517"/>
                  </a:cubicBezTo>
                  <a:cubicBezTo>
                    <a:pt x="898" y="514"/>
                    <a:pt x="903" y="513"/>
                    <a:pt x="908" y="518"/>
                  </a:cubicBezTo>
                  <a:cubicBezTo>
                    <a:pt x="909" y="519"/>
                    <a:pt x="909" y="520"/>
                    <a:pt x="910" y="520"/>
                  </a:cubicBezTo>
                  <a:cubicBezTo>
                    <a:pt x="917" y="520"/>
                    <a:pt x="924" y="519"/>
                    <a:pt x="922" y="530"/>
                  </a:cubicBezTo>
                  <a:cubicBezTo>
                    <a:pt x="922" y="530"/>
                    <a:pt x="924" y="530"/>
                    <a:pt x="925" y="531"/>
                  </a:cubicBezTo>
                  <a:cubicBezTo>
                    <a:pt x="931" y="533"/>
                    <a:pt x="935" y="536"/>
                    <a:pt x="934" y="543"/>
                  </a:cubicBezTo>
                  <a:cubicBezTo>
                    <a:pt x="932" y="549"/>
                    <a:pt x="936" y="552"/>
                    <a:pt x="941" y="554"/>
                  </a:cubicBezTo>
                  <a:cubicBezTo>
                    <a:pt x="952" y="559"/>
                    <a:pt x="962" y="563"/>
                    <a:pt x="973" y="567"/>
                  </a:cubicBezTo>
                  <a:cubicBezTo>
                    <a:pt x="982" y="570"/>
                    <a:pt x="987" y="576"/>
                    <a:pt x="986" y="587"/>
                  </a:cubicBezTo>
                  <a:cubicBezTo>
                    <a:pt x="986" y="590"/>
                    <a:pt x="989" y="593"/>
                    <a:pt x="991" y="595"/>
                  </a:cubicBezTo>
                  <a:cubicBezTo>
                    <a:pt x="997" y="600"/>
                    <a:pt x="1001" y="604"/>
                    <a:pt x="992" y="610"/>
                  </a:cubicBezTo>
                  <a:cubicBezTo>
                    <a:pt x="1004" y="626"/>
                    <a:pt x="1016" y="641"/>
                    <a:pt x="1028" y="657"/>
                  </a:cubicBezTo>
                  <a:cubicBezTo>
                    <a:pt x="1031" y="661"/>
                    <a:pt x="1029" y="663"/>
                    <a:pt x="1025" y="664"/>
                  </a:cubicBezTo>
                  <a:cubicBezTo>
                    <a:pt x="1021" y="665"/>
                    <a:pt x="1018" y="664"/>
                    <a:pt x="1014" y="664"/>
                  </a:cubicBezTo>
                  <a:cubicBezTo>
                    <a:pt x="1015" y="668"/>
                    <a:pt x="1016" y="672"/>
                    <a:pt x="1017" y="676"/>
                  </a:cubicBezTo>
                  <a:cubicBezTo>
                    <a:pt x="1014" y="677"/>
                    <a:pt x="1011" y="678"/>
                    <a:pt x="1008" y="679"/>
                  </a:cubicBezTo>
                  <a:cubicBezTo>
                    <a:pt x="1009" y="686"/>
                    <a:pt x="1009" y="692"/>
                    <a:pt x="1017" y="697"/>
                  </a:cubicBezTo>
                  <a:cubicBezTo>
                    <a:pt x="1026" y="703"/>
                    <a:pt x="1033" y="711"/>
                    <a:pt x="1041" y="719"/>
                  </a:cubicBezTo>
                  <a:cubicBezTo>
                    <a:pt x="1042" y="719"/>
                    <a:pt x="1041" y="721"/>
                    <a:pt x="1042" y="722"/>
                  </a:cubicBezTo>
                  <a:cubicBezTo>
                    <a:pt x="1045" y="728"/>
                    <a:pt x="1047" y="734"/>
                    <a:pt x="1050" y="740"/>
                  </a:cubicBezTo>
                  <a:cubicBezTo>
                    <a:pt x="1053" y="746"/>
                    <a:pt x="1056" y="752"/>
                    <a:pt x="1060" y="759"/>
                  </a:cubicBezTo>
                  <a:cubicBezTo>
                    <a:pt x="1054" y="760"/>
                    <a:pt x="1051" y="760"/>
                    <a:pt x="1048" y="761"/>
                  </a:cubicBezTo>
                  <a:cubicBezTo>
                    <a:pt x="1049" y="764"/>
                    <a:pt x="1052" y="768"/>
                    <a:pt x="1052" y="772"/>
                  </a:cubicBezTo>
                  <a:cubicBezTo>
                    <a:pt x="1052" y="774"/>
                    <a:pt x="1046" y="775"/>
                    <a:pt x="1044" y="777"/>
                  </a:cubicBezTo>
                  <a:cubicBezTo>
                    <a:pt x="1046" y="785"/>
                    <a:pt x="1051" y="796"/>
                    <a:pt x="1050" y="805"/>
                  </a:cubicBezTo>
                  <a:cubicBezTo>
                    <a:pt x="1049" y="813"/>
                    <a:pt x="1039" y="820"/>
                    <a:pt x="1035" y="825"/>
                  </a:cubicBezTo>
                  <a:cubicBezTo>
                    <a:pt x="1033" y="840"/>
                    <a:pt x="1032" y="855"/>
                    <a:pt x="1030" y="870"/>
                  </a:cubicBezTo>
                  <a:cubicBezTo>
                    <a:pt x="1025" y="869"/>
                    <a:pt x="1021" y="869"/>
                    <a:pt x="1016" y="868"/>
                  </a:cubicBezTo>
                  <a:cubicBezTo>
                    <a:pt x="1010" y="884"/>
                    <a:pt x="1002" y="899"/>
                    <a:pt x="1013" y="917"/>
                  </a:cubicBezTo>
                  <a:cubicBezTo>
                    <a:pt x="1018" y="924"/>
                    <a:pt x="1015" y="936"/>
                    <a:pt x="1016" y="946"/>
                  </a:cubicBezTo>
                  <a:cubicBezTo>
                    <a:pt x="1016" y="947"/>
                    <a:pt x="1010" y="951"/>
                    <a:pt x="1009" y="950"/>
                  </a:cubicBezTo>
                  <a:cubicBezTo>
                    <a:pt x="1005" y="949"/>
                    <a:pt x="1001" y="946"/>
                    <a:pt x="1001" y="943"/>
                  </a:cubicBezTo>
                  <a:cubicBezTo>
                    <a:pt x="999" y="936"/>
                    <a:pt x="1000" y="930"/>
                    <a:pt x="1000" y="923"/>
                  </a:cubicBezTo>
                  <a:cubicBezTo>
                    <a:pt x="986" y="921"/>
                    <a:pt x="979" y="925"/>
                    <a:pt x="975" y="937"/>
                  </a:cubicBezTo>
                  <a:cubicBezTo>
                    <a:pt x="974" y="941"/>
                    <a:pt x="972" y="945"/>
                    <a:pt x="966" y="943"/>
                  </a:cubicBezTo>
                  <a:cubicBezTo>
                    <a:pt x="960" y="941"/>
                    <a:pt x="959" y="937"/>
                    <a:pt x="962" y="932"/>
                  </a:cubicBezTo>
                  <a:cubicBezTo>
                    <a:pt x="964" y="926"/>
                    <a:pt x="966" y="919"/>
                    <a:pt x="969" y="913"/>
                  </a:cubicBezTo>
                  <a:cubicBezTo>
                    <a:pt x="972" y="906"/>
                    <a:pt x="977" y="900"/>
                    <a:pt x="988" y="905"/>
                  </a:cubicBezTo>
                  <a:cubicBezTo>
                    <a:pt x="991" y="889"/>
                    <a:pt x="994" y="875"/>
                    <a:pt x="997" y="860"/>
                  </a:cubicBezTo>
                  <a:cubicBezTo>
                    <a:pt x="989" y="860"/>
                    <a:pt x="984" y="857"/>
                    <a:pt x="985" y="847"/>
                  </a:cubicBezTo>
                  <a:cubicBezTo>
                    <a:pt x="985" y="845"/>
                    <a:pt x="984" y="843"/>
                    <a:pt x="983" y="841"/>
                  </a:cubicBezTo>
                  <a:cubicBezTo>
                    <a:pt x="978" y="831"/>
                    <a:pt x="972" y="821"/>
                    <a:pt x="969" y="810"/>
                  </a:cubicBezTo>
                  <a:cubicBezTo>
                    <a:pt x="967" y="803"/>
                    <a:pt x="968" y="794"/>
                    <a:pt x="963" y="788"/>
                  </a:cubicBezTo>
                  <a:cubicBezTo>
                    <a:pt x="956" y="781"/>
                    <a:pt x="954" y="774"/>
                    <a:pt x="960" y="765"/>
                  </a:cubicBezTo>
                  <a:cubicBezTo>
                    <a:pt x="961" y="764"/>
                    <a:pt x="960" y="761"/>
                    <a:pt x="961" y="760"/>
                  </a:cubicBezTo>
                  <a:cubicBezTo>
                    <a:pt x="948" y="755"/>
                    <a:pt x="947" y="754"/>
                    <a:pt x="953" y="741"/>
                  </a:cubicBezTo>
                  <a:cubicBezTo>
                    <a:pt x="958" y="730"/>
                    <a:pt x="963" y="720"/>
                    <a:pt x="968" y="710"/>
                  </a:cubicBezTo>
                  <a:cubicBezTo>
                    <a:pt x="970" y="705"/>
                    <a:pt x="972" y="701"/>
                    <a:pt x="967" y="696"/>
                  </a:cubicBezTo>
                  <a:cubicBezTo>
                    <a:pt x="964" y="694"/>
                    <a:pt x="964" y="690"/>
                    <a:pt x="963" y="687"/>
                  </a:cubicBezTo>
                  <a:cubicBezTo>
                    <a:pt x="961" y="681"/>
                    <a:pt x="959" y="677"/>
                    <a:pt x="952" y="676"/>
                  </a:cubicBezTo>
                  <a:cubicBezTo>
                    <a:pt x="949" y="675"/>
                    <a:pt x="947" y="671"/>
                    <a:pt x="944" y="668"/>
                  </a:cubicBezTo>
                  <a:cubicBezTo>
                    <a:pt x="942" y="669"/>
                    <a:pt x="940" y="671"/>
                    <a:pt x="937" y="673"/>
                  </a:cubicBezTo>
                  <a:cubicBezTo>
                    <a:pt x="929" y="664"/>
                    <a:pt x="927" y="652"/>
                    <a:pt x="927" y="641"/>
                  </a:cubicBezTo>
                  <a:cubicBezTo>
                    <a:pt x="926" y="627"/>
                    <a:pt x="926" y="613"/>
                    <a:pt x="926" y="599"/>
                  </a:cubicBezTo>
                  <a:cubicBezTo>
                    <a:pt x="926" y="597"/>
                    <a:pt x="927" y="595"/>
                    <a:pt x="928" y="593"/>
                  </a:cubicBezTo>
                  <a:cubicBezTo>
                    <a:pt x="929" y="588"/>
                    <a:pt x="931" y="582"/>
                    <a:pt x="934" y="575"/>
                  </a:cubicBezTo>
                  <a:cubicBezTo>
                    <a:pt x="927" y="576"/>
                    <a:pt x="923" y="577"/>
                    <a:pt x="921" y="578"/>
                  </a:cubicBezTo>
                  <a:cubicBezTo>
                    <a:pt x="920" y="582"/>
                    <a:pt x="920" y="587"/>
                    <a:pt x="918" y="588"/>
                  </a:cubicBezTo>
                  <a:cubicBezTo>
                    <a:pt x="912" y="591"/>
                    <a:pt x="907" y="604"/>
                    <a:pt x="895" y="593"/>
                  </a:cubicBezTo>
                  <a:cubicBezTo>
                    <a:pt x="895" y="597"/>
                    <a:pt x="896" y="601"/>
                    <a:pt x="896" y="604"/>
                  </a:cubicBezTo>
                  <a:cubicBezTo>
                    <a:pt x="897" y="607"/>
                    <a:pt x="898" y="610"/>
                    <a:pt x="899" y="613"/>
                  </a:cubicBezTo>
                  <a:cubicBezTo>
                    <a:pt x="902" y="627"/>
                    <a:pt x="898" y="631"/>
                    <a:pt x="884" y="627"/>
                  </a:cubicBezTo>
                  <a:cubicBezTo>
                    <a:pt x="882" y="634"/>
                    <a:pt x="883" y="639"/>
                    <a:pt x="891" y="641"/>
                  </a:cubicBezTo>
                  <a:cubicBezTo>
                    <a:pt x="893" y="642"/>
                    <a:pt x="895" y="645"/>
                    <a:pt x="896" y="647"/>
                  </a:cubicBezTo>
                  <a:cubicBezTo>
                    <a:pt x="899" y="668"/>
                    <a:pt x="900" y="689"/>
                    <a:pt x="890" y="708"/>
                  </a:cubicBezTo>
                  <a:cubicBezTo>
                    <a:pt x="885" y="719"/>
                    <a:pt x="883" y="728"/>
                    <a:pt x="882" y="740"/>
                  </a:cubicBezTo>
                  <a:cubicBezTo>
                    <a:pt x="882" y="758"/>
                    <a:pt x="877" y="775"/>
                    <a:pt x="864" y="789"/>
                  </a:cubicBezTo>
                  <a:cubicBezTo>
                    <a:pt x="861" y="792"/>
                    <a:pt x="857" y="793"/>
                    <a:pt x="853" y="794"/>
                  </a:cubicBezTo>
                  <a:cubicBezTo>
                    <a:pt x="848" y="796"/>
                    <a:pt x="843" y="796"/>
                    <a:pt x="838" y="798"/>
                  </a:cubicBezTo>
                  <a:cubicBezTo>
                    <a:pt x="813" y="810"/>
                    <a:pt x="785" y="809"/>
                    <a:pt x="758" y="814"/>
                  </a:cubicBezTo>
                  <a:cubicBezTo>
                    <a:pt x="750" y="816"/>
                    <a:pt x="740" y="813"/>
                    <a:pt x="732" y="811"/>
                  </a:cubicBezTo>
                  <a:cubicBezTo>
                    <a:pt x="721" y="810"/>
                    <a:pt x="710" y="808"/>
                    <a:pt x="699" y="806"/>
                  </a:cubicBezTo>
                  <a:cubicBezTo>
                    <a:pt x="696" y="802"/>
                    <a:pt x="693" y="797"/>
                    <a:pt x="689" y="792"/>
                  </a:cubicBezTo>
                  <a:cubicBezTo>
                    <a:pt x="688" y="792"/>
                    <a:pt x="687" y="793"/>
                    <a:pt x="686" y="793"/>
                  </a:cubicBezTo>
                  <a:cubicBezTo>
                    <a:pt x="687" y="790"/>
                    <a:pt x="688" y="786"/>
                    <a:pt x="689" y="782"/>
                  </a:cubicBezTo>
                  <a:cubicBezTo>
                    <a:pt x="694" y="783"/>
                    <a:pt x="698" y="784"/>
                    <a:pt x="703" y="785"/>
                  </a:cubicBezTo>
                  <a:cubicBezTo>
                    <a:pt x="704" y="783"/>
                    <a:pt x="706" y="781"/>
                    <a:pt x="709" y="778"/>
                  </a:cubicBezTo>
                  <a:cubicBezTo>
                    <a:pt x="704" y="776"/>
                    <a:pt x="700" y="773"/>
                    <a:pt x="696" y="772"/>
                  </a:cubicBezTo>
                  <a:cubicBezTo>
                    <a:pt x="695" y="765"/>
                    <a:pt x="693" y="758"/>
                    <a:pt x="692" y="751"/>
                  </a:cubicBezTo>
                  <a:cubicBezTo>
                    <a:pt x="691" y="748"/>
                    <a:pt x="692" y="744"/>
                    <a:pt x="694" y="741"/>
                  </a:cubicBezTo>
                  <a:cubicBezTo>
                    <a:pt x="694" y="740"/>
                    <a:pt x="699" y="742"/>
                    <a:pt x="702" y="743"/>
                  </a:cubicBezTo>
                  <a:cubicBezTo>
                    <a:pt x="710" y="744"/>
                    <a:pt x="718" y="746"/>
                    <a:pt x="726" y="747"/>
                  </a:cubicBezTo>
                  <a:cubicBezTo>
                    <a:pt x="765" y="748"/>
                    <a:pt x="804" y="749"/>
                    <a:pt x="842" y="738"/>
                  </a:cubicBezTo>
                  <a:cubicBezTo>
                    <a:pt x="846" y="737"/>
                    <a:pt x="850" y="735"/>
                    <a:pt x="855" y="734"/>
                  </a:cubicBezTo>
                  <a:cubicBezTo>
                    <a:pt x="859" y="733"/>
                    <a:pt x="863" y="733"/>
                    <a:pt x="867" y="732"/>
                  </a:cubicBezTo>
                  <a:cubicBezTo>
                    <a:pt x="870" y="729"/>
                    <a:pt x="873" y="725"/>
                    <a:pt x="877" y="721"/>
                  </a:cubicBezTo>
                  <a:cubicBezTo>
                    <a:pt x="876" y="719"/>
                    <a:pt x="874" y="716"/>
                    <a:pt x="872" y="713"/>
                  </a:cubicBezTo>
                  <a:cubicBezTo>
                    <a:pt x="835" y="734"/>
                    <a:pt x="794" y="734"/>
                    <a:pt x="754" y="735"/>
                  </a:cubicBezTo>
                  <a:cubicBezTo>
                    <a:pt x="744" y="735"/>
                    <a:pt x="734" y="738"/>
                    <a:pt x="724" y="738"/>
                  </a:cubicBezTo>
                  <a:cubicBezTo>
                    <a:pt x="720" y="739"/>
                    <a:pt x="716" y="737"/>
                    <a:pt x="711" y="736"/>
                  </a:cubicBezTo>
                  <a:cubicBezTo>
                    <a:pt x="710" y="736"/>
                    <a:pt x="709" y="735"/>
                    <a:pt x="708" y="735"/>
                  </a:cubicBezTo>
                  <a:cubicBezTo>
                    <a:pt x="701" y="733"/>
                    <a:pt x="694" y="732"/>
                    <a:pt x="695" y="721"/>
                  </a:cubicBezTo>
                  <a:cubicBezTo>
                    <a:pt x="695" y="714"/>
                    <a:pt x="693" y="707"/>
                    <a:pt x="693" y="700"/>
                  </a:cubicBezTo>
                  <a:cubicBezTo>
                    <a:pt x="693" y="700"/>
                    <a:pt x="694" y="699"/>
                    <a:pt x="695" y="699"/>
                  </a:cubicBezTo>
                  <a:cubicBezTo>
                    <a:pt x="691" y="699"/>
                    <a:pt x="687" y="698"/>
                    <a:pt x="681" y="698"/>
                  </a:cubicBezTo>
                  <a:cubicBezTo>
                    <a:pt x="686" y="691"/>
                    <a:pt x="690" y="685"/>
                    <a:pt x="696" y="678"/>
                  </a:cubicBezTo>
                  <a:cubicBezTo>
                    <a:pt x="708" y="678"/>
                    <a:pt x="723" y="678"/>
                    <a:pt x="738" y="678"/>
                  </a:cubicBezTo>
                  <a:cubicBezTo>
                    <a:pt x="738" y="677"/>
                    <a:pt x="738" y="677"/>
                    <a:pt x="738" y="676"/>
                  </a:cubicBezTo>
                  <a:cubicBezTo>
                    <a:pt x="726" y="675"/>
                    <a:pt x="715" y="674"/>
                    <a:pt x="704" y="672"/>
                  </a:cubicBezTo>
                  <a:cubicBezTo>
                    <a:pt x="691" y="670"/>
                    <a:pt x="691" y="668"/>
                    <a:pt x="697" y="660"/>
                  </a:cubicBezTo>
                  <a:cubicBezTo>
                    <a:pt x="694" y="656"/>
                    <a:pt x="690" y="652"/>
                    <a:pt x="688" y="648"/>
                  </a:cubicBezTo>
                  <a:cubicBezTo>
                    <a:pt x="685" y="644"/>
                    <a:pt x="682" y="639"/>
                    <a:pt x="688" y="635"/>
                  </a:cubicBezTo>
                  <a:cubicBezTo>
                    <a:pt x="691" y="633"/>
                    <a:pt x="690" y="627"/>
                    <a:pt x="691" y="622"/>
                  </a:cubicBezTo>
                  <a:cubicBezTo>
                    <a:pt x="685" y="620"/>
                    <a:pt x="677" y="620"/>
                    <a:pt x="679" y="610"/>
                  </a:cubicBezTo>
                  <a:cubicBezTo>
                    <a:pt x="674" y="612"/>
                    <a:pt x="669" y="615"/>
                    <a:pt x="665" y="615"/>
                  </a:cubicBezTo>
                  <a:cubicBezTo>
                    <a:pt x="663" y="614"/>
                    <a:pt x="661" y="607"/>
                    <a:pt x="659" y="604"/>
                  </a:cubicBezTo>
                  <a:cubicBezTo>
                    <a:pt x="651" y="608"/>
                    <a:pt x="651" y="609"/>
                    <a:pt x="650" y="624"/>
                  </a:cubicBezTo>
                  <a:cubicBezTo>
                    <a:pt x="648" y="624"/>
                    <a:pt x="645" y="624"/>
                    <a:pt x="643" y="625"/>
                  </a:cubicBezTo>
                  <a:cubicBezTo>
                    <a:pt x="641" y="625"/>
                    <a:pt x="639" y="625"/>
                    <a:pt x="636" y="625"/>
                  </a:cubicBezTo>
                  <a:cubicBezTo>
                    <a:pt x="639" y="631"/>
                    <a:pt x="641" y="638"/>
                    <a:pt x="644" y="644"/>
                  </a:cubicBezTo>
                  <a:cubicBezTo>
                    <a:pt x="643" y="644"/>
                    <a:pt x="642" y="645"/>
                    <a:pt x="642" y="645"/>
                  </a:cubicBezTo>
                  <a:cubicBezTo>
                    <a:pt x="644" y="646"/>
                    <a:pt x="647" y="647"/>
                    <a:pt x="651" y="648"/>
                  </a:cubicBezTo>
                  <a:cubicBezTo>
                    <a:pt x="641" y="656"/>
                    <a:pt x="632" y="660"/>
                    <a:pt x="620" y="661"/>
                  </a:cubicBezTo>
                  <a:cubicBezTo>
                    <a:pt x="617" y="661"/>
                    <a:pt x="614" y="664"/>
                    <a:pt x="610" y="665"/>
                  </a:cubicBezTo>
                  <a:cubicBezTo>
                    <a:pt x="611" y="667"/>
                    <a:pt x="611" y="668"/>
                    <a:pt x="611" y="669"/>
                  </a:cubicBezTo>
                  <a:cubicBezTo>
                    <a:pt x="618" y="670"/>
                    <a:pt x="624" y="671"/>
                    <a:pt x="631" y="671"/>
                  </a:cubicBezTo>
                  <a:cubicBezTo>
                    <a:pt x="646" y="672"/>
                    <a:pt x="646" y="672"/>
                    <a:pt x="648" y="686"/>
                  </a:cubicBezTo>
                  <a:cubicBezTo>
                    <a:pt x="649" y="691"/>
                    <a:pt x="650" y="696"/>
                    <a:pt x="650" y="700"/>
                  </a:cubicBezTo>
                  <a:cubicBezTo>
                    <a:pt x="649" y="701"/>
                    <a:pt x="649" y="701"/>
                    <a:pt x="648" y="701"/>
                  </a:cubicBezTo>
                  <a:cubicBezTo>
                    <a:pt x="650" y="702"/>
                    <a:pt x="652" y="704"/>
                    <a:pt x="655" y="706"/>
                  </a:cubicBezTo>
                  <a:cubicBezTo>
                    <a:pt x="652" y="709"/>
                    <a:pt x="649" y="712"/>
                    <a:pt x="645" y="714"/>
                  </a:cubicBezTo>
                  <a:cubicBezTo>
                    <a:pt x="647" y="716"/>
                    <a:pt x="648" y="717"/>
                    <a:pt x="652" y="721"/>
                  </a:cubicBezTo>
                  <a:cubicBezTo>
                    <a:pt x="643" y="724"/>
                    <a:pt x="637" y="728"/>
                    <a:pt x="629" y="729"/>
                  </a:cubicBezTo>
                  <a:cubicBezTo>
                    <a:pt x="617" y="729"/>
                    <a:pt x="604" y="729"/>
                    <a:pt x="592" y="727"/>
                  </a:cubicBezTo>
                  <a:cubicBezTo>
                    <a:pt x="582" y="726"/>
                    <a:pt x="574" y="718"/>
                    <a:pt x="572" y="709"/>
                  </a:cubicBezTo>
                  <a:cubicBezTo>
                    <a:pt x="567" y="690"/>
                    <a:pt x="564" y="671"/>
                    <a:pt x="563" y="652"/>
                  </a:cubicBezTo>
                  <a:cubicBezTo>
                    <a:pt x="563" y="645"/>
                    <a:pt x="562" y="638"/>
                    <a:pt x="562" y="631"/>
                  </a:cubicBezTo>
                  <a:cubicBezTo>
                    <a:pt x="562" y="621"/>
                    <a:pt x="564" y="610"/>
                    <a:pt x="565" y="600"/>
                  </a:cubicBezTo>
                  <a:cubicBezTo>
                    <a:pt x="565" y="596"/>
                    <a:pt x="567" y="592"/>
                    <a:pt x="567" y="590"/>
                  </a:cubicBezTo>
                  <a:cubicBezTo>
                    <a:pt x="561" y="589"/>
                    <a:pt x="555" y="588"/>
                    <a:pt x="549" y="588"/>
                  </a:cubicBezTo>
                  <a:cubicBezTo>
                    <a:pt x="546" y="588"/>
                    <a:pt x="541" y="589"/>
                    <a:pt x="540" y="592"/>
                  </a:cubicBezTo>
                  <a:cubicBezTo>
                    <a:pt x="537" y="597"/>
                    <a:pt x="536" y="603"/>
                    <a:pt x="535" y="609"/>
                  </a:cubicBezTo>
                  <a:cubicBezTo>
                    <a:pt x="533" y="616"/>
                    <a:pt x="532" y="623"/>
                    <a:pt x="530" y="630"/>
                  </a:cubicBezTo>
                  <a:cubicBezTo>
                    <a:pt x="530" y="631"/>
                    <a:pt x="530" y="632"/>
                    <a:pt x="530" y="633"/>
                  </a:cubicBezTo>
                  <a:cubicBezTo>
                    <a:pt x="531" y="642"/>
                    <a:pt x="533" y="650"/>
                    <a:pt x="533" y="659"/>
                  </a:cubicBezTo>
                  <a:cubicBezTo>
                    <a:pt x="533" y="665"/>
                    <a:pt x="532" y="670"/>
                    <a:pt x="524" y="670"/>
                  </a:cubicBezTo>
                  <a:cubicBezTo>
                    <a:pt x="523" y="670"/>
                    <a:pt x="521" y="674"/>
                    <a:pt x="521" y="677"/>
                  </a:cubicBezTo>
                  <a:cubicBezTo>
                    <a:pt x="520" y="681"/>
                    <a:pt x="523" y="688"/>
                    <a:pt x="514" y="688"/>
                  </a:cubicBezTo>
                  <a:cubicBezTo>
                    <a:pt x="512" y="689"/>
                    <a:pt x="511" y="693"/>
                    <a:pt x="509" y="696"/>
                  </a:cubicBezTo>
                  <a:cubicBezTo>
                    <a:pt x="505" y="695"/>
                    <a:pt x="502" y="693"/>
                    <a:pt x="496" y="690"/>
                  </a:cubicBezTo>
                  <a:cubicBezTo>
                    <a:pt x="503" y="705"/>
                    <a:pt x="509" y="718"/>
                    <a:pt x="515" y="732"/>
                  </a:cubicBezTo>
                  <a:cubicBezTo>
                    <a:pt x="516" y="736"/>
                    <a:pt x="515" y="740"/>
                    <a:pt x="515" y="744"/>
                  </a:cubicBezTo>
                  <a:cubicBezTo>
                    <a:pt x="515" y="748"/>
                    <a:pt x="514" y="751"/>
                    <a:pt x="514" y="754"/>
                  </a:cubicBezTo>
                  <a:cubicBezTo>
                    <a:pt x="515" y="760"/>
                    <a:pt x="515" y="767"/>
                    <a:pt x="516" y="773"/>
                  </a:cubicBezTo>
                  <a:cubicBezTo>
                    <a:pt x="514" y="774"/>
                    <a:pt x="513" y="774"/>
                    <a:pt x="512" y="774"/>
                  </a:cubicBezTo>
                  <a:cubicBezTo>
                    <a:pt x="499" y="773"/>
                    <a:pt x="499" y="773"/>
                    <a:pt x="499" y="786"/>
                  </a:cubicBezTo>
                  <a:cubicBezTo>
                    <a:pt x="498" y="791"/>
                    <a:pt x="498" y="795"/>
                    <a:pt x="497" y="800"/>
                  </a:cubicBezTo>
                  <a:cubicBezTo>
                    <a:pt x="497" y="807"/>
                    <a:pt x="494" y="811"/>
                    <a:pt x="487" y="811"/>
                  </a:cubicBezTo>
                  <a:cubicBezTo>
                    <a:pt x="484" y="829"/>
                    <a:pt x="483" y="830"/>
                    <a:pt x="471" y="830"/>
                  </a:cubicBezTo>
                  <a:cubicBezTo>
                    <a:pt x="470" y="833"/>
                    <a:pt x="470" y="835"/>
                    <a:pt x="469" y="838"/>
                  </a:cubicBezTo>
                  <a:cubicBezTo>
                    <a:pt x="466" y="839"/>
                    <a:pt x="462" y="839"/>
                    <a:pt x="458" y="839"/>
                  </a:cubicBezTo>
                  <a:cubicBezTo>
                    <a:pt x="458" y="850"/>
                    <a:pt x="459" y="858"/>
                    <a:pt x="465" y="868"/>
                  </a:cubicBezTo>
                  <a:cubicBezTo>
                    <a:pt x="474" y="881"/>
                    <a:pt x="485" y="885"/>
                    <a:pt x="498" y="890"/>
                  </a:cubicBezTo>
                  <a:cubicBezTo>
                    <a:pt x="507" y="893"/>
                    <a:pt x="512" y="901"/>
                    <a:pt x="511" y="906"/>
                  </a:cubicBezTo>
                  <a:cubicBezTo>
                    <a:pt x="509" y="911"/>
                    <a:pt x="498" y="916"/>
                    <a:pt x="490" y="913"/>
                  </a:cubicBezTo>
                  <a:cubicBezTo>
                    <a:pt x="484" y="911"/>
                    <a:pt x="477" y="908"/>
                    <a:pt x="469" y="905"/>
                  </a:cubicBezTo>
                  <a:cubicBezTo>
                    <a:pt x="469" y="913"/>
                    <a:pt x="468" y="921"/>
                    <a:pt x="468" y="930"/>
                  </a:cubicBezTo>
                  <a:cubicBezTo>
                    <a:pt x="460" y="928"/>
                    <a:pt x="453" y="927"/>
                    <a:pt x="443" y="925"/>
                  </a:cubicBezTo>
                  <a:cubicBezTo>
                    <a:pt x="446" y="913"/>
                    <a:pt x="448" y="901"/>
                    <a:pt x="451" y="890"/>
                  </a:cubicBezTo>
                  <a:cubicBezTo>
                    <a:pt x="452" y="885"/>
                    <a:pt x="453" y="882"/>
                    <a:pt x="450" y="878"/>
                  </a:cubicBezTo>
                  <a:cubicBezTo>
                    <a:pt x="443" y="866"/>
                    <a:pt x="441" y="853"/>
                    <a:pt x="440" y="838"/>
                  </a:cubicBezTo>
                  <a:cubicBezTo>
                    <a:pt x="440" y="830"/>
                    <a:pt x="432" y="822"/>
                    <a:pt x="427" y="814"/>
                  </a:cubicBezTo>
                  <a:cubicBezTo>
                    <a:pt x="425" y="811"/>
                    <a:pt x="422" y="808"/>
                    <a:pt x="418" y="804"/>
                  </a:cubicBezTo>
                  <a:cubicBezTo>
                    <a:pt x="407" y="802"/>
                    <a:pt x="406" y="800"/>
                    <a:pt x="412" y="788"/>
                  </a:cubicBezTo>
                  <a:cubicBezTo>
                    <a:pt x="415" y="780"/>
                    <a:pt x="420" y="773"/>
                    <a:pt x="416" y="764"/>
                  </a:cubicBezTo>
                  <a:cubicBezTo>
                    <a:pt x="415" y="761"/>
                    <a:pt x="419" y="756"/>
                    <a:pt x="421" y="752"/>
                  </a:cubicBezTo>
                  <a:cubicBezTo>
                    <a:pt x="419" y="750"/>
                    <a:pt x="416" y="747"/>
                    <a:pt x="412" y="744"/>
                  </a:cubicBezTo>
                  <a:cubicBezTo>
                    <a:pt x="419" y="737"/>
                    <a:pt x="426" y="731"/>
                    <a:pt x="433" y="724"/>
                  </a:cubicBezTo>
                  <a:cubicBezTo>
                    <a:pt x="431" y="723"/>
                    <a:pt x="429" y="722"/>
                    <a:pt x="426" y="720"/>
                  </a:cubicBezTo>
                  <a:cubicBezTo>
                    <a:pt x="427" y="709"/>
                    <a:pt x="432" y="701"/>
                    <a:pt x="441" y="696"/>
                  </a:cubicBezTo>
                  <a:cubicBezTo>
                    <a:pt x="449" y="691"/>
                    <a:pt x="457" y="685"/>
                    <a:pt x="466" y="679"/>
                  </a:cubicBezTo>
                  <a:cubicBezTo>
                    <a:pt x="462" y="677"/>
                    <a:pt x="457" y="676"/>
                    <a:pt x="456" y="673"/>
                  </a:cubicBezTo>
                  <a:cubicBezTo>
                    <a:pt x="455" y="670"/>
                    <a:pt x="457" y="666"/>
                    <a:pt x="458" y="663"/>
                  </a:cubicBezTo>
                  <a:cubicBezTo>
                    <a:pt x="447" y="658"/>
                    <a:pt x="447" y="652"/>
                    <a:pt x="455" y="642"/>
                  </a:cubicBezTo>
                  <a:cubicBezTo>
                    <a:pt x="443" y="637"/>
                    <a:pt x="443" y="634"/>
                    <a:pt x="451" y="625"/>
                  </a:cubicBezTo>
                  <a:cubicBezTo>
                    <a:pt x="452" y="623"/>
                    <a:pt x="454" y="621"/>
                    <a:pt x="454" y="620"/>
                  </a:cubicBezTo>
                  <a:cubicBezTo>
                    <a:pt x="451" y="610"/>
                    <a:pt x="458" y="606"/>
                    <a:pt x="466" y="602"/>
                  </a:cubicBezTo>
                  <a:cubicBezTo>
                    <a:pt x="460" y="597"/>
                    <a:pt x="462" y="593"/>
                    <a:pt x="467" y="589"/>
                  </a:cubicBezTo>
                  <a:cubicBezTo>
                    <a:pt x="476" y="583"/>
                    <a:pt x="485" y="577"/>
                    <a:pt x="494" y="572"/>
                  </a:cubicBezTo>
                  <a:cubicBezTo>
                    <a:pt x="504" y="566"/>
                    <a:pt x="514" y="562"/>
                    <a:pt x="524" y="557"/>
                  </a:cubicBezTo>
                  <a:cubicBezTo>
                    <a:pt x="523" y="544"/>
                    <a:pt x="527" y="535"/>
                    <a:pt x="538" y="531"/>
                  </a:cubicBezTo>
                  <a:cubicBezTo>
                    <a:pt x="542" y="529"/>
                    <a:pt x="546" y="527"/>
                    <a:pt x="549" y="525"/>
                  </a:cubicBezTo>
                  <a:cubicBezTo>
                    <a:pt x="549" y="524"/>
                    <a:pt x="549" y="523"/>
                    <a:pt x="549" y="522"/>
                  </a:cubicBezTo>
                  <a:cubicBezTo>
                    <a:pt x="561" y="524"/>
                    <a:pt x="573" y="525"/>
                    <a:pt x="585" y="527"/>
                  </a:cubicBezTo>
                  <a:cubicBezTo>
                    <a:pt x="582" y="516"/>
                    <a:pt x="586" y="511"/>
                    <a:pt x="599" y="509"/>
                  </a:cubicBezTo>
                  <a:cubicBezTo>
                    <a:pt x="608" y="508"/>
                    <a:pt x="609" y="506"/>
                    <a:pt x="606" y="498"/>
                  </a:cubicBezTo>
                  <a:cubicBezTo>
                    <a:pt x="602" y="487"/>
                    <a:pt x="602" y="487"/>
                    <a:pt x="613" y="485"/>
                  </a:cubicBezTo>
                  <a:cubicBezTo>
                    <a:pt x="616" y="485"/>
                    <a:pt x="619" y="481"/>
                    <a:pt x="621" y="478"/>
                  </a:cubicBezTo>
                  <a:cubicBezTo>
                    <a:pt x="624" y="473"/>
                    <a:pt x="626" y="467"/>
                    <a:pt x="629" y="461"/>
                  </a:cubicBezTo>
                  <a:cubicBezTo>
                    <a:pt x="625" y="453"/>
                    <a:pt x="618" y="446"/>
                    <a:pt x="607" y="443"/>
                  </a:cubicBezTo>
                  <a:cubicBezTo>
                    <a:pt x="599" y="441"/>
                    <a:pt x="604" y="436"/>
                    <a:pt x="606" y="432"/>
                  </a:cubicBezTo>
                  <a:cubicBezTo>
                    <a:pt x="602" y="432"/>
                    <a:pt x="599" y="431"/>
                    <a:pt x="594" y="431"/>
                  </a:cubicBezTo>
                  <a:cubicBezTo>
                    <a:pt x="595" y="427"/>
                    <a:pt x="596" y="423"/>
                    <a:pt x="597" y="420"/>
                  </a:cubicBezTo>
                  <a:cubicBezTo>
                    <a:pt x="586" y="414"/>
                    <a:pt x="578" y="422"/>
                    <a:pt x="572" y="429"/>
                  </a:cubicBezTo>
                  <a:cubicBezTo>
                    <a:pt x="560" y="441"/>
                    <a:pt x="548" y="453"/>
                    <a:pt x="540" y="467"/>
                  </a:cubicBezTo>
                  <a:cubicBezTo>
                    <a:pt x="525" y="490"/>
                    <a:pt x="505" y="501"/>
                    <a:pt x="478" y="502"/>
                  </a:cubicBezTo>
                  <a:cubicBezTo>
                    <a:pt x="467" y="503"/>
                    <a:pt x="456" y="505"/>
                    <a:pt x="445" y="507"/>
                  </a:cubicBezTo>
                  <a:cubicBezTo>
                    <a:pt x="446" y="521"/>
                    <a:pt x="445" y="533"/>
                    <a:pt x="435" y="543"/>
                  </a:cubicBezTo>
                  <a:cubicBezTo>
                    <a:pt x="434" y="544"/>
                    <a:pt x="435" y="547"/>
                    <a:pt x="434" y="549"/>
                  </a:cubicBezTo>
                  <a:cubicBezTo>
                    <a:pt x="429" y="555"/>
                    <a:pt x="425" y="562"/>
                    <a:pt x="419" y="569"/>
                  </a:cubicBezTo>
                  <a:cubicBezTo>
                    <a:pt x="417" y="572"/>
                    <a:pt x="413" y="572"/>
                    <a:pt x="409" y="569"/>
                  </a:cubicBezTo>
                  <a:cubicBezTo>
                    <a:pt x="408" y="567"/>
                    <a:pt x="403" y="567"/>
                    <a:pt x="401" y="568"/>
                  </a:cubicBezTo>
                  <a:cubicBezTo>
                    <a:pt x="391" y="578"/>
                    <a:pt x="382" y="587"/>
                    <a:pt x="373" y="597"/>
                  </a:cubicBezTo>
                  <a:cubicBezTo>
                    <a:pt x="364" y="607"/>
                    <a:pt x="363" y="618"/>
                    <a:pt x="364" y="631"/>
                  </a:cubicBezTo>
                  <a:cubicBezTo>
                    <a:pt x="364" y="635"/>
                    <a:pt x="365" y="641"/>
                    <a:pt x="364" y="645"/>
                  </a:cubicBezTo>
                  <a:cubicBezTo>
                    <a:pt x="363" y="648"/>
                    <a:pt x="360" y="651"/>
                    <a:pt x="357" y="654"/>
                  </a:cubicBezTo>
                  <a:cubicBezTo>
                    <a:pt x="354" y="651"/>
                    <a:pt x="350" y="649"/>
                    <a:pt x="348" y="645"/>
                  </a:cubicBezTo>
                  <a:cubicBezTo>
                    <a:pt x="346" y="642"/>
                    <a:pt x="346" y="634"/>
                    <a:pt x="345" y="634"/>
                  </a:cubicBezTo>
                  <a:cubicBezTo>
                    <a:pt x="340" y="635"/>
                    <a:pt x="334" y="636"/>
                    <a:pt x="328" y="637"/>
                  </a:cubicBezTo>
                  <a:cubicBezTo>
                    <a:pt x="327" y="637"/>
                    <a:pt x="326" y="639"/>
                    <a:pt x="324" y="639"/>
                  </a:cubicBezTo>
                  <a:cubicBezTo>
                    <a:pt x="322" y="639"/>
                    <a:pt x="318" y="640"/>
                    <a:pt x="316" y="638"/>
                  </a:cubicBezTo>
                  <a:cubicBezTo>
                    <a:pt x="314" y="637"/>
                    <a:pt x="313" y="632"/>
                    <a:pt x="314" y="630"/>
                  </a:cubicBezTo>
                  <a:cubicBezTo>
                    <a:pt x="320" y="616"/>
                    <a:pt x="330" y="609"/>
                    <a:pt x="345" y="606"/>
                  </a:cubicBezTo>
                  <a:cubicBezTo>
                    <a:pt x="348" y="606"/>
                    <a:pt x="351" y="604"/>
                    <a:pt x="353" y="602"/>
                  </a:cubicBezTo>
                  <a:cubicBezTo>
                    <a:pt x="362" y="589"/>
                    <a:pt x="371" y="575"/>
                    <a:pt x="380" y="562"/>
                  </a:cubicBezTo>
                  <a:cubicBezTo>
                    <a:pt x="379" y="562"/>
                    <a:pt x="378" y="562"/>
                    <a:pt x="377" y="562"/>
                  </a:cubicBezTo>
                  <a:cubicBezTo>
                    <a:pt x="374" y="558"/>
                    <a:pt x="369" y="554"/>
                    <a:pt x="370" y="550"/>
                  </a:cubicBezTo>
                  <a:cubicBezTo>
                    <a:pt x="370" y="547"/>
                    <a:pt x="375" y="543"/>
                    <a:pt x="379" y="539"/>
                  </a:cubicBezTo>
                  <a:cubicBezTo>
                    <a:pt x="374" y="538"/>
                    <a:pt x="370" y="537"/>
                    <a:pt x="365" y="536"/>
                  </a:cubicBezTo>
                  <a:cubicBezTo>
                    <a:pt x="365" y="535"/>
                    <a:pt x="365" y="534"/>
                    <a:pt x="364" y="533"/>
                  </a:cubicBezTo>
                  <a:cubicBezTo>
                    <a:pt x="372" y="526"/>
                    <a:pt x="381" y="519"/>
                    <a:pt x="391" y="510"/>
                  </a:cubicBezTo>
                  <a:cubicBezTo>
                    <a:pt x="386" y="509"/>
                    <a:pt x="383" y="509"/>
                    <a:pt x="380" y="509"/>
                  </a:cubicBezTo>
                  <a:cubicBezTo>
                    <a:pt x="358" y="509"/>
                    <a:pt x="336" y="509"/>
                    <a:pt x="313" y="509"/>
                  </a:cubicBezTo>
                  <a:cubicBezTo>
                    <a:pt x="277" y="510"/>
                    <a:pt x="261" y="487"/>
                    <a:pt x="252" y="459"/>
                  </a:cubicBezTo>
                  <a:cubicBezTo>
                    <a:pt x="246" y="441"/>
                    <a:pt x="250" y="432"/>
                    <a:pt x="268" y="419"/>
                  </a:cubicBezTo>
                  <a:cubicBezTo>
                    <a:pt x="288" y="404"/>
                    <a:pt x="311" y="397"/>
                    <a:pt x="335" y="392"/>
                  </a:cubicBezTo>
                  <a:cubicBezTo>
                    <a:pt x="356" y="387"/>
                    <a:pt x="377" y="383"/>
                    <a:pt x="400" y="378"/>
                  </a:cubicBezTo>
                  <a:cubicBezTo>
                    <a:pt x="390" y="376"/>
                    <a:pt x="382" y="374"/>
                    <a:pt x="374" y="372"/>
                  </a:cubicBezTo>
                  <a:cubicBezTo>
                    <a:pt x="354" y="366"/>
                    <a:pt x="335" y="356"/>
                    <a:pt x="315" y="353"/>
                  </a:cubicBezTo>
                  <a:cubicBezTo>
                    <a:pt x="298" y="350"/>
                    <a:pt x="279" y="352"/>
                    <a:pt x="260" y="353"/>
                  </a:cubicBezTo>
                  <a:cubicBezTo>
                    <a:pt x="236" y="355"/>
                    <a:pt x="213" y="361"/>
                    <a:pt x="189" y="354"/>
                  </a:cubicBezTo>
                  <a:cubicBezTo>
                    <a:pt x="148" y="341"/>
                    <a:pt x="117" y="316"/>
                    <a:pt x="91" y="283"/>
                  </a:cubicBezTo>
                  <a:cubicBezTo>
                    <a:pt x="76" y="262"/>
                    <a:pt x="57" y="244"/>
                    <a:pt x="41" y="223"/>
                  </a:cubicBezTo>
                  <a:cubicBezTo>
                    <a:pt x="25" y="203"/>
                    <a:pt x="12" y="182"/>
                    <a:pt x="6" y="156"/>
                  </a:cubicBezTo>
                  <a:cubicBezTo>
                    <a:pt x="0" y="126"/>
                    <a:pt x="14" y="106"/>
                    <a:pt x="44" y="104"/>
                  </a:cubicBezTo>
                  <a:cubicBezTo>
                    <a:pt x="77" y="102"/>
                    <a:pt x="109" y="102"/>
                    <a:pt x="140" y="109"/>
                  </a:cubicBezTo>
                  <a:cubicBezTo>
                    <a:pt x="142" y="109"/>
                    <a:pt x="144" y="110"/>
                    <a:pt x="146" y="110"/>
                  </a:cubicBezTo>
                  <a:cubicBezTo>
                    <a:pt x="173" y="124"/>
                    <a:pt x="203" y="127"/>
                    <a:pt x="232" y="135"/>
                  </a:cubicBezTo>
                  <a:cubicBezTo>
                    <a:pt x="286" y="149"/>
                    <a:pt x="337" y="173"/>
                    <a:pt x="387" y="198"/>
                  </a:cubicBezTo>
                  <a:cubicBezTo>
                    <a:pt x="429" y="219"/>
                    <a:pt x="473" y="239"/>
                    <a:pt x="515" y="259"/>
                  </a:cubicBezTo>
                  <a:cubicBezTo>
                    <a:pt x="519" y="261"/>
                    <a:pt x="523" y="262"/>
                    <a:pt x="526" y="263"/>
                  </a:cubicBezTo>
                  <a:cubicBezTo>
                    <a:pt x="527" y="262"/>
                    <a:pt x="527" y="261"/>
                    <a:pt x="528" y="260"/>
                  </a:cubicBezTo>
                  <a:cubicBezTo>
                    <a:pt x="520" y="254"/>
                    <a:pt x="513" y="249"/>
                    <a:pt x="505" y="244"/>
                  </a:cubicBezTo>
                  <a:cubicBezTo>
                    <a:pt x="500" y="241"/>
                    <a:pt x="498" y="238"/>
                    <a:pt x="498" y="233"/>
                  </a:cubicBezTo>
                  <a:cubicBezTo>
                    <a:pt x="499" y="221"/>
                    <a:pt x="495" y="213"/>
                    <a:pt x="483" y="209"/>
                  </a:cubicBezTo>
                  <a:cubicBezTo>
                    <a:pt x="478" y="207"/>
                    <a:pt x="473" y="204"/>
                    <a:pt x="477" y="198"/>
                  </a:cubicBezTo>
                  <a:cubicBezTo>
                    <a:pt x="475" y="196"/>
                    <a:pt x="473" y="196"/>
                    <a:pt x="472" y="195"/>
                  </a:cubicBezTo>
                  <a:cubicBezTo>
                    <a:pt x="470" y="192"/>
                    <a:pt x="468" y="189"/>
                    <a:pt x="466" y="187"/>
                  </a:cubicBezTo>
                  <a:cubicBezTo>
                    <a:pt x="462" y="182"/>
                    <a:pt x="457" y="179"/>
                    <a:pt x="458" y="171"/>
                  </a:cubicBezTo>
                  <a:cubicBezTo>
                    <a:pt x="459" y="168"/>
                    <a:pt x="455" y="163"/>
                    <a:pt x="455" y="158"/>
                  </a:cubicBezTo>
                  <a:cubicBezTo>
                    <a:pt x="454" y="148"/>
                    <a:pt x="449" y="138"/>
                    <a:pt x="446" y="128"/>
                  </a:cubicBezTo>
                  <a:cubicBezTo>
                    <a:pt x="445" y="125"/>
                    <a:pt x="444" y="122"/>
                    <a:pt x="445" y="119"/>
                  </a:cubicBezTo>
                  <a:cubicBezTo>
                    <a:pt x="447" y="111"/>
                    <a:pt x="449" y="103"/>
                    <a:pt x="451" y="94"/>
                  </a:cubicBezTo>
                  <a:cubicBezTo>
                    <a:pt x="454" y="94"/>
                    <a:pt x="456" y="94"/>
                    <a:pt x="456" y="94"/>
                  </a:cubicBezTo>
                  <a:cubicBezTo>
                    <a:pt x="455" y="90"/>
                    <a:pt x="454" y="85"/>
                    <a:pt x="452" y="80"/>
                  </a:cubicBezTo>
                  <a:cubicBezTo>
                    <a:pt x="449" y="72"/>
                    <a:pt x="445" y="63"/>
                    <a:pt x="442" y="55"/>
                  </a:cubicBezTo>
                  <a:cubicBezTo>
                    <a:pt x="442" y="54"/>
                    <a:pt x="441" y="53"/>
                    <a:pt x="441" y="53"/>
                  </a:cubicBezTo>
                  <a:cubicBezTo>
                    <a:pt x="425" y="54"/>
                    <a:pt x="417" y="35"/>
                    <a:pt x="399" y="40"/>
                  </a:cubicBezTo>
                  <a:cubicBezTo>
                    <a:pt x="390" y="42"/>
                    <a:pt x="387" y="36"/>
                    <a:pt x="388" y="26"/>
                  </a:cubicBezTo>
                  <a:cubicBezTo>
                    <a:pt x="394" y="26"/>
                    <a:pt x="401" y="26"/>
                    <a:pt x="411" y="26"/>
                  </a:cubicBezTo>
                  <a:cubicBezTo>
                    <a:pt x="408" y="22"/>
                    <a:pt x="405" y="19"/>
                    <a:pt x="404" y="16"/>
                  </a:cubicBezTo>
                  <a:cubicBezTo>
                    <a:pt x="403" y="12"/>
                    <a:pt x="403" y="5"/>
                    <a:pt x="404" y="5"/>
                  </a:cubicBezTo>
                  <a:cubicBezTo>
                    <a:pt x="409" y="3"/>
                    <a:pt x="415" y="0"/>
                    <a:pt x="419" y="7"/>
                  </a:cubicBezTo>
                  <a:cubicBezTo>
                    <a:pt x="425" y="17"/>
                    <a:pt x="432" y="27"/>
                    <a:pt x="439" y="35"/>
                  </a:cubicBezTo>
                  <a:cubicBezTo>
                    <a:pt x="451" y="48"/>
                    <a:pt x="463" y="59"/>
                    <a:pt x="467" y="77"/>
                  </a:cubicBezTo>
                  <a:cubicBezTo>
                    <a:pt x="469" y="81"/>
                    <a:pt x="477" y="84"/>
                    <a:pt x="482" y="88"/>
                  </a:cubicBezTo>
                  <a:cubicBezTo>
                    <a:pt x="485" y="90"/>
                    <a:pt x="487" y="94"/>
                    <a:pt x="487" y="97"/>
                  </a:cubicBezTo>
                  <a:cubicBezTo>
                    <a:pt x="488" y="105"/>
                    <a:pt x="488" y="113"/>
                    <a:pt x="488" y="121"/>
                  </a:cubicBezTo>
                  <a:cubicBezTo>
                    <a:pt x="490" y="120"/>
                    <a:pt x="492" y="119"/>
                    <a:pt x="493" y="118"/>
                  </a:cubicBezTo>
                  <a:cubicBezTo>
                    <a:pt x="494" y="118"/>
                    <a:pt x="495" y="118"/>
                    <a:pt x="495" y="118"/>
                  </a:cubicBezTo>
                  <a:cubicBezTo>
                    <a:pt x="498" y="125"/>
                    <a:pt x="503" y="131"/>
                    <a:pt x="505" y="138"/>
                  </a:cubicBezTo>
                  <a:cubicBezTo>
                    <a:pt x="507" y="148"/>
                    <a:pt x="505" y="160"/>
                    <a:pt x="508" y="170"/>
                  </a:cubicBezTo>
                  <a:cubicBezTo>
                    <a:pt x="512" y="180"/>
                    <a:pt x="518" y="189"/>
                    <a:pt x="524" y="198"/>
                  </a:cubicBezTo>
                  <a:cubicBezTo>
                    <a:pt x="528" y="204"/>
                    <a:pt x="532" y="209"/>
                    <a:pt x="535" y="213"/>
                  </a:cubicBezTo>
                  <a:cubicBezTo>
                    <a:pt x="541" y="214"/>
                    <a:pt x="546" y="216"/>
                    <a:pt x="551" y="217"/>
                  </a:cubicBezTo>
                  <a:cubicBezTo>
                    <a:pt x="551" y="218"/>
                    <a:pt x="551" y="219"/>
                    <a:pt x="551" y="220"/>
                  </a:cubicBezTo>
                  <a:cubicBezTo>
                    <a:pt x="553" y="218"/>
                    <a:pt x="555" y="217"/>
                    <a:pt x="558" y="215"/>
                  </a:cubicBezTo>
                  <a:cubicBezTo>
                    <a:pt x="562" y="222"/>
                    <a:pt x="565" y="228"/>
                    <a:pt x="570" y="235"/>
                  </a:cubicBezTo>
                  <a:cubicBezTo>
                    <a:pt x="576" y="231"/>
                    <a:pt x="579" y="236"/>
                    <a:pt x="584" y="240"/>
                  </a:cubicBezTo>
                  <a:cubicBezTo>
                    <a:pt x="588" y="244"/>
                    <a:pt x="596" y="248"/>
                    <a:pt x="601" y="247"/>
                  </a:cubicBezTo>
                  <a:cubicBezTo>
                    <a:pt x="608" y="245"/>
                    <a:pt x="614" y="238"/>
                    <a:pt x="621" y="232"/>
                  </a:cubicBezTo>
                  <a:cubicBezTo>
                    <a:pt x="622" y="232"/>
                    <a:pt x="625" y="233"/>
                    <a:pt x="629" y="234"/>
                  </a:cubicBezTo>
                  <a:cubicBezTo>
                    <a:pt x="628" y="232"/>
                    <a:pt x="628" y="231"/>
                    <a:pt x="627" y="231"/>
                  </a:cubicBezTo>
                  <a:cubicBezTo>
                    <a:pt x="606" y="223"/>
                    <a:pt x="605" y="204"/>
                    <a:pt x="605" y="186"/>
                  </a:cubicBezTo>
                  <a:cubicBezTo>
                    <a:pt x="603" y="148"/>
                    <a:pt x="629" y="138"/>
                    <a:pt x="654" y="134"/>
                  </a:cubicBezTo>
                  <a:cubicBezTo>
                    <a:pt x="661" y="133"/>
                    <a:pt x="668" y="133"/>
                    <a:pt x="675" y="132"/>
                  </a:cubicBezTo>
                  <a:cubicBezTo>
                    <a:pt x="666" y="125"/>
                    <a:pt x="656" y="117"/>
                    <a:pt x="646" y="110"/>
                  </a:cubicBezTo>
                  <a:cubicBezTo>
                    <a:pt x="631" y="100"/>
                    <a:pt x="613" y="99"/>
                    <a:pt x="595" y="99"/>
                  </a:cubicBezTo>
                  <a:cubicBezTo>
                    <a:pt x="586" y="99"/>
                    <a:pt x="577" y="98"/>
                    <a:pt x="568" y="98"/>
                  </a:cubicBezTo>
                  <a:cubicBezTo>
                    <a:pt x="564" y="98"/>
                    <a:pt x="560" y="101"/>
                    <a:pt x="556" y="102"/>
                  </a:cubicBezTo>
                  <a:cubicBezTo>
                    <a:pt x="546" y="104"/>
                    <a:pt x="535" y="106"/>
                    <a:pt x="525" y="107"/>
                  </a:cubicBezTo>
                  <a:cubicBezTo>
                    <a:pt x="521" y="107"/>
                    <a:pt x="516" y="104"/>
                    <a:pt x="509" y="102"/>
                  </a:cubicBezTo>
                  <a:cubicBezTo>
                    <a:pt x="514" y="99"/>
                    <a:pt x="517" y="96"/>
                    <a:pt x="521" y="95"/>
                  </a:cubicBezTo>
                  <a:cubicBezTo>
                    <a:pt x="548" y="84"/>
                    <a:pt x="577" y="80"/>
                    <a:pt x="607" y="84"/>
                  </a:cubicBezTo>
                  <a:cubicBezTo>
                    <a:pt x="619" y="85"/>
                    <a:pt x="630" y="87"/>
                    <a:pt x="642" y="89"/>
                  </a:cubicBezTo>
                  <a:cubicBezTo>
                    <a:pt x="643" y="89"/>
                    <a:pt x="644" y="89"/>
                    <a:pt x="645" y="90"/>
                  </a:cubicBezTo>
                  <a:cubicBezTo>
                    <a:pt x="660" y="98"/>
                    <a:pt x="674" y="106"/>
                    <a:pt x="689" y="115"/>
                  </a:cubicBezTo>
                  <a:cubicBezTo>
                    <a:pt x="693" y="118"/>
                    <a:pt x="696" y="124"/>
                    <a:pt x="699" y="128"/>
                  </a:cubicBezTo>
                  <a:cubicBezTo>
                    <a:pt x="709" y="123"/>
                    <a:pt x="709" y="123"/>
                    <a:pt x="716" y="138"/>
                  </a:cubicBezTo>
                  <a:cubicBezTo>
                    <a:pt x="722" y="131"/>
                    <a:pt x="727" y="125"/>
                    <a:pt x="733" y="118"/>
                  </a:cubicBezTo>
                  <a:cubicBezTo>
                    <a:pt x="734" y="118"/>
                    <a:pt x="737" y="118"/>
                    <a:pt x="741" y="118"/>
                  </a:cubicBezTo>
                  <a:cubicBezTo>
                    <a:pt x="742" y="121"/>
                    <a:pt x="742" y="123"/>
                    <a:pt x="743" y="125"/>
                  </a:cubicBezTo>
                  <a:cubicBezTo>
                    <a:pt x="749" y="127"/>
                    <a:pt x="755" y="128"/>
                    <a:pt x="761" y="130"/>
                  </a:cubicBezTo>
                  <a:cubicBezTo>
                    <a:pt x="768" y="133"/>
                    <a:pt x="771" y="129"/>
                    <a:pt x="776" y="125"/>
                  </a:cubicBezTo>
                  <a:cubicBezTo>
                    <a:pt x="807" y="99"/>
                    <a:pt x="843" y="84"/>
                    <a:pt x="885" y="89"/>
                  </a:cubicBezTo>
                  <a:cubicBezTo>
                    <a:pt x="896" y="90"/>
                    <a:pt x="907" y="91"/>
                    <a:pt x="918" y="93"/>
                  </a:cubicBezTo>
                  <a:cubicBezTo>
                    <a:pt x="928" y="95"/>
                    <a:pt x="933" y="103"/>
                    <a:pt x="930" y="114"/>
                  </a:cubicBezTo>
                  <a:cubicBezTo>
                    <a:pt x="918" y="111"/>
                    <a:pt x="905" y="111"/>
                    <a:pt x="894" y="101"/>
                  </a:cubicBezTo>
                  <a:cubicBezTo>
                    <a:pt x="892" y="100"/>
                    <a:pt x="889" y="101"/>
                    <a:pt x="886" y="101"/>
                  </a:cubicBezTo>
                  <a:cubicBezTo>
                    <a:pt x="876" y="101"/>
                    <a:pt x="865" y="101"/>
                    <a:pt x="855" y="101"/>
                  </a:cubicBezTo>
                  <a:cubicBezTo>
                    <a:pt x="853" y="101"/>
                    <a:pt x="850" y="101"/>
                    <a:pt x="848" y="102"/>
                  </a:cubicBezTo>
                  <a:cubicBezTo>
                    <a:pt x="841" y="105"/>
                    <a:pt x="833" y="108"/>
                    <a:pt x="826" y="111"/>
                  </a:cubicBezTo>
                  <a:cubicBezTo>
                    <a:pt x="825" y="111"/>
                    <a:pt x="823" y="111"/>
                    <a:pt x="822" y="112"/>
                  </a:cubicBezTo>
                  <a:cubicBezTo>
                    <a:pt x="813" y="120"/>
                    <a:pt x="804" y="127"/>
                    <a:pt x="795" y="135"/>
                  </a:cubicBezTo>
                  <a:cubicBezTo>
                    <a:pt x="803" y="136"/>
                    <a:pt x="810" y="137"/>
                    <a:pt x="818" y="138"/>
                  </a:cubicBezTo>
                  <a:cubicBezTo>
                    <a:pt x="821" y="138"/>
                    <a:pt x="824" y="139"/>
                    <a:pt x="827" y="140"/>
                  </a:cubicBezTo>
                  <a:cubicBezTo>
                    <a:pt x="859" y="149"/>
                    <a:pt x="870" y="174"/>
                    <a:pt x="856" y="204"/>
                  </a:cubicBezTo>
                  <a:cubicBezTo>
                    <a:pt x="853" y="210"/>
                    <a:pt x="849" y="216"/>
                    <a:pt x="846" y="224"/>
                  </a:cubicBezTo>
                  <a:cubicBezTo>
                    <a:pt x="857" y="233"/>
                    <a:pt x="872" y="239"/>
                    <a:pt x="875" y="257"/>
                  </a:cubicBezTo>
                  <a:cubicBezTo>
                    <a:pt x="886" y="256"/>
                    <a:pt x="891" y="248"/>
                    <a:pt x="896" y="240"/>
                  </a:cubicBezTo>
                  <a:cubicBezTo>
                    <a:pt x="902" y="230"/>
                    <a:pt x="910" y="220"/>
                    <a:pt x="918" y="211"/>
                  </a:cubicBezTo>
                  <a:cubicBezTo>
                    <a:pt x="919" y="210"/>
                    <a:pt x="921" y="210"/>
                    <a:pt x="923" y="209"/>
                  </a:cubicBezTo>
                  <a:cubicBezTo>
                    <a:pt x="925" y="209"/>
                    <a:pt x="929" y="209"/>
                    <a:pt x="929" y="208"/>
                  </a:cubicBezTo>
                  <a:cubicBezTo>
                    <a:pt x="935" y="199"/>
                    <a:pt x="945" y="201"/>
                    <a:pt x="953" y="201"/>
                  </a:cubicBezTo>
                  <a:cubicBezTo>
                    <a:pt x="951" y="187"/>
                    <a:pt x="950" y="174"/>
                    <a:pt x="949" y="160"/>
                  </a:cubicBezTo>
                  <a:cubicBezTo>
                    <a:pt x="952" y="159"/>
                    <a:pt x="955" y="159"/>
                    <a:pt x="956" y="159"/>
                  </a:cubicBezTo>
                  <a:cubicBezTo>
                    <a:pt x="961" y="143"/>
                    <a:pt x="966" y="128"/>
                    <a:pt x="972" y="112"/>
                  </a:cubicBezTo>
                  <a:cubicBezTo>
                    <a:pt x="979" y="115"/>
                    <a:pt x="982" y="110"/>
                    <a:pt x="986" y="105"/>
                  </a:cubicBezTo>
                  <a:cubicBezTo>
                    <a:pt x="989" y="101"/>
                    <a:pt x="994" y="98"/>
                    <a:pt x="997" y="93"/>
                  </a:cubicBezTo>
                  <a:cubicBezTo>
                    <a:pt x="999" y="90"/>
                    <a:pt x="1000" y="86"/>
                    <a:pt x="1002" y="82"/>
                  </a:cubicBezTo>
                  <a:cubicBezTo>
                    <a:pt x="1003" y="80"/>
                    <a:pt x="1003" y="77"/>
                    <a:pt x="1004" y="77"/>
                  </a:cubicBezTo>
                  <a:cubicBezTo>
                    <a:pt x="1013" y="75"/>
                    <a:pt x="1014" y="68"/>
                    <a:pt x="1017" y="62"/>
                  </a:cubicBezTo>
                  <a:cubicBezTo>
                    <a:pt x="1024" y="48"/>
                    <a:pt x="1032" y="36"/>
                    <a:pt x="1048" y="31"/>
                  </a:cubicBezTo>
                  <a:cubicBezTo>
                    <a:pt x="1050" y="30"/>
                    <a:pt x="1052" y="26"/>
                    <a:pt x="1053" y="23"/>
                  </a:cubicBezTo>
                  <a:cubicBezTo>
                    <a:pt x="1058" y="9"/>
                    <a:pt x="1067" y="1"/>
                    <a:pt x="1078" y="3"/>
                  </a:cubicBezTo>
                  <a:cubicBezTo>
                    <a:pt x="1081" y="3"/>
                    <a:pt x="1084" y="6"/>
                    <a:pt x="1087" y="7"/>
                  </a:cubicBezTo>
                  <a:cubicBezTo>
                    <a:pt x="1085" y="10"/>
                    <a:pt x="1084" y="13"/>
                    <a:pt x="1082" y="17"/>
                  </a:cubicBezTo>
                  <a:cubicBezTo>
                    <a:pt x="1080" y="20"/>
                    <a:pt x="1076" y="23"/>
                    <a:pt x="1077" y="26"/>
                  </a:cubicBezTo>
                  <a:cubicBezTo>
                    <a:pt x="1078" y="30"/>
                    <a:pt x="1083" y="32"/>
                    <a:pt x="1088" y="30"/>
                  </a:cubicBezTo>
                  <a:cubicBezTo>
                    <a:pt x="1090" y="29"/>
                    <a:pt x="1093" y="29"/>
                    <a:pt x="1094" y="30"/>
                  </a:cubicBezTo>
                  <a:cubicBezTo>
                    <a:pt x="1096" y="32"/>
                    <a:pt x="1098" y="35"/>
                    <a:pt x="1099" y="37"/>
                  </a:cubicBezTo>
                  <a:cubicBezTo>
                    <a:pt x="1097" y="39"/>
                    <a:pt x="1095" y="41"/>
                    <a:pt x="1093" y="41"/>
                  </a:cubicBezTo>
                  <a:cubicBezTo>
                    <a:pt x="1085" y="42"/>
                    <a:pt x="1077" y="41"/>
                    <a:pt x="1070" y="41"/>
                  </a:cubicBezTo>
                  <a:cubicBezTo>
                    <a:pt x="1069" y="41"/>
                    <a:pt x="1067" y="41"/>
                    <a:pt x="1066" y="41"/>
                  </a:cubicBezTo>
                  <a:cubicBezTo>
                    <a:pt x="1048" y="50"/>
                    <a:pt x="1031" y="60"/>
                    <a:pt x="1023" y="81"/>
                  </a:cubicBezTo>
                  <a:cubicBezTo>
                    <a:pt x="1022" y="83"/>
                    <a:pt x="1022" y="86"/>
                    <a:pt x="1021" y="90"/>
                  </a:cubicBezTo>
                  <a:cubicBezTo>
                    <a:pt x="1024" y="90"/>
                    <a:pt x="1027" y="90"/>
                    <a:pt x="1030" y="91"/>
                  </a:cubicBezTo>
                  <a:cubicBezTo>
                    <a:pt x="1029" y="100"/>
                    <a:pt x="1028" y="108"/>
                    <a:pt x="1027" y="116"/>
                  </a:cubicBezTo>
                  <a:cubicBezTo>
                    <a:pt x="1026" y="122"/>
                    <a:pt x="1024" y="128"/>
                    <a:pt x="1026" y="133"/>
                  </a:cubicBezTo>
                  <a:cubicBezTo>
                    <a:pt x="1028" y="142"/>
                    <a:pt x="1024" y="148"/>
                    <a:pt x="1019" y="154"/>
                  </a:cubicBezTo>
                  <a:cubicBezTo>
                    <a:pt x="1016" y="158"/>
                    <a:pt x="1012" y="163"/>
                    <a:pt x="1009" y="167"/>
                  </a:cubicBezTo>
                  <a:cubicBezTo>
                    <a:pt x="1006" y="171"/>
                    <a:pt x="1004" y="175"/>
                    <a:pt x="1007" y="180"/>
                  </a:cubicBezTo>
                  <a:cubicBezTo>
                    <a:pt x="1008" y="183"/>
                    <a:pt x="1006" y="188"/>
                    <a:pt x="1004" y="191"/>
                  </a:cubicBezTo>
                  <a:cubicBezTo>
                    <a:pt x="998" y="196"/>
                    <a:pt x="992" y="201"/>
                    <a:pt x="985" y="206"/>
                  </a:cubicBezTo>
                  <a:cubicBezTo>
                    <a:pt x="979" y="212"/>
                    <a:pt x="974" y="218"/>
                    <a:pt x="972" y="228"/>
                  </a:cubicBezTo>
                  <a:cubicBezTo>
                    <a:pt x="971" y="236"/>
                    <a:pt x="965" y="243"/>
                    <a:pt x="962" y="248"/>
                  </a:cubicBezTo>
                  <a:cubicBezTo>
                    <a:pt x="954" y="250"/>
                    <a:pt x="948" y="251"/>
                    <a:pt x="943" y="254"/>
                  </a:cubicBezTo>
                  <a:cubicBezTo>
                    <a:pt x="932" y="261"/>
                    <a:pt x="921" y="269"/>
                    <a:pt x="910" y="277"/>
                  </a:cubicBezTo>
                  <a:cubicBezTo>
                    <a:pt x="906" y="279"/>
                    <a:pt x="902" y="281"/>
                    <a:pt x="897" y="283"/>
                  </a:cubicBezTo>
                  <a:cubicBezTo>
                    <a:pt x="898" y="284"/>
                    <a:pt x="898" y="285"/>
                    <a:pt x="898" y="286"/>
                  </a:cubicBezTo>
                  <a:cubicBezTo>
                    <a:pt x="912" y="281"/>
                    <a:pt x="926" y="276"/>
                    <a:pt x="940" y="270"/>
                  </a:cubicBezTo>
                  <a:cubicBezTo>
                    <a:pt x="966" y="259"/>
                    <a:pt x="992" y="247"/>
                    <a:pt x="1018" y="237"/>
                  </a:cubicBezTo>
                  <a:cubicBezTo>
                    <a:pt x="1043" y="226"/>
                    <a:pt x="1069" y="218"/>
                    <a:pt x="1093" y="207"/>
                  </a:cubicBezTo>
                  <a:cubicBezTo>
                    <a:pt x="1120" y="195"/>
                    <a:pt x="1145" y="179"/>
                    <a:pt x="1172" y="170"/>
                  </a:cubicBezTo>
                  <a:cubicBezTo>
                    <a:pt x="1226" y="151"/>
                    <a:pt x="1280" y="129"/>
                    <a:pt x="1337" y="122"/>
                  </a:cubicBezTo>
                  <a:cubicBezTo>
                    <a:pt x="1364" y="119"/>
                    <a:pt x="1391" y="116"/>
                    <a:pt x="1418" y="125"/>
                  </a:cubicBezTo>
                  <a:cubicBezTo>
                    <a:pt x="1437" y="132"/>
                    <a:pt x="1452" y="162"/>
                    <a:pt x="1443" y="181"/>
                  </a:cubicBezTo>
                  <a:cubicBezTo>
                    <a:pt x="1437" y="196"/>
                    <a:pt x="1430" y="211"/>
                    <a:pt x="1420" y="225"/>
                  </a:cubicBezTo>
                  <a:cubicBezTo>
                    <a:pt x="1404" y="248"/>
                    <a:pt x="1385" y="270"/>
                    <a:pt x="1367" y="293"/>
                  </a:cubicBezTo>
                  <a:cubicBezTo>
                    <a:pt x="1362" y="300"/>
                    <a:pt x="1356" y="306"/>
                    <a:pt x="1352" y="313"/>
                  </a:cubicBezTo>
                  <a:cubicBezTo>
                    <a:pt x="1333" y="341"/>
                    <a:pt x="1305" y="355"/>
                    <a:pt x="1273" y="361"/>
                  </a:cubicBezTo>
                  <a:cubicBezTo>
                    <a:pt x="1257" y="364"/>
                    <a:pt x="1239" y="365"/>
                    <a:pt x="1224" y="362"/>
                  </a:cubicBezTo>
                  <a:cubicBezTo>
                    <a:pt x="1209" y="360"/>
                    <a:pt x="1196" y="350"/>
                    <a:pt x="1183" y="344"/>
                  </a:cubicBezTo>
                  <a:cubicBezTo>
                    <a:pt x="1181" y="343"/>
                    <a:pt x="1178" y="342"/>
                    <a:pt x="1177" y="343"/>
                  </a:cubicBezTo>
                  <a:cubicBezTo>
                    <a:pt x="1167" y="350"/>
                    <a:pt x="1157" y="357"/>
                    <a:pt x="1147" y="363"/>
                  </a:cubicBezTo>
                  <a:cubicBezTo>
                    <a:pt x="1140" y="367"/>
                    <a:pt x="1131" y="368"/>
                    <a:pt x="1123" y="370"/>
                  </a:cubicBezTo>
                  <a:cubicBezTo>
                    <a:pt x="1109" y="373"/>
                    <a:pt x="1094" y="374"/>
                    <a:pt x="1079" y="377"/>
                  </a:cubicBezTo>
                  <a:close/>
                  <a:moveTo>
                    <a:pt x="683" y="452"/>
                  </a:moveTo>
                  <a:cubicBezTo>
                    <a:pt x="686" y="452"/>
                    <a:pt x="688" y="452"/>
                    <a:pt x="692" y="453"/>
                  </a:cubicBezTo>
                  <a:cubicBezTo>
                    <a:pt x="693" y="447"/>
                    <a:pt x="694" y="441"/>
                    <a:pt x="696" y="435"/>
                  </a:cubicBezTo>
                  <a:cubicBezTo>
                    <a:pt x="697" y="435"/>
                    <a:pt x="698" y="435"/>
                    <a:pt x="699" y="436"/>
                  </a:cubicBezTo>
                  <a:cubicBezTo>
                    <a:pt x="700" y="441"/>
                    <a:pt x="702" y="447"/>
                    <a:pt x="704" y="454"/>
                  </a:cubicBezTo>
                  <a:cubicBezTo>
                    <a:pt x="709" y="452"/>
                    <a:pt x="713" y="451"/>
                    <a:pt x="718" y="449"/>
                  </a:cubicBezTo>
                  <a:cubicBezTo>
                    <a:pt x="718" y="445"/>
                    <a:pt x="718" y="442"/>
                    <a:pt x="718" y="439"/>
                  </a:cubicBezTo>
                  <a:cubicBezTo>
                    <a:pt x="719" y="439"/>
                    <a:pt x="720" y="438"/>
                    <a:pt x="721" y="438"/>
                  </a:cubicBezTo>
                  <a:cubicBezTo>
                    <a:pt x="722" y="442"/>
                    <a:pt x="725" y="448"/>
                    <a:pt x="724" y="449"/>
                  </a:cubicBezTo>
                  <a:cubicBezTo>
                    <a:pt x="715" y="455"/>
                    <a:pt x="725" y="459"/>
                    <a:pt x="725" y="464"/>
                  </a:cubicBezTo>
                  <a:cubicBezTo>
                    <a:pt x="731" y="460"/>
                    <a:pt x="725" y="441"/>
                    <a:pt x="741" y="451"/>
                  </a:cubicBezTo>
                  <a:cubicBezTo>
                    <a:pt x="746" y="442"/>
                    <a:pt x="748" y="442"/>
                    <a:pt x="754" y="450"/>
                  </a:cubicBezTo>
                  <a:cubicBezTo>
                    <a:pt x="757" y="448"/>
                    <a:pt x="760" y="445"/>
                    <a:pt x="763" y="445"/>
                  </a:cubicBezTo>
                  <a:cubicBezTo>
                    <a:pt x="767" y="445"/>
                    <a:pt x="773" y="446"/>
                    <a:pt x="776" y="449"/>
                  </a:cubicBezTo>
                  <a:cubicBezTo>
                    <a:pt x="786" y="457"/>
                    <a:pt x="776" y="463"/>
                    <a:pt x="772" y="471"/>
                  </a:cubicBezTo>
                  <a:cubicBezTo>
                    <a:pt x="776" y="471"/>
                    <a:pt x="781" y="472"/>
                    <a:pt x="782" y="471"/>
                  </a:cubicBezTo>
                  <a:cubicBezTo>
                    <a:pt x="788" y="462"/>
                    <a:pt x="794" y="467"/>
                    <a:pt x="801" y="472"/>
                  </a:cubicBezTo>
                  <a:cubicBezTo>
                    <a:pt x="801" y="467"/>
                    <a:pt x="801" y="464"/>
                    <a:pt x="801" y="461"/>
                  </a:cubicBezTo>
                  <a:cubicBezTo>
                    <a:pt x="805" y="461"/>
                    <a:pt x="809" y="462"/>
                    <a:pt x="814" y="462"/>
                  </a:cubicBezTo>
                  <a:cubicBezTo>
                    <a:pt x="808" y="450"/>
                    <a:pt x="812" y="447"/>
                    <a:pt x="823" y="448"/>
                  </a:cubicBezTo>
                  <a:cubicBezTo>
                    <a:pt x="825" y="448"/>
                    <a:pt x="827" y="445"/>
                    <a:pt x="829" y="443"/>
                  </a:cubicBezTo>
                  <a:cubicBezTo>
                    <a:pt x="831" y="441"/>
                    <a:pt x="833" y="438"/>
                    <a:pt x="835" y="436"/>
                  </a:cubicBezTo>
                  <a:cubicBezTo>
                    <a:pt x="836" y="434"/>
                    <a:pt x="837" y="433"/>
                    <a:pt x="839" y="431"/>
                  </a:cubicBezTo>
                  <a:cubicBezTo>
                    <a:pt x="826" y="429"/>
                    <a:pt x="822" y="422"/>
                    <a:pt x="828" y="410"/>
                  </a:cubicBezTo>
                  <a:cubicBezTo>
                    <a:pt x="831" y="416"/>
                    <a:pt x="833" y="421"/>
                    <a:pt x="836" y="426"/>
                  </a:cubicBezTo>
                  <a:cubicBezTo>
                    <a:pt x="840" y="425"/>
                    <a:pt x="843" y="423"/>
                    <a:pt x="847" y="422"/>
                  </a:cubicBezTo>
                  <a:cubicBezTo>
                    <a:pt x="842" y="409"/>
                    <a:pt x="842" y="409"/>
                    <a:pt x="846" y="404"/>
                  </a:cubicBezTo>
                  <a:cubicBezTo>
                    <a:pt x="849" y="408"/>
                    <a:pt x="851" y="412"/>
                    <a:pt x="854" y="416"/>
                  </a:cubicBezTo>
                  <a:cubicBezTo>
                    <a:pt x="855" y="411"/>
                    <a:pt x="856" y="407"/>
                    <a:pt x="858" y="405"/>
                  </a:cubicBezTo>
                  <a:cubicBezTo>
                    <a:pt x="863" y="400"/>
                    <a:pt x="864" y="391"/>
                    <a:pt x="857" y="387"/>
                  </a:cubicBezTo>
                  <a:cubicBezTo>
                    <a:pt x="851" y="383"/>
                    <a:pt x="844" y="380"/>
                    <a:pt x="838" y="376"/>
                  </a:cubicBezTo>
                  <a:cubicBezTo>
                    <a:pt x="827" y="370"/>
                    <a:pt x="827" y="353"/>
                    <a:pt x="837" y="347"/>
                  </a:cubicBezTo>
                  <a:cubicBezTo>
                    <a:pt x="837" y="345"/>
                    <a:pt x="836" y="343"/>
                    <a:pt x="836" y="340"/>
                  </a:cubicBezTo>
                  <a:cubicBezTo>
                    <a:pt x="837" y="327"/>
                    <a:pt x="838" y="313"/>
                    <a:pt x="840" y="299"/>
                  </a:cubicBezTo>
                  <a:cubicBezTo>
                    <a:pt x="840" y="294"/>
                    <a:pt x="843" y="295"/>
                    <a:pt x="847" y="297"/>
                  </a:cubicBezTo>
                  <a:cubicBezTo>
                    <a:pt x="857" y="301"/>
                    <a:pt x="868" y="301"/>
                    <a:pt x="878" y="296"/>
                  </a:cubicBezTo>
                  <a:cubicBezTo>
                    <a:pt x="877" y="292"/>
                    <a:pt x="876" y="287"/>
                    <a:pt x="874" y="284"/>
                  </a:cubicBezTo>
                  <a:cubicBezTo>
                    <a:pt x="877" y="283"/>
                    <a:pt x="879" y="283"/>
                    <a:pt x="883" y="282"/>
                  </a:cubicBezTo>
                  <a:cubicBezTo>
                    <a:pt x="874" y="278"/>
                    <a:pt x="864" y="276"/>
                    <a:pt x="867" y="265"/>
                  </a:cubicBezTo>
                  <a:cubicBezTo>
                    <a:pt x="864" y="265"/>
                    <a:pt x="861" y="264"/>
                    <a:pt x="858" y="264"/>
                  </a:cubicBezTo>
                  <a:cubicBezTo>
                    <a:pt x="858" y="260"/>
                    <a:pt x="857" y="258"/>
                    <a:pt x="857" y="255"/>
                  </a:cubicBezTo>
                  <a:cubicBezTo>
                    <a:pt x="849" y="256"/>
                    <a:pt x="845" y="253"/>
                    <a:pt x="848" y="246"/>
                  </a:cubicBezTo>
                  <a:cubicBezTo>
                    <a:pt x="842" y="243"/>
                    <a:pt x="836" y="239"/>
                    <a:pt x="829" y="237"/>
                  </a:cubicBezTo>
                  <a:cubicBezTo>
                    <a:pt x="826" y="235"/>
                    <a:pt x="822" y="234"/>
                    <a:pt x="818" y="233"/>
                  </a:cubicBezTo>
                  <a:cubicBezTo>
                    <a:pt x="812" y="231"/>
                    <a:pt x="806" y="231"/>
                    <a:pt x="800" y="229"/>
                  </a:cubicBezTo>
                  <a:cubicBezTo>
                    <a:pt x="764" y="215"/>
                    <a:pt x="728" y="214"/>
                    <a:pt x="691" y="220"/>
                  </a:cubicBezTo>
                  <a:cubicBezTo>
                    <a:pt x="681" y="221"/>
                    <a:pt x="671" y="224"/>
                    <a:pt x="662" y="228"/>
                  </a:cubicBezTo>
                  <a:cubicBezTo>
                    <a:pt x="655" y="232"/>
                    <a:pt x="650" y="237"/>
                    <a:pt x="641" y="237"/>
                  </a:cubicBezTo>
                  <a:cubicBezTo>
                    <a:pt x="640" y="237"/>
                    <a:pt x="639" y="240"/>
                    <a:pt x="638" y="241"/>
                  </a:cubicBezTo>
                  <a:cubicBezTo>
                    <a:pt x="635" y="244"/>
                    <a:pt x="633" y="246"/>
                    <a:pt x="630" y="248"/>
                  </a:cubicBezTo>
                  <a:cubicBezTo>
                    <a:pt x="624" y="251"/>
                    <a:pt x="616" y="252"/>
                    <a:pt x="611" y="256"/>
                  </a:cubicBezTo>
                  <a:cubicBezTo>
                    <a:pt x="605" y="263"/>
                    <a:pt x="601" y="271"/>
                    <a:pt x="596" y="280"/>
                  </a:cubicBezTo>
                  <a:cubicBezTo>
                    <a:pt x="599" y="280"/>
                    <a:pt x="601" y="280"/>
                    <a:pt x="602" y="280"/>
                  </a:cubicBezTo>
                  <a:cubicBezTo>
                    <a:pt x="615" y="282"/>
                    <a:pt x="628" y="293"/>
                    <a:pt x="629" y="302"/>
                  </a:cubicBezTo>
                  <a:cubicBezTo>
                    <a:pt x="630" y="310"/>
                    <a:pt x="631" y="318"/>
                    <a:pt x="634" y="325"/>
                  </a:cubicBezTo>
                  <a:cubicBezTo>
                    <a:pt x="636" y="332"/>
                    <a:pt x="637" y="338"/>
                    <a:pt x="629" y="344"/>
                  </a:cubicBezTo>
                  <a:cubicBezTo>
                    <a:pt x="645" y="346"/>
                    <a:pt x="646" y="328"/>
                    <a:pt x="658" y="327"/>
                  </a:cubicBezTo>
                  <a:cubicBezTo>
                    <a:pt x="656" y="338"/>
                    <a:pt x="652" y="344"/>
                    <a:pt x="643" y="347"/>
                  </a:cubicBezTo>
                  <a:cubicBezTo>
                    <a:pt x="636" y="350"/>
                    <a:pt x="634" y="354"/>
                    <a:pt x="638" y="361"/>
                  </a:cubicBezTo>
                  <a:cubicBezTo>
                    <a:pt x="643" y="371"/>
                    <a:pt x="641" y="378"/>
                    <a:pt x="631" y="385"/>
                  </a:cubicBezTo>
                  <a:cubicBezTo>
                    <a:pt x="625" y="389"/>
                    <a:pt x="619" y="392"/>
                    <a:pt x="613" y="396"/>
                  </a:cubicBezTo>
                  <a:cubicBezTo>
                    <a:pt x="609" y="400"/>
                    <a:pt x="606" y="404"/>
                    <a:pt x="603" y="408"/>
                  </a:cubicBezTo>
                  <a:cubicBezTo>
                    <a:pt x="603" y="409"/>
                    <a:pt x="604" y="409"/>
                    <a:pt x="604" y="410"/>
                  </a:cubicBezTo>
                  <a:cubicBezTo>
                    <a:pt x="607" y="408"/>
                    <a:pt x="610" y="406"/>
                    <a:pt x="613" y="405"/>
                  </a:cubicBezTo>
                  <a:cubicBezTo>
                    <a:pt x="614" y="405"/>
                    <a:pt x="615" y="405"/>
                    <a:pt x="616" y="406"/>
                  </a:cubicBezTo>
                  <a:cubicBezTo>
                    <a:pt x="615" y="409"/>
                    <a:pt x="614" y="413"/>
                    <a:pt x="612" y="417"/>
                  </a:cubicBezTo>
                  <a:cubicBezTo>
                    <a:pt x="615" y="416"/>
                    <a:pt x="617" y="416"/>
                    <a:pt x="620" y="416"/>
                  </a:cubicBezTo>
                  <a:cubicBezTo>
                    <a:pt x="620" y="422"/>
                    <a:pt x="620" y="427"/>
                    <a:pt x="621" y="434"/>
                  </a:cubicBezTo>
                  <a:cubicBezTo>
                    <a:pt x="625" y="432"/>
                    <a:pt x="630" y="431"/>
                    <a:pt x="635" y="429"/>
                  </a:cubicBezTo>
                  <a:cubicBezTo>
                    <a:pt x="634" y="419"/>
                    <a:pt x="637" y="415"/>
                    <a:pt x="644" y="414"/>
                  </a:cubicBezTo>
                  <a:cubicBezTo>
                    <a:pt x="651" y="423"/>
                    <a:pt x="633" y="429"/>
                    <a:pt x="640" y="438"/>
                  </a:cubicBezTo>
                  <a:cubicBezTo>
                    <a:pt x="643" y="433"/>
                    <a:pt x="646" y="428"/>
                    <a:pt x="650" y="423"/>
                  </a:cubicBezTo>
                  <a:cubicBezTo>
                    <a:pt x="657" y="435"/>
                    <a:pt x="647" y="440"/>
                    <a:pt x="644" y="445"/>
                  </a:cubicBezTo>
                  <a:cubicBezTo>
                    <a:pt x="647" y="448"/>
                    <a:pt x="649" y="451"/>
                    <a:pt x="650" y="453"/>
                  </a:cubicBezTo>
                  <a:cubicBezTo>
                    <a:pt x="652" y="455"/>
                    <a:pt x="653" y="457"/>
                    <a:pt x="654" y="458"/>
                  </a:cubicBezTo>
                  <a:cubicBezTo>
                    <a:pt x="659" y="463"/>
                    <a:pt x="665" y="466"/>
                    <a:pt x="670" y="471"/>
                  </a:cubicBezTo>
                  <a:cubicBezTo>
                    <a:pt x="674" y="475"/>
                    <a:pt x="677" y="480"/>
                    <a:pt x="682" y="473"/>
                  </a:cubicBezTo>
                  <a:cubicBezTo>
                    <a:pt x="683" y="472"/>
                    <a:pt x="686" y="472"/>
                    <a:pt x="688" y="473"/>
                  </a:cubicBezTo>
                  <a:cubicBezTo>
                    <a:pt x="689" y="474"/>
                    <a:pt x="690" y="476"/>
                    <a:pt x="690" y="478"/>
                  </a:cubicBezTo>
                  <a:cubicBezTo>
                    <a:pt x="690" y="480"/>
                    <a:pt x="689" y="483"/>
                    <a:pt x="689" y="484"/>
                  </a:cubicBezTo>
                  <a:cubicBezTo>
                    <a:pt x="692" y="481"/>
                    <a:pt x="696" y="477"/>
                    <a:pt x="698" y="474"/>
                  </a:cubicBezTo>
                  <a:cubicBezTo>
                    <a:pt x="693" y="467"/>
                    <a:pt x="688" y="459"/>
                    <a:pt x="683" y="451"/>
                  </a:cubicBezTo>
                  <a:lnTo>
                    <a:pt x="683" y="452"/>
                  </a:lnTo>
                  <a:close/>
                  <a:moveTo>
                    <a:pt x="571" y="319"/>
                  </a:moveTo>
                  <a:cubicBezTo>
                    <a:pt x="570" y="312"/>
                    <a:pt x="570" y="306"/>
                    <a:pt x="567" y="303"/>
                  </a:cubicBezTo>
                  <a:cubicBezTo>
                    <a:pt x="564" y="300"/>
                    <a:pt x="557" y="299"/>
                    <a:pt x="552" y="298"/>
                  </a:cubicBezTo>
                  <a:cubicBezTo>
                    <a:pt x="548" y="297"/>
                    <a:pt x="543" y="295"/>
                    <a:pt x="539" y="295"/>
                  </a:cubicBezTo>
                  <a:cubicBezTo>
                    <a:pt x="510" y="289"/>
                    <a:pt x="483" y="280"/>
                    <a:pt x="457" y="266"/>
                  </a:cubicBezTo>
                  <a:cubicBezTo>
                    <a:pt x="441" y="257"/>
                    <a:pt x="425" y="247"/>
                    <a:pt x="409" y="236"/>
                  </a:cubicBezTo>
                  <a:cubicBezTo>
                    <a:pt x="367" y="207"/>
                    <a:pt x="319" y="188"/>
                    <a:pt x="273" y="167"/>
                  </a:cubicBezTo>
                  <a:cubicBezTo>
                    <a:pt x="246" y="155"/>
                    <a:pt x="216" y="150"/>
                    <a:pt x="188" y="141"/>
                  </a:cubicBezTo>
                  <a:cubicBezTo>
                    <a:pt x="182" y="139"/>
                    <a:pt x="177" y="138"/>
                    <a:pt x="173" y="147"/>
                  </a:cubicBezTo>
                  <a:cubicBezTo>
                    <a:pt x="172" y="143"/>
                    <a:pt x="171" y="138"/>
                    <a:pt x="170" y="138"/>
                  </a:cubicBezTo>
                  <a:cubicBezTo>
                    <a:pt x="159" y="135"/>
                    <a:pt x="149" y="127"/>
                    <a:pt x="140" y="133"/>
                  </a:cubicBezTo>
                  <a:cubicBezTo>
                    <a:pt x="135" y="130"/>
                    <a:pt x="132" y="126"/>
                    <a:pt x="128" y="125"/>
                  </a:cubicBezTo>
                  <a:cubicBezTo>
                    <a:pt x="120" y="123"/>
                    <a:pt x="111" y="121"/>
                    <a:pt x="103" y="119"/>
                  </a:cubicBezTo>
                  <a:cubicBezTo>
                    <a:pt x="102" y="118"/>
                    <a:pt x="101" y="118"/>
                    <a:pt x="101" y="118"/>
                  </a:cubicBezTo>
                  <a:cubicBezTo>
                    <a:pt x="95" y="119"/>
                    <a:pt x="90" y="121"/>
                    <a:pt x="85" y="121"/>
                  </a:cubicBezTo>
                  <a:cubicBezTo>
                    <a:pt x="72" y="122"/>
                    <a:pt x="59" y="122"/>
                    <a:pt x="46" y="123"/>
                  </a:cubicBezTo>
                  <a:cubicBezTo>
                    <a:pt x="21" y="126"/>
                    <a:pt x="9" y="146"/>
                    <a:pt x="22" y="169"/>
                  </a:cubicBezTo>
                  <a:cubicBezTo>
                    <a:pt x="34" y="188"/>
                    <a:pt x="46" y="207"/>
                    <a:pt x="60" y="225"/>
                  </a:cubicBezTo>
                  <a:cubicBezTo>
                    <a:pt x="82" y="252"/>
                    <a:pt x="106" y="280"/>
                    <a:pt x="131" y="306"/>
                  </a:cubicBezTo>
                  <a:cubicBezTo>
                    <a:pt x="154" y="329"/>
                    <a:pt x="182" y="344"/>
                    <a:pt x="217" y="342"/>
                  </a:cubicBezTo>
                  <a:cubicBezTo>
                    <a:pt x="229" y="341"/>
                    <a:pt x="242" y="341"/>
                    <a:pt x="254" y="339"/>
                  </a:cubicBezTo>
                  <a:cubicBezTo>
                    <a:pt x="267" y="338"/>
                    <a:pt x="279" y="337"/>
                    <a:pt x="292" y="335"/>
                  </a:cubicBezTo>
                  <a:cubicBezTo>
                    <a:pt x="288" y="329"/>
                    <a:pt x="286" y="322"/>
                    <a:pt x="281" y="319"/>
                  </a:cubicBezTo>
                  <a:cubicBezTo>
                    <a:pt x="254" y="301"/>
                    <a:pt x="226" y="285"/>
                    <a:pt x="198" y="267"/>
                  </a:cubicBezTo>
                  <a:cubicBezTo>
                    <a:pt x="196" y="266"/>
                    <a:pt x="194" y="263"/>
                    <a:pt x="192" y="261"/>
                  </a:cubicBezTo>
                  <a:cubicBezTo>
                    <a:pt x="192" y="260"/>
                    <a:pt x="193" y="259"/>
                    <a:pt x="194" y="258"/>
                  </a:cubicBezTo>
                  <a:cubicBezTo>
                    <a:pt x="224" y="275"/>
                    <a:pt x="253" y="292"/>
                    <a:pt x="283" y="309"/>
                  </a:cubicBezTo>
                  <a:cubicBezTo>
                    <a:pt x="284" y="307"/>
                    <a:pt x="285" y="305"/>
                    <a:pt x="286" y="302"/>
                  </a:cubicBezTo>
                  <a:cubicBezTo>
                    <a:pt x="291" y="293"/>
                    <a:pt x="289" y="287"/>
                    <a:pt x="280" y="282"/>
                  </a:cubicBezTo>
                  <a:cubicBezTo>
                    <a:pt x="257" y="268"/>
                    <a:pt x="237" y="252"/>
                    <a:pt x="223" y="228"/>
                  </a:cubicBezTo>
                  <a:cubicBezTo>
                    <a:pt x="221" y="225"/>
                    <a:pt x="221" y="222"/>
                    <a:pt x="221" y="218"/>
                  </a:cubicBezTo>
                  <a:cubicBezTo>
                    <a:pt x="225" y="219"/>
                    <a:pt x="229" y="220"/>
                    <a:pt x="232" y="222"/>
                  </a:cubicBezTo>
                  <a:cubicBezTo>
                    <a:pt x="234" y="223"/>
                    <a:pt x="234" y="227"/>
                    <a:pt x="235" y="229"/>
                  </a:cubicBezTo>
                  <a:cubicBezTo>
                    <a:pt x="237" y="233"/>
                    <a:pt x="238" y="238"/>
                    <a:pt x="241" y="241"/>
                  </a:cubicBezTo>
                  <a:cubicBezTo>
                    <a:pt x="257" y="253"/>
                    <a:pt x="273" y="264"/>
                    <a:pt x="289" y="276"/>
                  </a:cubicBezTo>
                  <a:cubicBezTo>
                    <a:pt x="297" y="282"/>
                    <a:pt x="305" y="283"/>
                    <a:pt x="314" y="283"/>
                  </a:cubicBezTo>
                  <a:cubicBezTo>
                    <a:pt x="327" y="282"/>
                    <a:pt x="340" y="274"/>
                    <a:pt x="354" y="276"/>
                  </a:cubicBezTo>
                  <a:cubicBezTo>
                    <a:pt x="355" y="277"/>
                    <a:pt x="357" y="275"/>
                    <a:pt x="358" y="275"/>
                  </a:cubicBezTo>
                  <a:cubicBezTo>
                    <a:pt x="363" y="274"/>
                    <a:pt x="367" y="273"/>
                    <a:pt x="372" y="272"/>
                  </a:cubicBezTo>
                  <a:cubicBezTo>
                    <a:pt x="373" y="277"/>
                    <a:pt x="373" y="280"/>
                    <a:pt x="373" y="281"/>
                  </a:cubicBezTo>
                  <a:cubicBezTo>
                    <a:pt x="399" y="291"/>
                    <a:pt x="425" y="288"/>
                    <a:pt x="451" y="293"/>
                  </a:cubicBezTo>
                  <a:cubicBezTo>
                    <a:pt x="482" y="298"/>
                    <a:pt x="514" y="302"/>
                    <a:pt x="544" y="314"/>
                  </a:cubicBezTo>
                  <a:cubicBezTo>
                    <a:pt x="552" y="317"/>
                    <a:pt x="561" y="317"/>
                    <a:pt x="571" y="319"/>
                  </a:cubicBezTo>
                  <a:close/>
                  <a:moveTo>
                    <a:pt x="1275" y="239"/>
                  </a:moveTo>
                  <a:cubicBezTo>
                    <a:pt x="1275" y="239"/>
                    <a:pt x="1274" y="239"/>
                    <a:pt x="1273" y="240"/>
                  </a:cubicBezTo>
                  <a:cubicBezTo>
                    <a:pt x="1267" y="236"/>
                    <a:pt x="1261" y="233"/>
                    <a:pt x="1254" y="230"/>
                  </a:cubicBezTo>
                  <a:cubicBezTo>
                    <a:pt x="1250" y="229"/>
                    <a:pt x="1244" y="227"/>
                    <a:pt x="1241" y="233"/>
                  </a:cubicBezTo>
                  <a:cubicBezTo>
                    <a:pt x="1227" y="266"/>
                    <a:pt x="1192" y="269"/>
                    <a:pt x="1166" y="283"/>
                  </a:cubicBezTo>
                  <a:cubicBezTo>
                    <a:pt x="1160" y="286"/>
                    <a:pt x="1153" y="285"/>
                    <a:pt x="1146" y="286"/>
                  </a:cubicBezTo>
                  <a:cubicBezTo>
                    <a:pt x="1131" y="288"/>
                    <a:pt x="1116" y="291"/>
                    <a:pt x="1103" y="300"/>
                  </a:cubicBezTo>
                  <a:cubicBezTo>
                    <a:pt x="1100" y="302"/>
                    <a:pt x="1098" y="307"/>
                    <a:pt x="1098" y="310"/>
                  </a:cubicBezTo>
                  <a:cubicBezTo>
                    <a:pt x="1103" y="326"/>
                    <a:pt x="1111" y="341"/>
                    <a:pt x="1107" y="357"/>
                  </a:cubicBezTo>
                  <a:cubicBezTo>
                    <a:pt x="1129" y="360"/>
                    <a:pt x="1145" y="348"/>
                    <a:pt x="1160" y="335"/>
                  </a:cubicBezTo>
                  <a:cubicBezTo>
                    <a:pt x="1179" y="318"/>
                    <a:pt x="1199" y="302"/>
                    <a:pt x="1219" y="286"/>
                  </a:cubicBezTo>
                  <a:cubicBezTo>
                    <a:pt x="1238" y="271"/>
                    <a:pt x="1258" y="259"/>
                    <a:pt x="1280" y="252"/>
                  </a:cubicBezTo>
                  <a:cubicBezTo>
                    <a:pt x="1285" y="258"/>
                    <a:pt x="1281" y="260"/>
                    <a:pt x="1276" y="262"/>
                  </a:cubicBezTo>
                  <a:cubicBezTo>
                    <a:pt x="1272" y="264"/>
                    <a:pt x="1267" y="264"/>
                    <a:pt x="1263" y="266"/>
                  </a:cubicBezTo>
                  <a:cubicBezTo>
                    <a:pt x="1254" y="271"/>
                    <a:pt x="1245" y="276"/>
                    <a:pt x="1237" y="282"/>
                  </a:cubicBezTo>
                  <a:cubicBezTo>
                    <a:pt x="1223" y="292"/>
                    <a:pt x="1209" y="301"/>
                    <a:pt x="1197" y="312"/>
                  </a:cubicBezTo>
                  <a:cubicBezTo>
                    <a:pt x="1182" y="325"/>
                    <a:pt x="1181" y="330"/>
                    <a:pt x="1202" y="341"/>
                  </a:cubicBezTo>
                  <a:cubicBezTo>
                    <a:pt x="1223" y="353"/>
                    <a:pt x="1245" y="352"/>
                    <a:pt x="1268" y="347"/>
                  </a:cubicBezTo>
                  <a:cubicBezTo>
                    <a:pt x="1294" y="341"/>
                    <a:pt x="1320" y="335"/>
                    <a:pt x="1337" y="312"/>
                  </a:cubicBezTo>
                  <a:cubicBezTo>
                    <a:pt x="1340" y="308"/>
                    <a:pt x="1343" y="305"/>
                    <a:pt x="1346" y="301"/>
                  </a:cubicBezTo>
                  <a:cubicBezTo>
                    <a:pt x="1363" y="280"/>
                    <a:pt x="1379" y="259"/>
                    <a:pt x="1395" y="238"/>
                  </a:cubicBezTo>
                  <a:cubicBezTo>
                    <a:pt x="1399" y="232"/>
                    <a:pt x="1406" y="225"/>
                    <a:pt x="1400" y="215"/>
                  </a:cubicBezTo>
                  <a:cubicBezTo>
                    <a:pt x="1404" y="216"/>
                    <a:pt x="1406" y="216"/>
                    <a:pt x="1409" y="217"/>
                  </a:cubicBezTo>
                  <a:cubicBezTo>
                    <a:pt x="1416" y="205"/>
                    <a:pt x="1424" y="194"/>
                    <a:pt x="1429" y="181"/>
                  </a:cubicBezTo>
                  <a:cubicBezTo>
                    <a:pt x="1432" y="174"/>
                    <a:pt x="1434" y="164"/>
                    <a:pt x="1431" y="157"/>
                  </a:cubicBezTo>
                  <a:cubicBezTo>
                    <a:pt x="1425" y="143"/>
                    <a:pt x="1413" y="133"/>
                    <a:pt x="1397" y="133"/>
                  </a:cubicBezTo>
                  <a:cubicBezTo>
                    <a:pt x="1375" y="133"/>
                    <a:pt x="1354" y="134"/>
                    <a:pt x="1333" y="137"/>
                  </a:cubicBezTo>
                  <a:cubicBezTo>
                    <a:pt x="1311" y="141"/>
                    <a:pt x="1289" y="148"/>
                    <a:pt x="1267" y="154"/>
                  </a:cubicBezTo>
                  <a:cubicBezTo>
                    <a:pt x="1228" y="166"/>
                    <a:pt x="1189" y="177"/>
                    <a:pt x="1152" y="195"/>
                  </a:cubicBezTo>
                  <a:cubicBezTo>
                    <a:pt x="1142" y="200"/>
                    <a:pt x="1134" y="215"/>
                    <a:pt x="1134" y="227"/>
                  </a:cubicBezTo>
                  <a:cubicBezTo>
                    <a:pt x="1144" y="226"/>
                    <a:pt x="1153" y="225"/>
                    <a:pt x="1161" y="224"/>
                  </a:cubicBezTo>
                  <a:cubicBezTo>
                    <a:pt x="1162" y="221"/>
                    <a:pt x="1162" y="218"/>
                    <a:pt x="1163" y="216"/>
                  </a:cubicBezTo>
                  <a:cubicBezTo>
                    <a:pt x="1166" y="219"/>
                    <a:pt x="1169" y="222"/>
                    <a:pt x="1173" y="227"/>
                  </a:cubicBezTo>
                  <a:cubicBezTo>
                    <a:pt x="1181" y="225"/>
                    <a:pt x="1190" y="223"/>
                    <a:pt x="1201" y="220"/>
                  </a:cubicBezTo>
                  <a:cubicBezTo>
                    <a:pt x="1198" y="217"/>
                    <a:pt x="1197" y="215"/>
                    <a:pt x="1195" y="212"/>
                  </a:cubicBezTo>
                  <a:cubicBezTo>
                    <a:pt x="1189" y="206"/>
                    <a:pt x="1192" y="201"/>
                    <a:pt x="1197" y="197"/>
                  </a:cubicBezTo>
                  <a:cubicBezTo>
                    <a:pt x="1207" y="191"/>
                    <a:pt x="1217" y="182"/>
                    <a:pt x="1229" y="180"/>
                  </a:cubicBezTo>
                  <a:cubicBezTo>
                    <a:pt x="1264" y="172"/>
                    <a:pt x="1300" y="167"/>
                    <a:pt x="1335" y="161"/>
                  </a:cubicBezTo>
                  <a:cubicBezTo>
                    <a:pt x="1339" y="160"/>
                    <a:pt x="1344" y="159"/>
                    <a:pt x="1348" y="159"/>
                  </a:cubicBezTo>
                  <a:cubicBezTo>
                    <a:pt x="1348" y="156"/>
                    <a:pt x="1349" y="153"/>
                    <a:pt x="1349" y="150"/>
                  </a:cubicBezTo>
                  <a:cubicBezTo>
                    <a:pt x="1354" y="152"/>
                    <a:pt x="1358" y="155"/>
                    <a:pt x="1362" y="155"/>
                  </a:cubicBezTo>
                  <a:cubicBezTo>
                    <a:pt x="1367" y="156"/>
                    <a:pt x="1372" y="153"/>
                    <a:pt x="1378" y="153"/>
                  </a:cubicBezTo>
                  <a:cubicBezTo>
                    <a:pt x="1389" y="151"/>
                    <a:pt x="1398" y="155"/>
                    <a:pt x="1401" y="161"/>
                  </a:cubicBezTo>
                  <a:cubicBezTo>
                    <a:pt x="1393" y="161"/>
                    <a:pt x="1384" y="162"/>
                    <a:pt x="1376" y="163"/>
                  </a:cubicBezTo>
                  <a:cubicBezTo>
                    <a:pt x="1343" y="168"/>
                    <a:pt x="1310" y="172"/>
                    <a:pt x="1277" y="178"/>
                  </a:cubicBezTo>
                  <a:cubicBezTo>
                    <a:pt x="1273" y="178"/>
                    <a:pt x="1269" y="182"/>
                    <a:pt x="1264" y="184"/>
                  </a:cubicBezTo>
                  <a:cubicBezTo>
                    <a:pt x="1264" y="185"/>
                    <a:pt x="1265" y="186"/>
                    <a:pt x="1265" y="187"/>
                  </a:cubicBezTo>
                  <a:cubicBezTo>
                    <a:pt x="1262" y="185"/>
                    <a:pt x="1259" y="183"/>
                    <a:pt x="1255" y="181"/>
                  </a:cubicBezTo>
                  <a:cubicBezTo>
                    <a:pt x="1253" y="184"/>
                    <a:pt x="1251" y="188"/>
                    <a:pt x="1249" y="191"/>
                  </a:cubicBezTo>
                  <a:cubicBezTo>
                    <a:pt x="1235" y="185"/>
                    <a:pt x="1216" y="191"/>
                    <a:pt x="1207" y="203"/>
                  </a:cubicBezTo>
                  <a:cubicBezTo>
                    <a:pt x="1205" y="205"/>
                    <a:pt x="1205" y="208"/>
                    <a:pt x="1205" y="210"/>
                  </a:cubicBezTo>
                  <a:cubicBezTo>
                    <a:pt x="1206" y="214"/>
                    <a:pt x="1207" y="218"/>
                    <a:pt x="1207" y="221"/>
                  </a:cubicBezTo>
                  <a:cubicBezTo>
                    <a:pt x="1212" y="221"/>
                    <a:pt x="1219" y="221"/>
                    <a:pt x="1226" y="221"/>
                  </a:cubicBezTo>
                  <a:cubicBezTo>
                    <a:pt x="1231" y="220"/>
                    <a:pt x="1237" y="216"/>
                    <a:pt x="1241" y="218"/>
                  </a:cubicBezTo>
                  <a:cubicBezTo>
                    <a:pt x="1251" y="221"/>
                    <a:pt x="1261" y="225"/>
                    <a:pt x="1270" y="230"/>
                  </a:cubicBezTo>
                  <a:cubicBezTo>
                    <a:pt x="1272" y="232"/>
                    <a:pt x="1273" y="236"/>
                    <a:pt x="1275" y="239"/>
                  </a:cubicBezTo>
                  <a:close/>
                  <a:moveTo>
                    <a:pt x="375" y="417"/>
                  </a:moveTo>
                  <a:cubicBezTo>
                    <a:pt x="389" y="409"/>
                    <a:pt x="402" y="400"/>
                    <a:pt x="418" y="390"/>
                  </a:cubicBezTo>
                  <a:cubicBezTo>
                    <a:pt x="413" y="390"/>
                    <a:pt x="412" y="390"/>
                    <a:pt x="410" y="390"/>
                  </a:cubicBezTo>
                  <a:cubicBezTo>
                    <a:pt x="388" y="394"/>
                    <a:pt x="366" y="398"/>
                    <a:pt x="344" y="402"/>
                  </a:cubicBezTo>
                  <a:cubicBezTo>
                    <a:pt x="318" y="406"/>
                    <a:pt x="294" y="415"/>
                    <a:pt x="273" y="432"/>
                  </a:cubicBezTo>
                  <a:cubicBezTo>
                    <a:pt x="262" y="441"/>
                    <a:pt x="259" y="453"/>
                    <a:pt x="266" y="466"/>
                  </a:cubicBezTo>
                  <a:cubicBezTo>
                    <a:pt x="277" y="485"/>
                    <a:pt x="294" y="496"/>
                    <a:pt x="316" y="496"/>
                  </a:cubicBezTo>
                  <a:cubicBezTo>
                    <a:pt x="347" y="497"/>
                    <a:pt x="379" y="497"/>
                    <a:pt x="410" y="496"/>
                  </a:cubicBezTo>
                  <a:cubicBezTo>
                    <a:pt x="414" y="496"/>
                    <a:pt x="417" y="496"/>
                    <a:pt x="420" y="495"/>
                  </a:cubicBezTo>
                  <a:cubicBezTo>
                    <a:pt x="438" y="491"/>
                    <a:pt x="456" y="487"/>
                    <a:pt x="474" y="489"/>
                  </a:cubicBezTo>
                  <a:cubicBezTo>
                    <a:pt x="494" y="491"/>
                    <a:pt x="511" y="484"/>
                    <a:pt x="524" y="469"/>
                  </a:cubicBezTo>
                  <a:cubicBezTo>
                    <a:pt x="536" y="453"/>
                    <a:pt x="547" y="436"/>
                    <a:pt x="559" y="420"/>
                  </a:cubicBezTo>
                  <a:cubicBezTo>
                    <a:pt x="559" y="420"/>
                    <a:pt x="558" y="419"/>
                    <a:pt x="558" y="419"/>
                  </a:cubicBezTo>
                  <a:cubicBezTo>
                    <a:pt x="555" y="421"/>
                    <a:pt x="551" y="424"/>
                    <a:pt x="548" y="426"/>
                  </a:cubicBezTo>
                  <a:cubicBezTo>
                    <a:pt x="548" y="424"/>
                    <a:pt x="548" y="422"/>
                    <a:pt x="549" y="421"/>
                  </a:cubicBezTo>
                  <a:cubicBezTo>
                    <a:pt x="557" y="413"/>
                    <a:pt x="564" y="405"/>
                    <a:pt x="572" y="397"/>
                  </a:cubicBezTo>
                  <a:cubicBezTo>
                    <a:pt x="576" y="393"/>
                    <a:pt x="581" y="390"/>
                    <a:pt x="580" y="383"/>
                  </a:cubicBezTo>
                  <a:cubicBezTo>
                    <a:pt x="580" y="378"/>
                    <a:pt x="583" y="376"/>
                    <a:pt x="588" y="379"/>
                  </a:cubicBezTo>
                  <a:cubicBezTo>
                    <a:pt x="590" y="380"/>
                    <a:pt x="593" y="380"/>
                    <a:pt x="595" y="379"/>
                  </a:cubicBezTo>
                  <a:cubicBezTo>
                    <a:pt x="601" y="376"/>
                    <a:pt x="607" y="371"/>
                    <a:pt x="613" y="368"/>
                  </a:cubicBezTo>
                  <a:cubicBezTo>
                    <a:pt x="614" y="363"/>
                    <a:pt x="614" y="358"/>
                    <a:pt x="614" y="353"/>
                  </a:cubicBezTo>
                  <a:cubicBezTo>
                    <a:pt x="613" y="352"/>
                    <a:pt x="609" y="349"/>
                    <a:pt x="607" y="350"/>
                  </a:cubicBezTo>
                  <a:cubicBezTo>
                    <a:pt x="597" y="353"/>
                    <a:pt x="588" y="357"/>
                    <a:pt x="585" y="369"/>
                  </a:cubicBezTo>
                  <a:cubicBezTo>
                    <a:pt x="584" y="372"/>
                    <a:pt x="581" y="375"/>
                    <a:pt x="578" y="376"/>
                  </a:cubicBezTo>
                  <a:cubicBezTo>
                    <a:pt x="547" y="389"/>
                    <a:pt x="516" y="401"/>
                    <a:pt x="485" y="414"/>
                  </a:cubicBezTo>
                  <a:cubicBezTo>
                    <a:pt x="474" y="419"/>
                    <a:pt x="464" y="428"/>
                    <a:pt x="452" y="431"/>
                  </a:cubicBezTo>
                  <a:cubicBezTo>
                    <a:pt x="441" y="435"/>
                    <a:pt x="429" y="439"/>
                    <a:pt x="417" y="443"/>
                  </a:cubicBezTo>
                  <a:cubicBezTo>
                    <a:pt x="416" y="446"/>
                    <a:pt x="415" y="452"/>
                    <a:pt x="414" y="458"/>
                  </a:cubicBezTo>
                  <a:cubicBezTo>
                    <a:pt x="413" y="458"/>
                    <a:pt x="412" y="459"/>
                    <a:pt x="412" y="459"/>
                  </a:cubicBezTo>
                  <a:cubicBezTo>
                    <a:pt x="411" y="456"/>
                    <a:pt x="409" y="454"/>
                    <a:pt x="407" y="450"/>
                  </a:cubicBezTo>
                  <a:cubicBezTo>
                    <a:pt x="399" y="456"/>
                    <a:pt x="388" y="460"/>
                    <a:pt x="382" y="467"/>
                  </a:cubicBezTo>
                  <a:cubicBezTo>
                    <a:pt x="375" y="477"/>
                    <a:pt x="363" y="478"/>
                    <a:pt x="355" y="485"/>
                  </a:cubicBezTo>
                  <a:cubicBezTo>
                    <a:pt x="358" y="479"/>
                    <a:pt x="361" y="474"/>
                    <a:pt x="365" y="469"/>
                  </a:cubicBezTo>
                  <a:cubicBezTo>
                    <a:pt x="370" y="464"/>
                    <a:pt x="373" y="457"/>
                    <a:pt x="379" y="454"/>
                  </a:cubicBezTo>
                  <a:cubicBezTo>
                    <a:pt x="388" y="448"/>
                    <a:pt x="398" y="445"/>
                    <a:pt x="405" y="441"/>
                  </a:cubicBezTo>
                  <a:cubicBezTo>
                    <a:pt x="402" y="431"/>
                    <a:pt x="399" y="424"/>
                    <a:pt x="395" y="416"/>
                  </a:cubicBezTo>
                  <a:cubicBezTo>
                    <a:pt x="381" y="424"/>
                    <a:pt x="367" y="432"/>
                    <a:pt x="353" y="440"/>
                  </a:cubicBezTo>
                  <a:cubicBezTo>
                    <a:pt x="352" y="439"/>
                    <a:pt x="352" y="438"/>
                    <a:pt x="351" y="438"/>
                  </a:cubicBezTo>
                  <a:cubicBezTo>
                    <a:pt x="358" y="431"/>
                    <a:pt x="365" y="425"/>
                    <a:pt x="372" y="418"/>
                  </a:cubicBezTo>
                  <a:cubicBezTo>
                    <a:pt x="371" y="418"/>
                    <a:pt x="370" y="418"/>
                    <a:pt x="370" y="417"/>
                  </a:cubicBezTo>
                  <a:cubicBezTo>
                    <a:pt x="370" y="415"/>
                    <a:pt x="371" y="412"/>
                    <a:pt x="371" y="410"/>
                  </a:cubicBezTo>
                  <a:cubicBezTo>
                    <a:pt x="372" y="410"/>
                    <a:pt x="373" y="410"/>
                    <a:pt x="374" y="410"/>
                  </a:cubicBezTo>
                  <a:cubicBezTo>
                    <a:pt x="374" y="412"/>
                    <a:pt x="375" y="415"/>
                    <a:pt x="375" y="417"/>
                  </a:cubicBezTo>
                  <a:close/>
                  <a:moveTo>
                    <a:pt x="888" y="398"/>
                  </a:moveTo>
                  <a:cubicBezTo>
                    <a:pt x="888" y="399"/>
                    <a:pt x="888" y="400"/>
                    <a:pt x="887" y="401"/>
                  </a:cubicBezTo>
                  <a:cubicBezTo>
                    <a:pt x="889" y="402"/>
                    <a:pt x="890" y="404"/>
                    <a:pt x="892" y="406"/>
                  </a:cubicBezTo>
                  <a:cubicBezTo>
                    <a:pt x="910" y="421"/>
                    <a:pt x="927" y="436"/>
                    <a:pt x="944" y="453"/>
                  </a:cubicBezTo>
                  <a:cubicBezTo>
                    <a:pt x="957" y="465"/>
                    <a:pt x="968" y="480"/>
                    <a:pt x="981" y="492"/>
                  </a:cubicBezTo>
                  <a:cubicBezTo>
                    <a:pt x="1003" y="511"/>
                    <a:pt x="1031" y="515"/>
                    <a:pt x="1058" y="516"/>
                  </a:cubicBezTo>
                  <a:cubicBezTo>
                    <a:pt x="1097" y="517"/>
                    <a:pt x="1135" y="509"/>
                    <a:pt x="1172" y="495"/>
                  </a:cubicBezTo>
                  <a:cubicBezTo>
                    <a:pt x="1179" y="492"/>
                    <a:pt x="1188" y="490"/>
                    <a:pt x="1194" y="485"/>
                  </a:cubicBezTo>
                  <a:cubicBezTo>
                    <a:pt x="1209" y="475"/>
                    <a:pt x="1210" y="454"/>
                    <a:pt x="1201" y="437"/>
                  </a:cubicBezTo>
                  <a:cubicBezTo>
                    <a:pt x="1194" y="422"/>
                    <a:pt x="1179" y="420"/>
                    <a:pt x="1167" y="412"/>
                  </a:cubicBezTo>
                  <a:cubicBezTo>
                    <a:pt x="1157" y="405"/>
                    <a:pt x="1144" y="401"/>
                    <a:pt x="1131" y="400"/>
                  </a:cubicBezTo>
                  <a:cubicBezTo>
                    <a:pt x="1106" y="396"/>
                    <a:pt x="1080" y="394"/>
                    <a:pt x="1054" y="391"/>
                  </a:cubicBezTo>
                  <a:cubicBezTo>
                    <a:pt x="1058" y="399"/>
                    <a:pt x="1064" y="406"/>
                    <a:pt x="1065" y="413"/>
                  </a:cubicBezTo>
                  <a:cubicBezTo>
                    <a:pt x="1066" y="421"/>
                    <a:pt x="1063" y="430"/>
                    <a:pt x="1061" y="438"/>
                  </a:cubicBezTo>
                  <a:cubicBezTo>
                    <a:pt x="1102" y="441"/>
                    <a:pt x="1126" y="455"/>
                    <a:pt x="1126" y="476"/>
                  </a:cubicBezTo>
                  <a:cubicBezTo>
                    <a:pt x="1102" y="448"/>
                    <a:pt x="1073" y="440"/>
                    <a:pt x="1055" y="456"/>
                  </a:cubicBezTo>
                  <a:cubicBezTo>
                    <a:pt x="1065" y="461"/>
                    <a:pt x="1074" y="464"/>
                    <a:pt x="1083" y="468"/>
                  </a:cubicBezTo>
                  <a:cubicBezTo>
                    <a:pt x="1085" y="467"/>
                    <a:pt x="1085" y="469"/>
                    <a:pt x="1086" y="470"/>
                  </a:cubicBezTo>
                  <a:cubicBezTo>
                    <a:pt x="1086" y="471"/>
                    <a:pt x="1086" y="473"/>
                    <a:pt x="1087" y="475"/>
                  </a:cubicBezTo>
                  <a:cubicBezTo>
                    <a:pt x="1068" y="470"/>
                    <a:pt x="1051" y="465"/>
                    <a:pt x="1038" y="451"/>
                  </a:cubicBezTo>
                  <a:cubicBezTo>
                    <a:pt x="1028" y="442"/>
                    <a:pt x="1017" y="436"/>
                    <a:pt x="1006" y="431"/>
                  </a:cubicBezTo>
                  <a:cubicBezTo>
                    <a:pt x="975" y="420"/>
                    <a:pt x="945" y="411"/>
                    <a:pt x="914" y="401"/>
                  </a:cubicBezTo>
                  <a:cubicBezTo>
                    <a:pt x="906" y="399"/>
                    <a:pt x="897" y="399"/>
                    <a:pt x="888" y="398"/>
                  </a:cubicBezTo>
                  <a:close/>
                  <a:moveTo>
                    <a:pt x="648" y="516"/>
                  </a:moveTo>
                  <a:cubicBezTo>
                    <a:pt x="641" y="515"/>
                    <a:pt x="635" y="513"/>
                    <a:pt x="630" y="513"/>
                  </a:cubicBezTo>
                  <a:cubicBezTo>
                    <a:pt x="622" y="513"/>
                    <a:pt x="615" y="515"/>
                    <a:pt x="607" y="516"/>
                  </a:cubicBezTo>
                  <a:cubicBezTo>
                    <a:pt x="605" y="517"/>
                    <a:pt x="602" y="519"/>
                    <a:pt x="602" y="519"/>
                  </a:cubicBezTo>
                  <a:cubicBezTo>
                    <a:pt x="607" y="528"/>
                    <a:pt x="597" y="529"/>
                    <a:pt x="595" y="534"/>
                  </a:cubicBezTo>
                  <a:cubicBezTo>
                    <a:pt x="599" y="540"/>
                    <a:pt x="599" y="540"/>
                    <a:pt x="594" y="549"/>
                  </a:cubicBezTo>
                  <a:cubicBezTo>
                    <a:pt x="589" y="557"/>
                    <a:pt x="590" y="562"/>
                    <a:pt x="599" y="567"/>
                  </a:cubicBezTo>
                  <a:cubicBezTo>
                    <a:pt x="606" y="571"/>
                    <a:pt x="612" y="574"/>
                    <a:pt x="620" y="571"/>
                  </a:cubicBezTo>
                  <a:cubicBezTo>
                    <a:pt x="621" y="571"/>
                    <a:pt x="625" y="572"/>
                    <a:pt x="625" y="573"/>
                  </a:cubicBezTo>
                  <a:cubicBezTo>
                    <a:pt x="628" y="582"/>
                    <a:pt x="636" y="580"/>
                    <a:pt x="642" y="581"/>
                  </a:cubicBezTo>
                  <a:cubicBezTo>
                    <a:pt x="648" y="583"/>
                    <a:pt x="655" y="582"/>
                    <a:pt x="661" y="583"/>
                  </a:cubicBezTo>
                  <a:cubicBezTo>
                    <a:pt x="668" y="585"/>
                    <a:pt x="676" y="585"/>
                    <a:pt x="674" y="596"/>
                  </a:cubicBezTo>
                  <a:cubicBezTo>
                    <a:pt x="682" y="594"/>
                    <a:pt x="689" y="576"/>
                    <a:pt x="698" y="595"/>
                  </a:cubicBezTo>
                  <a:cubicBezTo>
                    <a:pt x="700" y="592"/>
                    <a:pt x="703" y="591"/>
                    <a:pt x="705" y="589"/>
                  </a:cubicBezTo>
                  <a:cubicBezTo>
                    <a:pt x="710" y="584"/>
                    <a:pt x="715" y="579"/>
                    <a:pt x="722" y="587"/>
                  </a:cubicBezTo>
                  <a:cubicBezTo>
                    <a:pt x="722" y="587"/>
                    <a:pt x="724" y="587"/>
                    <a:pt x="725" y="587"/>
                  </a:cubicBezTo>
                  <a:cubicBezTo>
                    <a:pt x="730" y="586"/>
                    <a:pt x="734" y="585"/>
                    <a:pt x="737" y="585"/>
                  </a:cubicBezTo>
                  <a:cubicBezTo>
                    <a:pt x="741" y="589"/>
                    <a:pt x="743" y="592"/>
                    <a:pt x="745" y="595"/>
                  </a:cubicBezTo>
                  <a:cubicBezTo>
                    <a:pt x="748" y="588"/>
                    <a:pt x="750" y="584"/>
                    <a:pt x="752" y="579"/>
                  </a:cubicBezTo>
                  <a:cubicBezTo>
                    <a:pt x="756" y="582"/>
                    <a:pt x="760" y="584"/>
                    <a:pt x="765" y="587"/>
                  </a:cubicBezTo>
                  <a:cubicBezTo>
                    <a:pt x="766" y="580"/>
                    <a:pt x="769" y="576"/>
                    <a:pt x="777" y="583"/>
                  </a:cubicBezTo>
                  <a:cubicBezTo>
                    <a:pt x="779" y="579"/>
                    <a:pt x="780" y="575"/>
                    <a:pt x="782" y="574"/>
                  </a:cubicBezTo>
                  <a:cubicBezTo>
                    <a:pt x="785" y="574"/>
                    <a:pt x="788" y="577"/>
                    <a:pt x="791" y="579"/>
                  </a:cubicBezTo>
                  <a:cubicBezTo>
                    <a:pt x="795" y="580"/>
                    <a:pt x="799" y="582"/>
                    <a:pt x="802" y="584"/>
                  </a:cubicBezTo>
                  <a:cubicBezTo>
                    <a:pt x="804" y="579"/>
                    <a:pt x="805" y="576"/>
                    <a:pt x="806" y="573"/>
                  </a:cubicBezTo>
                  <a:cubicBezTo>
                    <a:pt x="809" y="574"/>
                    <a:pt x="812" y="576"/>
                    <a:pt x="815" y="577"/>
                  </a:cubicBezTo>
                  <a:cubicBezTo>
                    <a:pt x="817" y="578"/>
                    <a:pt x="819" y="579"/>
                    <a:pt x="819" y="579"/>
                  </a:cubicBezTo>
                  <a:cubicBezTo>
                    <a:pt x="822" y="574"/>
                    <a:pt x="825" y="570"/>
                    <a:pt x="828" y="566"/>
                  </a:cubicBezTo>
                  <a:cubicBezTo>
                    <a:pt x="832" y="569"/>
                    <a:pt x="836" y="573"/>
                    <a:pt x="840" y="576"/>
                  </a:cubicBezTo>
                  <a:cubicBezTo>
                    <a:pt x="843" y="570"/>
                    <a:pt x="845" y="564"/>
                    <a:pt x="848" y="559"/>
                  </a:cubicBezTo>
                  <a:cubicBezTo>
                    <a:pt x="851" y="553"/>
                    <a:pt x="854" y="548"/>
                    <a:pt x="858" y="543"/>
                  </a:cubicBezTo>
                  <a:cubicBezTo>
                    <a:pt x="860" y="540"/>
                    <a:pt x="863" y="539"/>
                    <a:pt x="867" y="537"/>
                  </a:cubicBezTo>
                  <a:cubicBezTo>
                    <a:pt x="866" y="535"/>
                    <a:pt x="864" y="532"/>
                    <a:pt x="862" y="528"/>
                  </a:cubicBezTo>
                  <a:cubicBezTo>
                    <a:pt x="852" y="511"/>
                    <a:pt x="841" y="507"/>
                    <a:pt x="822" y="511"/>
                  </a:cubicBezTo>
                  <a:cubicBezTo>
                    <a:pt x="820" y="512"/>
                    <a:pt x="816" y="510"/>
                    <a:pt x="814" y="510"/>
                  </a:cubicBezTo>
                  <a:cubicBezTo>
                    <a:pt x="808" y="520"/>
                    <a:pt x="802" y="511"/>
                    <a:pt x="796" y="510"/>
                  </a:cubicBezTo>
                  <a:cubicBezTo>
                    <a:pt x="794" y="512"/>
                    <a:pt x="793" y="516"/>
                    <a:pt x="792" y="515"/>
                  </a:cubicBezTo>
                  <a:cubicBezTo>
                    <a:pt x="782" y="513"/>
                    <a:pt x="774" y="520"/>
                    <a:pt x="765" y="521"/>
                  </a:cubicBezTo>
                  <a:cubicBezTo>
                    <a:pt x="759" y="523"/>
                    <a:pt x="751" y="516"/>
                    <a:pt x="744" y="524"/>
                  </a:cubicBezTo>
                  <a:cubicBezTo>
                    <a:pt x="744" y="524"/>
                    <a:pt x="744" y="524"/>
                    <a:pt x="743" y="524"/>
                  </a:cubicBezTo>
                  <a:cubicBezTo>
                    <a:pt x="735" y="519"/>
                    <a:pt x="729" y="524"/>
                    <a:pt x="724" y="529"/>
                  </a:cubicBezTo>
                  <a:cubicBezTo>
                    <a:pt x="721" y="527"/>
                    <a:pt x="719" y="525"/>
                    <a:pt x="717" y="523"/>
                  </a:cubicBezTo>
                  <a:cubicBezTo>
                    <a:pt x="710" y="533"/>
                    <a:pt x="710" y="533"/>
                    <a:pt x="699" y="523"/>
                  </a:cubicBezTo>
                  <a:cubicBezTo>
                    <a:pt x="689" y="523"/>
                    <a:pt x="680" y="523"/>
                    <a:pt x="670" y="523"/>
                  </a:cubicBezTo>
                  <a:cubicBezTo>
                    <a:pt x="669" y="523"/>
                    <a:pt x="669" y="522"/>
                    <a:pt x="669" y="522"/>
                  </a:cubicBezTo>
                  <a:cubicBezTo>
                    <a:pt x="667" y="522"/>
                    <a:pt x="664" y="521"/>
                    <a:pt x="663" y="522"/>
                  </a:cubicBezTo>
                  <a:cubicBezTo>
                    <a:pt x="651" y="528"/>
                    <a:pt x="651" y="528"/>
                    <a:pt x="648" y="516"/>
                  </a:cubicBezTo>
                  <a:close/>
                  <a:moveTo>
                    <a:pt x="926" y="310"/>
                  </a:moveTo>
                  <a:cubicBezTo>
                    <a:pt x="932" y="310"/>
                    <a:pt x="937" y="312"/>
                    <a:pt x="941" y="312"/>
                  </a:cubicBezTo>
                  <a:cubicBezTo>
                    <a:pt x="952" y="311"/>
                    <a:pt x="962" y="309"/>
                    <a:pt x="973" y="307"/>
                  </a:cubicBezTo>
                  <a:cubicBezTo>
                    <a:pt x="1005" y="304"/>
                    <a:pt x="1037" y="300"/>
                    <a:pt x="1069" y="296"/>
                  </a:cubicBezTo>
                  <a:cubicBezTo>
                    <a:pt x="1083" y="295"/>
                    <a:pt x="1094" y="290"/>
                    <a:pt x="1100" y="275"/>
                  </a:cubicBezTo>
                  <a:cubicBezTo>
                    <a:pt x="1110" y="254"/>
                    <a:pt x="1121" y="233"/>
                    <a:pt x="1128" y="209"/>
                  </a:cubicBezTo>
                  <a:cubicBezTo>
                    <a:pt x="1124" y="211"/>
                    <a:pt x="1121" y="212"/>
                    <a:pt x="1118" y="213"/>
                  </a:cubicBezTo>
                  <a:cubicBezTo>
                    <a:pt x="1086" y="227"/>
                    <a:pt x="1053" y="241"/>
                    <a:pt x="1021" y="255"/>
                  </a:cubicBezTo>
                  <a:cubicBezTo>
                    <a:pt x="1014" y="258"/>
                    <a:pt x="1010" y="260"/>
                    <a:pt x="1011" y="268"/>
                  </a:cubicBezTo>
                  <a:cubicBezTo>
                    <a:pt x="1011" y="269"/>
                    <a:pt x="1010" y="271"/>
                    <a:pt x="1009" y="273"/>
                  </a:cubicBezTo>
                  <a:cubicBezTo>
                    <a:pt x="1007" y="270"/>
                    <a:pt x="1006" y="268"/>
                    <a:pt x="1006" y="267"/>
                  </a:cubicBezTo>
                  <a:cubicBezTo>
                    <a:pt x="992" y="274"/>
                    <a:pt x="979" y="281"/>
                    <a:pt x="966" y="287"/>
                  </a:cubicBezTo>
                  <a:cubicBezTo>
                    <a:pt x="946" y="296"/>
                    <a:pt x="926" y="304"/>
                    <a:pt x="907" y="312"/>
                  </a:cubicBezTo>
                  <a:cubicBezTo>
                    <a:pt x="907" y="313"/>
                    <a:pt x="907" y="315"/>
                    <a:pt x="908" y="316"/>
                  </a:cubicBezTo>
                  <a:cubicBezTo>
                    <a:pt x="914" y="314"/>
                    <a:pt x="920" y="311"/>
                    <a:pt x="926" y="310"/>
                  </a:cubicBezTo>
                  <a:close/>
                  <a:moveTo>
                    <a:pt x="324" y="336"/>
                  </a:moveTo>
                  <a:cubicBezTo>
                    <a:pt x="327" y="339"/>
                    <a:pt x="328" y="342"/>
                    <a:pt x="330" y="343"/>
                  </a:cubicBezTo>
                  <a:cubicBezTo>
                    <a:pt x="355" y="353"/>
                    <a:pt x="380" y="363"/>
                    <a:pt x="407" y="362"/>
                  </a:cubicBezTo>
                  <a:cubicBezTo>
                    <a:pt x="410" y="362"/>
                    <a:pt x="412" y="364"/>
                    <a:pt x="415" y="365"/>
                  </a:cubicBezTo>
                  <a:cubicBezTo>
                    <a:pt x="420" y="368"/>
                    <a:pt x="423" y="368"/>
                    <a:pt x="424" y="362"/>
                  </a:cubicBezTo>
                  <a:cubicBezTo>
                    <a:pt x="472" y="368"/>
                    <a:pt x="516" y="350"/>
                    <a:pt x="560" y="340"/>
                  </a:cubicBezTo>
                  <a:cubicBezTo>
                    <a:pt x="555" y="339"/>
                    <a:pt x="550" y="339"/>
                    <a:pt x="545" y="339"/>
                  </a:cubicBezTo>
                  <a:cubicBezTo>
                    <a:pt x="529" y="342"/>
                    <a:pt x="514" y="345"/>
                    <a:pt x="498" y="347"/>
                  </a:cubicBezTo>
                  <a:cubicBezTo>
                    <a:pt x="466" y="349"/>
                    <a:pt x="434" y="343"/>
                    <a:pt x="403" y="339"/>
                  </a:cubicBezTo>
                  <a:cubicBezTo>
                    <a:pt x="396" y="338"/>
                    <a:pt x="391" y="337"/>
                    <a:pt x="388" y="343"/>
                  </a:cubicBezTo>
                  <a:cubicBezTo>
                    <a:pt x="383" y="342"/>
                    <a:pt x="377" y="339"/>
                    <a:pt x="373" y="340"/>
                  </a:cubicBezTo>
                  <a:cubicBezTo>
                    <a:pt x="366" y="343"/>
                    <a:pt x="364" y="339"/>
                    <a:pt x="362" y="334"/>
                  </a:cubicBezTo>
                  <a:cubicBezTo>
                    <a:pt x="361" y="330"/>
                    <a:pt x="360" y="326"/>
                    <a:pt x="358" y="322"/>
                  </a:cubicBezTo>
                  <a:cubicBezTo>
                    <a:pt x="362" y="322"/>
                    <a:pt x="365" y="321"/>
                    <a:pt x="370" y="321"/>
                  </a:cubicBezTo>
                  <a:cubicBezTo>
                    <a:pt x="369" y="312"/>
                    <a:pt x="368" y="303"/>
                    <a:pt x="367" y="294"/>
                  </a:cubicBezTo>
                  <a:cubicBezTo>
                    <a:pt x="367" y="293"/>
                    <a:pt x="363" y="290"/>
                    <a:pt x="361" y="290"/>
                  </a:cubicBezTo>
                  <a:cubicBezTo>
                    <a:pt x="339" y="291"/>
                    <a:pt x="316" y="293"/>
                    <a:pt x="294" y="295"/>
                  </a:cubicBezTo>
                  <a:cubicBezTo>
                    <a:pt x="293" y="324"/>
                    <a:pt x="303" y="335"/>
                    <a:pt x="324" y="336"/>
                  </a:cubicBezTo>
                  <a:close/>
                  <a:moveTo>
                    <a:pt x="557" y="328"/>
                  </a:moveTo>
                  <a:cubicBezTo>
                    <a:pt x="537" y="318"/>
                    <a:pt x="518" y="307"/>
                    <a:pt x="496" y="309"/>
                  </a:cubicBezTo>
                  <a:cubicBezTo>
                    <a:pt x="498" y="310"/>
                    <a:pt x="501" y="311"/>
                    <a:pt x="503" y="312"/>
                  </a:cubicBezTo>
                  <a:cubicBezTo>
                    <a:pt x="462" y="302"/>
                    <a:pt x="419" y="296"/>
                    <a:pt x="377" y="293"/>
                  </a:cubicBezTo>
                  <a:cubicBezTo>
                    <a:pt x="377" y="299"/>
                    <a:pt x="377" y="303"/>
                    <a:pt x="377" y="308"/>
                  </a:cubicBezTo>
                  <a:cubicBezTo>
                    <a:pt x="380" y="310"/>
                    <a:pt x="382" y="311"/>
                    <a:pt x="385" y="312"/>
                  </a:cubicBezTo>
                  <a:cubicBezTo>
                    <a:pt x="379" y="325"/>
                    <a:pt x="380" y="327"/>
                    <a:pt x="395" y="329"/>
                  </a:cubicBezTo>
                  <a:cubicBezTo>
                    <a:pt x="435" y="335"/>
                    <a:pt x="475" y="338"/>
                    <a:pt x="515" y="334"/>
                  </a:cubicBezTo>
                  <a:cubicBezTo>
                    <a:pt x="529" y="333"/>
                    <a:pt x="543" y="330"/>
                    <a:pt x="557" y="328"/>
                  </a:cubicBezTo>
                  <a:close/>
                  <a:moveTo>
                    <a:pt x="1092" y="351"/>
                  </a:moveTo>
                  <a:cubicBezTo>
                    <a:pt x="1093" y="349"/>
                    <a:pt x="1093" y="349"/>
                    <a:pt x="1094" y="348"/>
                  </a:cubicBezTo>
                  <a:cubicBezTo>
                    <a:pt x="1096" y="345"/>
                    <a:pt x="1100" y="342"/>
                    <a:pt x="1099" y="341"/>
                  </a:cubicBezTo>
                  <a:cubicBezTo>
                    <a:pt x="1098" y="338"/>
                    <a:pt x="1095" y="335"/>
                    <a:pt x="1092" y="335"/>
                  </a:cubicBezTo>
                  <a:cubicBezTo>
                    <a:pt x="1075" y="333"/>
                    <a:pt x="1057" y="331"/>
                    <a:pt x="1040" y="332"/>
                  </a:cubicBezTo>
                  <a:cubicBezTo>
                    <a:pt x="1009" y="333"/>
                    <a:pt x="979" y="336"/>
                    <a:pt x="948" y="338"/>
                  </a:cubicBezTo>
                  <a:cubicBezTo>
                    <a:pt x="944" y="338"/>
                    <a:pt x="940" y="340"/>
                    <a:pt x="937" y="341"/>
                  </a:cubicBezTo>
                  <a:cubicBezTo>
                    <a:pt x="928" y="340"/>
                    <a:pt x="921" y="340"/>
                    <a:pt x="913" y="339"/>
                  </a:cubicBezTo>
                  <a:cubicBezTo>
                    <a:pt x="913" y="340"/>
                    <a:pt x="913" y="341"/>
                    <a:pt x="914" y="342"/>
                  </a:cubicBezTo>
                  <a:cubicBezTo>
                    <a:pt x="913" y="346"/>
                    <a:pt x="912" y="350"/>
                    <a:pt x="911" y="355"/>
                  </a:cubicBezTo>
                  <a:cubicBezTo>
                    <a:pt x="974" y="359"/>
                    <a:pt x="1036" y="370"/>
                    <a:pt x="1101" y="358"/>
                  </a:cubicBezTo>
                  <a:cubicBezTo>
                    <a:pt x="1097" y="355"/>
                    <a:pt x="1095" y="353"/>
                    <a:pt x="1092" y="351"/>
                  </a:cubicBezTo>
                  <a:close/>
                  <a:moveTo>
                    <a:pt x="1043" y="395"/>
                  </a:moveTo>
                  <a:cubicBezTo>
                    <a:pt x="1043" y="394"/>
                    <a:pt x="1043" y="393"/>
                    <a:pt x="1043" y="392"/>
                  </a:cubicBezTo>
                  <a:cubicBezTo>
                    <a:pt x="1036" y="391"/>
                    <a:pt x="1028" y="389"/>
                    <a:pt x="1020" y="388"/>
                  </a:cubicBezTo>
                  <a:cubicBezTo>
                    <a:pt x="994" y="387"/>
                    <a:pt x="967" y="386"/>
                    <a:pt x="941" y="385"/>
                  </a:cubicBezTo>
                  <a:cubicBezTo>
                    <a:pt x="939" y="385"/>
                    <a:pt x="938" y="384"/>
                    <a:pt x="936" y="384"/>
                  </a:cubicBezTo>
                  <a:cubicBezTo>
                    <a:pt x="917" y="381"/>
                    <a:pt x="898" y="377"/>
                    <a:pt x="877" y="374"/>
                  </a:cubicBezTo>
                  <a:cubicBezTo>
                    <a:pt x="886" y="384"/>
                    <a:pt x="897" y="388"/>
                    <a:pt x="908" y="392"/>
                  </a:cubicBezTo>
                  <a:cubicBezTo>
                    <a:pt x="926" y="398"/>
                    <a:pt x="945" y="403"/>
                    <a:pt x="964" y="409"/>
                  </a:cubicBezTo>
                  <a:cubicBezTo>
                    <a:pt x="993" y="419"/>
                    <a:pt x="1021" y="431"/>
                    <a:pt x="1051" y="433"/>
                  </a:cubicBezTo>
                  <a:cubicBezTo>
                    <a:pt x="1059" y="423"/>
                    <a:pt x="1059" y="414"/>
                    <a:pt x="1049" y="406"/>
                  </a:cubicBezTo>
                  <a:cubicBezTo>
                    <a:pt x="1045" y="404"/>
                    <a:pt x="1040" y="403"/>
                    <a:pt x="1036" y="402"/>
                  </a:cubicBezTo>
                  <a:cubicBezTo>
                    <a:pt x="1036" y="401"/>
                    <a:pt x="1036" y="400"/>
                    <a:pt x="1036" y="399"/>
                  </a:cubicBezTo>
                  <a:cubicBezTo>
                    <a:pt x="1039" y="398"/>
                    <a:pt x="1041" y="397"/>
                    <a:pt x="1043" y="395"/>
                  </a:cubicBezTo>
                  <a:close/>
                  <a:moveTo>
                    <a:pt x="1104" y="284"/>
                  </a:moveTo>
                  <a:cubicBezTo>
                    <a:pt x="1105" y="284"/>
                    <a:pt x="1105" y="285"/>
                    <a:pt x="1106" y="285"/>
                  </a:cubicBezTo>
                  <a:cubicBezTo>
                    <a:pt x="1110" y="283"/>
                    <a:pt x="1113" y="279"/>
                    <a:pt x="1117" y="279"/>
                  </a:cubicBezTo>
                  <a:cubicBezTo>
                    <a:pt x="1145" y="280"/>
                    <a:pt x="1170" y="271"/>
                    <a:pt x="1196" y="261"/>
                  </a:cubicBezTo>
                  <a:cubicBezTo>
                    <a:pt x="1202" y="258"/>
                    <a:pt x="1207" y="256"/>
                    <a:pt x="1207" y="249"/>
                  </a:cubicBezTo>
                  <a:cubicBezTo>
                    <a:pt x="1207" y="248"/>
                    <a:pt x="1208" y="248"/>
                    <a:pt x="1209" y="247"/>
                  </a:cubicBezTo>
                  <a:cubicBezTo>
                    <a:pt x="1211" y="248"/>
                    <a:pt x="1212" y="250"/>
                    <a:pt x="1215" y="252"/>
                  </a:cubicBezTo>
                  <a:cubicBezTo>
                    <a:pt x="1221" y="245"/>
                    <a:pt x="1227" y="239"/>
                    <a:pt x="1233" y="232"/>
                  </a:cubicBezTo>
                  <a:cubicBezTo>
                    <a:pt x="1232" y="230"/>
                    <a:pt x="1232" y="230"/>
                    <a:pt x="1231" y="230"/>
                  </a:cubicBezTo>
                  <a:cubicBezTo>
                    <a:pt x="1198" y="232"/>
                    <a:pt x="1165" y="233"/>
                    <a:pt x="1131" y="235"/>
                  </a:cubicBezTo>
                  <a:cubicBezTo>
                    <a:pt x="1130" y="235"/>
                    <a:pt x="1128" y="237"/>
                    <a:pt x="1127" y="238"/>
                  </a:cubicBezTo>
                  <a:cubicBezTo>
                    <a:pt x="1119" y="246"/>
                    <a:pt x="1128" y="260"/>
                    <a:pt x="1116" y="267"/>
                  </a:cubicBezTo>
                  <a:cubicBezTo>
                    <a:pt x="1116" y="267"/>
                    <a:pt x="1116" y="267"/>
                    <a:pt x="1116" y="268"/>
                  </a:cubicBezTo>
                  <a:cubicBezTo>
                    <a:pt x="1114" y="271"/>
                    <a:pt x="1113" y="274"/>
                    <a:pt x="1111" y="277"/>
                  </a:cubicBezTo>
                  <a:cubicBezTo>
                    <a:pt x="1109" y="279"/>
                    <a:pt x="1107" y="282"/>
                    <a:pt x="1104" y="284"/>
                  </a:cubicBezTo>
                  <a:close/>
                  <a:moveTo>
                    <a:pt x="575" y="365"/>
                  </a:moveTo>
                  <a:cubicBezTo>
                    <a:pt x="575" y="364"/>
                    <a:pt x="574" y="363"/>
                    <a:pt x="573" y="362"/>
                  </a:cubicBezTo>
                  <a:cubicBezTo>
                    <a:pt x="571" y="363"/>
                    <a:pt x="569" y="363"/>
                    <a:pt x="567" y="364"/>
                  </a:cubicBezTo>
                  <a:cubicBezTo>
                    <a:pt x="533" y="376"/>
                    <a:pt x="498" y="381"/>
                    <a:pt x="462" y="383"/>
                  </a:cubicBezTo>
                  <a:cubicBezTo>
                    <a:pt x="453" y="383"/>
                    <a:pt x="442" y="382"/>
                    <a:pt x="436" y="392"/>
                  </a:cubicBezTo>
                  <a:cubicBezTo>
                    <a:pt x="435" y="394"/>
                    <a:pt x="431" y="395"/>
                    <a:pt x="429" y="397"/>
                  </a:cubicBezTo>
                  <a:cubicBezTo>
                    <a:pt x="423" y="400"/>
                    <a:pt x="417" y="403"/>
                    <a:pt x="411" y="407"/>
                  </a:cubicBezTo>
                  <a:cubicBezTo>
                    <a:pt x="404" y="412"/>
                    <a:pt x="404" y="418"/>
                    <a:pt x="407" y="425"/>
                  </a:cubicBezTo>
                  <a:cubicBezTo>
                    <a:pt x="411" y="433"/>
                    <a:pt x="418" y="431"/>
                    <a:pt x="424" y="431"/>
                  </a:cubicBezTo>
                  <a:cubicBezTo>
                    <a:pt x="445" y="430"/>
                    <a:pt x="462" y="416"/>
                    <a:pt x="480" y="408"/>
                  </a:cubicBezTo>
                  <a:cubicBezTo>
                    <a:pt x="480" y="405"/>
                    <a:pt x="480" y="402"/>
                    <a:pt x="479" y="401"/>
                  </a:cubicBezTo>
                  <a:cubicBezTo>
                    <a:pt x="484" y="401"/>
                    <a:pt x="489" y="403"/>
                    <a:pt x="492" y="401"/>
                  </a:cubicBezTo>
                  <a:cubicBezTo>
                    <a:pt x="518" y="391"/>
                    <a:pt x="544" y="380"/>
                    <a:pt x="569" y="369"/>
                  </a:cubicBezTo>
                  <a:cubicBezTo>
                    <a:pt x="572" y="368"/>
                    <a:pt x="573" y="366"/>
                    <a:pt x="575" y="365"/>
                  </a:cubicBezTo>
                  <a:close/>
                  <a:moveTo>
                    <a:pt x="1093" y="321"/>
                  </a:moveTo>
                  <a:cubicBezTo>
                    <a:pt x="1091" y="315"/>
                    <a:pt x="1089" y="309"/>
                    <a:pt x="1087" y="304"/>
                  </a:cubicBezTo>
                  <a:cubicBezTo>
                    <a:pt x="1082" y="306"/>
                    <a:pt x="1078" y="307"/>
                    <a:pt x="1074" y="307"/>
                  </a:cubicBezTo>
                  <a:cubicBezTo>
                    <a:pt x="1059" y="309"/>
                    <a:pt x="1043" y="310"/>
                    <a:pt x="1028" y="312"/>
                  </a:cubicBezTo>
                  <a:cubicBezTo>
                    <a:pt x="1000" y="314"/>
                    <a:pt x="972" y="317"/>
                    <a:pt x="944" y="320"/>
                  </a:cubicBezTo>
                  <a:cubicBezTo>
                    <a:pt x="933" y="321"/>
                    <a:pt x="920" y="320"/>
                    <a:pt x="910" y="330"/>
                  </a:cubicBezTo>
                  <a:cubicBezTo>
                    <a:pt x="923" y="329"/>
                    <a:pt x="935" y="328"/>
                    <a:pt x="947" y="328"/>
                  </a:cubicBezTo>
                  <a:cubicBezTo>
                    <a:pt x="965" y="327"/>
                    <a:pt x="984" y="328"/>
                    <a:pt x="1003" y="327"/>
                  </a:cubicBezTo>
                  <a:cubicBezTo>
                    <a:pt x="1013" y="326"/>
                    <a:pt x="1025" y="329"/>
                    <a:pt x="1032" y="319"/>
                  </a:cubicBezTo>
                  <a:cubicBezTo>
                    <a:pt x="1038" y="320"/>
                    <a:pt x="1043" y="321"/>
                    <a:pt x="1049" y="322"/>
                  </a:cubicBezTo>
                  <a:cubicBezTo>
                    <a:pt x="1049" y="320"/>
                    <a:pt x="1050" y="319"/>
                    <a:pt x="1050" y="318"/>
                  </a:cubicBezTo>
                  <a:cubicBezTo>
                    <a:pt x="1051" y="316"/>
                    <a:pt x="1052" y="315"/>
                    <a:pt x="1053" y="313"/>
                  </a:cubicBezTo>
                  <a:cubicBezTo>
                    <a:pt x="1054" y="314"/>
                    <a:pt x="1055" y="316"/>
                    <a:pt x="1056" y="318"/>
                  </a:cubicBezTo>
                  <a:cubicBezTo>
                    <a:pt x="1058" y="319"/>
                    <a:pt x="1060" y="321"/>
                    <a:pt x="1062" y="321"/>
                  </a:cubicBezTo>
                  <a:cubicBezTo>
                    <a:pt x="1072" y="321"/>
                    <a:pt x="1082" y="321"/>
                    <a:pt x="1093" y="321"/>
                  </a:cubicBezTo>
                  <a:close/>
                  <a:moveTo>
                    <a:pt x="734" y="657"/>
                  </a:moveTo>
                  <a:cubicBezTo>
                    <a:pt x="763" y="664"/>
                    <a:pt x="791" y="657"/>
                    <a:pt x="819" y="652"/>
                  </a:cubicBezTo>
                  <a:cubicBezTo>
                    <a:pt x="840" y="649"/>
                    <a:pt x="860" y="646"/>
                    <a:pt x="882" y="649"/>
                  </a:cubicBezTo>
                  <a:cubicBezTo>
                    <a:pt x="881" y="641"/>
                    <a:pt x="881" y="634"/>
                    <a:pt x="880" y="626"/>
                  </a:cubicBezTo>
                  <a:cubicBezTo>
                    <a:pt x="858" y="644"/>
                    <a:pt x="834" y="647"/>
                    <a:pt x="809" y="650"/>
                  </a:cubicBezTo>
                  <a:cubicBezTo>
                    <a:pt x="784" y="652"/>
                    <a:pt x="759" y="654"/>
                    <a:pt x="734" y="657"/>
                  </a:cubicBezTo>
                  <a:close/>
                  <a:moveTo>
                    <a:pt x="907" y="343"/>
                  </a:moveTo>
                  <a:cubicBezTo>
                    <a:pt x="906" y="342"/>
                    <a:pt x="906" y="342"/>
                    <a:pt x="905" y="341"/>
                  </a:cubicBezTo>
                  <a:cubicBezTo>
                    <a:pt x="899" y="343"/>
                    <a:pt x="892" y="345"/>
                    <a:pt x="886" y="347"/>
                  </a:cubicBezTo>
                  <a:cubicBezTo>
                    <a:pt x="886" y="346"/>
                    <a:pt x="885" y="345"/>
                    <a:pt x="885" y="345"/>
                  </a:cubicBezTo>
                  <a:cubicBezTo>
                    <a:pt x="889" y="340"/>
                    <a:pt x="893" y="336"/>
                    <a:pt x="897" y="331"/>
                  </a:cubicBezTo>
                  <a:cubicBezTo>
                    <a:pt x="883" y="330"/>
                    <a:pt x="869" y="323"/>
                    <a:pt x="860" y="340"/>
                  </a:cubicBezTo>
                  <a:cubicBezTo>
                    <a:pt x="860" y="341"/>
                    <a:pt x="858" y="343"/>
                    <a:pt x="858" y="344"/>
                  </a:cubicBezTo>
                  <a:cubicBezTo>
                    <a:pt x="858" y="346"/>
                    <a:pt x="860" y="348"/>
                    <a:pt x="862" y="348"/>
                  </a:cubicBezTo>
                  <a:cubicBezTo>
                    <a:pt x="872" y="350"/>
                    <a:pt x="883" y="352"/>
                    <a:pt x="893" y="352"/>
                  </a:cubicBezTo>
                  <a:cubicBezTo>
                    <a:pt x="900" y="353"/>
                    <a:pt x="904" y="349"/>
                    <a:pt x="907" y="343"/>
                  </a:cubicBezTo>
                  <a:close/>
                  <a:moveTo>
                    <a:pt x="582" y="320"/>
                  </a:moveTo>
                  <a:cubicBezTo>
                    <a:pt x="587" y="321"/>
                    <a:pt x="591" y="321"/>
                    <a:pt x="595" y="323"/>
                  </a:cubicBezTo>
                  <a:cubicBezTo>
                    <a:pt x="600" y="324"/>
                    <a:pt x="604" y="326"/>
                    <a:pt x="610" y="329"/>
                  </a:cubicBezTo>
                  <a:cubicBezTo>
                    <a:pt x="606" y="322"/>
                    <a:pt x="603" y="318"/>
                    <a:pt x="602" y="314"/>
                  </a:cubicBezTo>
                  <a:cubicBezTo>
                    <a:pt x="600" y="305"/>
                    <a:pt x="594" y="306"/>
                    <a:pt x="588" y="308"/>
                  </a:cubicBezTo>
                  <a:cubicBezTo>
                    <a:pt x="581" y="309"/>
                    <a:pt x="580" y="314"/>
                    <a:pt x="582" y="320"/>
                  </a:cubicBezTo>
                  <a:close/>
                  <a:moveTo>
                    <a:pt x="575" y="628"/>
                  </a:moveTo>
                  <a:cubicBezTo>
                    <a:pt x="576" y="643"/>
                    <a:pt x="584" y="650"/>
                    <a:pt x="597" y="648"/>
                  </a:cubicBezTo>
                  <a:cubicBezTo>
                    <a:pt x="590" y="642"/>
                    <a:pt x="583" y="635"/>
                    <a:pt x="575" y="628"/>
                  </a:cubicBezTo>
                  <a:close/>
                  <a:moveTo>
                    <a:pt x="791" y="671"/>
                  </a:moveTo>
                  <a:cubicBezTo>
                    <a:pt x="791" y="671"/>
                    <a:pt x="791" y="670"/>
                    <a:pt x="791" y="669"/>
                  </a:cubicBezTo>
                  <a:cubicBezTo>
                    <a:pt x="779" y="670"/>
                    <a:pt x="768" y="672"/>
                    <a:pt x="756" y="673"/>
                  </a:cubicBezTo>
                  <a:cubicBezTo>
                    <a:pt x="756" y="674"/>
                    <a:pt x="756" y="675"/>
                    <a:pt x="756" y="676"/>
                  </a:cubicBezTo>
                  <a:cubicBezTo>
                    <a:pt x="768" y="674"/>
                    <a:pt x="780" y="673"/>
                    <a:pt x="791" y="671"/>
                  </a:cubicBezTo>
                  <a:close/>
                  <a:moveTo>
                    <a:pt x="825" y="184"/>
                  </a:moveTo>
                  <a:cubicBezTo>
                    <a:pt x="825" y="185"/>
                    <a:pt x="826" y="187"/>
                    <a:pt x="826" y="188"/>
                  </a:cubicBezTo>
                  <a:cubicBezTo>
                    <a:pt x="829" y="187"/>
                    <a:pt x="833" y="187"/>
                    <a:pt x="836" y="186"/>
                  </a:cubicBezTo>
                  <a:cubicBezTo>
                    <a:pt x="835" y="184"/>
                    <a:pt x="834" y="182"/>
                    <a:pt x="834" y="179"/>
                  </a:cubicBezTo>
                  <a:cubicBezTo>
                    <a:pt x="831" y="181"/>
                    <a:pt x="828" y="182"/>
                    <a:pt x="825" y="18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28BDFE5-D728-213A-DF1E-59A590E78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" y="2630"/>
              <a:ext cx="253" cy="111"/>
            </a:xfrm>
            <a:custGeom>
              <a:avLst/>
              <a:gdLst>
                <a:gd name="T0" fmla="*/ 105 w 220"/>
                <a:gd name="T1" fmla="*/ 88 h 96"/>
                <a:gd name="T2" fmla="*/ 88 w 220"/>
                <a:gd name="T3" fmla="*/ 91 h 96"/>
                <a:gd name="T4" fmla="*/ 53 w 220"/>
                <a:gd name="T5" fmla="*/ 70 h 96"/>
                <a:gd name="T6" fmla="*/ 31 w 220"/>
                <a:gd name="T7" fmla="*/ 55 h 96"/>
                <a:gd name="T8" fmla="*/ 0 w 220"/>
                <a:gd name="T9" fmla="*/ 15 h 96"/>
                <a:gd name="T10" fmla="*/ 60 w 220"/>
                <a:gd name="T11" fmla="*/ 15 h 96"/>
                <a:gd name="T12" fmla="*/ 43 w 220"/>
                <a:gd name="T13" fmla="*/ 26 h 96"/>
                <a:gd name="T14" fmla="*/ 74 w 220"/>
                <a:gd name="T15" fmla="*/ 61 h 96"/>
                <a:gd name="T16" fmla="*/ 81 w 220"/>
                <a:gd name="T17" fmla="*/ 59 h 96"/>
                <a:gd name="T18" fmla="*/ 75 w 220"/>
                <a:gd name="T19" fmla="*/ 45 h 96"/>
                <a:gd name="T20" fmla="*/ 81 w 220"/>
                <a:gd name="T21" fmla="*/ 36 h 96"/>
                <a:gd name="T22" fmla="*/ 71 w 220"/>
                <a:gd name="T23" fmla="*/ 21 h 96"/>
                <a:gd name="T24" fmla="*/ 107 w 220"/>
                <a:gd name="T25" fmla="*/ 18 h 96"/>
                <a:gd name="T26" fmla="*/ 189 w 220"/>
                <a:gd name="T27" fmla="*/ 13 h 96"/>
                <a:gd name="T28" fmla="*/ 198 w 220"/>
                <a:gd name="T29" fmla="*/ 10 h 96"/>
                <a:gd name="T30" fmla="*/ 220 w 220"/>
                <a:gd name="T31" fmla="*/ 0 h 96"/>
                <a:gd name="T32" fmla="*/ 217 w 220"/>
                <a:gd name="T33" fmla="*/ 15 h 96"/>
                <a:gd name="T34" fmla="*/ 171 w 220"/>
                <a:gd name="T35" fmla="*/ 63 h 96"/>
                <a:gd name="T36" fmla="*/ 122 w 220"/>
                <a:gd name="T37" fmla="*/ 88 h 96"/>
                <a:gd name="T38" fmla="*/ 105 w 220"/>
                <a:gd name="T3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96">
                  <a:moveTo>
                    <a:pt x="105" y="88"/>
                  </a:moveTo>
                  <a:cubicBezTo>
                    <a:pt x="101" y="96"/>
                    <a:pt x="95" y="94"/>
                    <a:pt x="88" y="91"/>
                  </a:cubicBezTo>
                  <a:cubicBezTo>
                    <a:pt x="76" y="85"/>
                    <a:pt x="63" y="80"/>
                    <a:pt x="53" y="70"/>
                  </a:cubicBezTo>
                  <a:cubicBezTo>
                    <a:pt x="47" y="63"/>
                    <a:pt x="39" y="60"/>
                    <a:pt x="31" y="55"/>
                  </a:cubicBezTo>
                  <a:cubicBezTo>
                    <a:pt x="17" y="45"/>
                    <a:pt x="4" y="34"/>
                    <a:pt x="0" y="15"/>
                  </a:cubicBezTo>
                  <a:cubicBezTo>
                    <a:pt x="20" y="15"/>
                    <a:pt x="40" y="15"/>
                    <a:pt x="60" y="15"/>
                  </a:cubicBezTo>
                  <a:cubicBezTo>
                    <a:pt x="63" y="25"/>
                    <a:pt x="63" y="25"/>
                    <a:pt x="43" y="26"/>
                  </a:cubicBezTo>
                  <a:cubicBezTo>
                    <a:pt x="54" y="38"/>
                    <a:pt x="64" y="50"/>
                    <a:pt x="74" y="61"/>
                  </a:cubicBezTo>
                  <a:cubicBezTo>
                    <a:pt x="75" y="62"/>
                    <a:pt x="79" y="60"/>
                    <a:pt x="81" y="59"/>
                  </a:cubicBezTo>
                  <a:cubicBezTo>
                    <a:pt x="79" y="53"/>
                    <a:pt x="76" y="49"/>
                    <a:pt x="75" y="45"/>
                  </a:cubicBezTo>
                  <a:cubicBezTo>
                    <a:pt x="74" y="40"/>
                    <a:pt x="73" y="34"/>
                    <a:pt x="81" y="36"/>
                  </a:cubicBezTo>
                  <a:cubicBezTo>
                    <a:pt x="78" y="31"/>
                    <a:pt x="75" y="27"/>
                    <a:pt x="71" y="21"/>
                  </a:cubicBezTo>
                  <a:cubicBezTo>
                    <a:pt x="85" y="20"/>
                    <a:pt x="96" y="19"/>
                    <a:pt x="107" y="18"/>
                  </a:cubicBezTo>
                  <a:cubicBezTo>
                    <a:pt x="134" y="17"/>
                    <a:pt x="162" y="15"/>
                    <a:pt x="189" y="13"/>
                  </a:cubicBezTo>
                  <a:cubicBezTo>
                    <a:pt x="192" y="13"/>
                    <a:pt x="195" y="11"/>
                    <a:pt x="198" y="10"/>
                  </a:cubicBezTo>
                  <a:cubicBezTo>
                    <a:pt x="204" y="7"/>
                    <a:pt x="211" y="4"/>
                    <a:pt x="220" y="0"/>
                  </a:cubicBezTo>
                  <a:cubicBezTo>
                    <a:pt x="219" y="7"/>
                    <a:pt x="219" y="12"/>
                    <a:pt x="217" y="15"/>
                  </a:cubicBezTo>
                  <a:cubicBezTo>
                    <a:pt x="207" y="36"/>
                    <a:pt x="189" y="50"/>
                    <a:pt x="171" y="63"/>
                  </a:cubicBezTo>
                  <a:cubicBezTo>
                    <a:pt x="156" y="73"/>
                    <a:pt x="139" y="80"/>
                    <a:pt x="122" y="88"/>
                  </a:cubicBezTo>
                  <a:cubicBezTo>
                    <a:pt x="117" y="90"/>
                    <a:pt x="111" y="94"/>
                    <a:pt x="105" y="88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5C972AA3-8BB9-A5C2-0AB9-2D4F6E4E0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2" y="2546"/>
              <a:ext cx="100" cy="97"/>
            </a:xfrm>
            <a:custGeom>
              <a:avLst/>
              <a:gdLst>
                <a:gd name="T0" fmla="*/ 51 w 87"/>
                <a:gd name="T1" fmla="*/ 15 h 85"/>
                <a:gd name="T2" fmla="*/ 56 w 87"/>
                <a:gd name="T3" fmla="*/ 23 h 85"/>
                <a:gd name="T4" fmla="*/ 72 w 87"/>
                <a:gd name="T5" fmla="*/ 23 h 85"/>
                <a:gd name="T6" fmla="*/ 82 w 87"/>
                <a:gd name="T7" fmla="*/ 25 h 85"/>
                <a:gd name="T8" fmla="*/ 77 w 87"/>
                <a:gd name="T9" fmla="*/ 50 h 85"/>
                <a:gd name="T10" fmla="*/ 79 w 87"/>
                <a:gd name="T11" fmla="*/ 50 h 85"/>
                <a:gd name="T12" fmla="*/ 81 w 87"/>
                <a:gd name="T13" fmla="*/ 62 h 85"/>
                <a:gd name="T14" fmla="*/ 87 w 87"/>
                <a:gd name="T15" fmla="*/ 73 h 85"/>
                <a:gd name="T16" fmla="*/ 81 w 87"/>
                <a:gd name="T17" fmla="*/ 78 h 85"/>
                <a:gd name="T18" fmla="*/ 64 w 87"/>
                <a:gd name="T19" fmla="*/ 85 h 85"/>
                <a:gd name="T20" fmla="*/ 63 w 87"/>
                <a:gd name="T21" fmla="*/ 85 h 85"/>
                <a:gd name="T22" fmla="*/ 22 w 87"/>
                <a:gd name="T23" fmla="*/ 66 h 85"/>
                <a:gd name="T24" fmla="*/ 7 w 87"/>
                <a:gd name="T25" fmla="*/ 44 h 85"/>
                <a:gd name="T26" fmla="*/ 1 w 87"/>
                <a:gd name="T27" fmla="*/ 18 h 85"/>
                <a:gd name="T28" fmla="*/ 19 w 87"/>
                <a:gd name="T29" fmla="*/ 5 h 85"/>
                <a:gd name="T30" fmla="*/ 44 w 87"/>
                <a:gd name="T31" fmla="*/ 13 h 85"/>
                <a:gd name="T32" fmla="*/ 51 w 87"/>
                <a:gd name="T33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5">
                  <a:moveTo>
                    <a:pt x="51" y="15"/>
                  </a:moveTo>
                  <a:cubicBezTo>
                    <a:pt x="48" y="21"/>
                    <a:pt x="51" y="23"/>
                    <a:pt x="56" y="23"/>
                  </a:cubicBezTo>
                  <a:cubicBezTo>
                    <a:pt x="62" y="24"/>
                    <a:pt x="67" y="23"/>
                    <a:pt x="72" y="23"/>
                  </a:cubicBezTo>
                  <a:cubicBezTo>
                    <a:pt x="76" y="23"/>
                    <a:pt x="79" y="24"/>
                    <a:pt x="82" y="25"/>
                  </a:cubicBezTo>
                  <a:cubicBezTo>
                    <a:pt x="80" y="34"/>
                    <a:pt x="79" y="42"/>
                    <a:pt x="77" y="50"/>
                  </a:cubicBezTo>
                  <a:cubicBezTo>
                    <a:pt x="78" y="50"/>
                    <a:pt x="78" y="50"/>
                    <a:pt x="79" y="50"/>
                  </a:cubicBezTo>
                  <a:cubicBezTo>
                    <a:pt x="80" y="54"/>
                    <a:pt x="80" y="58"/>
                    <a:pt x="81" y="62"/>
                  </a:cubicBezTo>
                  <a:cubicBezTo>
                    <a:pt x="82" y="65"/>
                    <a:pt x="84" y="68"/>
                    <a:pt x="87" y="73"/>
                  </a:cubicBezTo>
                  <a:cubicBezTo>
                    <a:pt x="86" y="74"/>
                    <a:pt x="84" y="76"/>
                    <a:pt x="81" y="78"/>
                  </a:cubicBezTo>
                  <a:cubicBezTo>
                    <a:pt x="75" y="80"/>
                    <a:pt x="70" y="82"/>
                    <a:pt x="64" y="85"/>
                  </a:cubicBezTo>
                  <a:cubicBezTo>
                    <a:pt x="64" y="85"/>
                    <a:pt x="63" y="85"/>
                    <a:pt x="63" y="85"/>
                  </a:cubicBezTo>
                  <a:cubicBezTo>
                    <a:pt x="48" y="82"/>
                    <a:pt x="32" y="83"/>
                    <a:pt x="22" y="66"/>
                  </a:cubicBezTo>
                  <a:cubicBezTo>
                    <a:pt x="18" y="59"/>
                    <a:pt x="9" y="53"/>
                    <a:pt x="7" y="44"/>
                  </a:cubicBezTo>
                  <a:cubicBezTo>
                    <a:pt x="4" y="36"/>
                    <a:pt x="2" y="27"/>
                    <a:pt x="1" y="18"/>
                  </a:cubicBezTo>
                  <a:cubicBezTo>
                    <a:pt x="0" y="5"/>
                    <a:pt x="7" y="0"/>
                    <a:pt x="19" y="5"/>
                  </a:cubicBezTo>
                  <a:cubicBezTo>
                    <a:pt x="27" y="7"/>
                    <a:pt x="35" y="10"/>
                    <a:pt x="44" y="13"/>
                  </a:cubicBezTo>
                  <a:cubicBezTo>
                    <a:pt x="46" y="14"/>
                    <a:pt x="48" y="15"/>
                    <a:pt x="51" y="1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94D5E127-E430-6F15-56A3-021856F1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" y="2540"/>
              <a:ext cx="58" cy="27"/>
            </a:xfrm>
            <a:custGeom>
              <a:avLst/>
              <a:gdLst>
                <a:gd name="T0" fmla="*/ 50 w 50"/>
                <a:gd name="T1" fmla="*/ 12 h 24"/>
                <a:gd name="T2" fmla="*/ 0 w 50"/>
                <a:gd name="T3" fmla="*/ 4 h 24"/>
                <a:gd name="T4" fmla="*/ 50 w 50"/>
                <a:gd name="T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4">
                  <a:moveTo>
                    <a:pt x="50" y="12"/>
                  </a:moveTo>
                  <a:cubicBezTo>
                    <a:pt x="32" y="24"/>
                    <a:pt x="7" y="20"/>
                    <a:pt x="0" y="4"/>
                  </a:cubicBezTo>
                  <a:cubicBezTo>
                    <a:pt x="7" y="0"/>
                    <a:pt x="43" y="6"/>
                    <a:pt x="50" y="1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B1D1A5DE-94F9-8BE3-0DBE-15CDDE757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2463"/>
              <a:ext cx="46" cy="25"/>
            </a:xfrm>
            <a:custGeom>
              <a:avLst/>
              <a:gdLst>
                <a:gd name="T0" fmla="*/ 0 w 40"/>
                <a:gd name="T1" fmla="*/ 10 h 22"/>
                <a:gd name="T2" fmla="*/ 40 w 40"/>
                <a:gd name="T3" fmla="*/ 15 h 22"/>
                <a:gd name="T4" fmla="*/ 0 w 4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2">
                  <a:moveTo>
                    <a:pt x="0" y="10"/>
                  </a:moveTo>
                  <a:cubicBezTo>
                    <a:pt x="6" y="0"/>
                    <a:pt x="16" y="1"/>
                    <a:pt x="40" y="15"/>
                  </a:cubicBezTo>
                  <a:cubicBezTo>
                    <a:pt x="31" y="22"/>
                    <a:pt x="15" y="20"/>
                    <a:pt x="0" y="1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C90FABC-0B96-61C4-4DE7-FBB0DCF39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0" y="1937"/>
              <a:ext cx="334" cy="76"/>
            </a:xfrm>
            <a:custGeom>
              <a:avLst/>
              <a:gdLst>
                <a:gd name="T0" fmla="*/ 271 w 292"/>
                <a:gd name="T1" fmla="*/ 53 h 67"/>
                <a:gd name="T2" fmla="*/ 181 w 292"/>
                <a:gd name="T3" fmla="*/ 17 h 67"/>
                <a:gd name="T4" fmla="*/ 127 w 292"/>
                <a:gd name="T5" fmla="*/ 12 h 67"/>
                <a:gd name="T6" fmla="*/ 112 w 292"/>
                <a:gd name="T7" fmla="*/ 16 h 67"/>
                <a:gd name="T8" fmla="*/ 106 w 292"/>
                <a:gd name="T9" fmla="*/ 17 h 67"/>
                <a:gd name="T10" fmla="*/ 89 w 292"/>
                <a:gd name="T11" fmla="*/ 17 h 67"/>
                <a:gd name="T12" fmla="*/ 48 w 292"/>
                <a:gd name="T13" fmla="*/ 19 h 67"/>
                <a:gd name="T14" fmla="*/ 18 w 292"/>
                <a:gd name="T15" fmla="*/ 15 h 67"/>
                <a:gd name="T16" fmla="*/ 0 w 292"/>
                <a:gd name="T17" fmla="*/ 2 h 67"/>
                <a:gd name="T18" fmla="*/ 18 w 292"/>
                <a:gd name="T19" fmla="*/ 2 h 67"/>
                <a:gd name="T20" fmla="*/ 70 w 292"/>
                <a:gd name="T21" fmla="*/ 11 h 67"/>
                <a:gd name="T22" fmla="*/ 70 w 292"/>
                <a:gd name="T23" fmla="*/ 6 h 67"/>
                <a:gd name="T24" fmla="*/ 80 w 292"/>
                <a:gd name="T25" fmla="*/ 7 h 67"/>
                <a:gd name="T26" fmla="*/ 208 w 292"/>
                <a:gd name="T27" fmla="*/ 14 h 67"/>
                <a:gd name="T28" fmla="*/ 216 w 292"/>
                <a:gd name="T29" fmla="*/ 13 h 67"/>
                <a:gd name="T30" fmla="*/ 265 w 292"/>
                <a:gd name="T31" fmla="*/ 37 h 67"/>
                <a:gd name="T32" fmla="*/ 268 w 292"/>
                <a:gd name="T33" fmla="*/ 10 h 67"/>
                <a:gd name="T34" fmla="*/ 282 w 292"/>
                <a:gd name="T35" fmla="*/ 14 h 67"/>
                <a:gd name="T36" fmla="*/ 282 w 292"/>
                <a:gd name="T37" fmla="*/ 16 h 67"/>
                <a:gd name="T38" fmla="*/ 275 w 292"/>
                <a:gd name="T39" fmla="*/ 20 h 67"/>
                <a:gd name="T40" fmla="*/ 292 w 292"/>
                <a:gd name="T41" fmla="*/ 66 h 67"/>
                <a:gd name="T42" fmla="*/ 290 w 292"/>
                <a:gd name="T43" fmla="*/ 67 h 67"/>
                <a:gd name="T44" fmla="*/ 284 w 292"/>
                <a:gd name="T45" fmla="*/ 58 h 67"/>
                <a:gd name="T46" fmla="*/ 271 w 292"/>
                <a:gd name="T47" fmla="*/ 63 h 67"/>
                <a:gd name="T48" fmla="*/ 271 w 292"/>
                <a:gd name="T49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2" h="67">
                  <a:moveTo>
                    <a:pt x="271" y="53"/>
                  </a:moveTo>
                  <a:cubicBezTo>
                    <a:pt x="245" y="34"/>
                    <a:pt x="214" y="23"/>
                    <a:pt x="181" y="17"/>
                  </a:cubicBezTo>
                  <a:cubicBezTo>
                    <a:pt x="163" y="14"/>
                    <a:pt x="145" y="13"/>
                    <a:pt x="127" y="12"/>
                  </a:cubicBezTo>
                  <a:cubicBezTo>
                    <a:pt x="122" y="12"/>
                    <a:pt x="117" y="15"/>
                    <a:pt x="112" y="16"/>
                  </a:cubicBezTo>
                  <a:cubicBezTo>
                    <a:pt x="110" y="17"/>
                    <a:pt x="107" y="18"/>
                    <a:pt x="106" y="17"/>
                  </a:cubicBezTo>
                  <a:cubicBezTo>
                    <a:pt x="100" y="11"/>
                    <a:pt x="94" y="14"/>
                    <a:pt x="89" y="17"/>
                  </a:cubicBezTo>
                  <a:cubicBezTo>
                    <a:pt x="75" y="22"/>
                    <a:pt x="62" y="23"/>
                    <a:pt x="48" y="19"/>
                  </a:cubicBezTo>
                  <a:cubicBezTo>
                    <a:pt x="38" y="16"/>
                    <a:pt x="28" y="17"/>
                    <a:pt x="18" y="15"/>
                  </a:cubicBezTo>
                  <a:cubicBezTo>
                    <a:pt x="10" y="14"/>
                    <a:pt x="3" y="11"/>
                    <a:pt x="0" y="2"/>
                  </a:cubicBezTo>
                  <a:cubicBezTo>
                    <a:pt x="7" y="2"/>
                    <a:pt x="14" y="0"/>
                    <a:pt x="18" y="2"/>
                  </a:cubicBezTo>
                  <a:cubicBezTo>
                    <a:pt x="35" y="11"/>
                    <a:pt x="52" y="11"/>
                    <a:pt x="70" y="11"/>
                  </a:cubicBezTo>
                  <a:cubicBezTo>
                    <a:pt x="70" y="9"/>
                    <a:pt x="70" y="7"/>
                    <a:pt x="70" y="6"/>
                  </a:cubicBezTo>
                  <a:cubicBezTo>
                    <a:pt x="73" y="7"/>
                    <a:pt x="77" y="8"/>
                    <a:pt x="80" y="7"/>
                  </a:cubicBezTo>
                  <a:cubicBezTo>
                    <a:pt x="123" y="0"/>
                    <a:pt x="166" y="0"/>
                    <a:pt x="208" y="14"/>
                  </a:cubicBezTo>
                  <a:cubicBezTo>
                    <a:pt x="210" y="15"/>
                    <a:pt x="213" y="13"/>
                    <a:pt x="216" y="13"/>
                  </a:cubicBezTo>
                  <a:cubicBezTo>
                    <a:pt x="232" y="21"/>
                    <a:pt x="249" y="29"/>
                    <a:pt x="265" y="37"/>
                  </a:cubicBezTo>
                  <a:cubicBezTo>
                    <a:pt x="275" y="30"/>
                    <a:pt x="271" y="21"/>
                    <a:pt x="268" y="10"/>
                  </a:cubicBezTo>
                  <a:cubicBezTo>
                    <a:pt x="274" y="12"/>
                    <a:pt x="278" y="13"/>
                    <a:pt x="282" y="14"/>
                  </a:cubicBezTo>
                  <a:cubicBezTo>
                    <a:pt x="282" y="15"/>
                    <a:pt x="282" y="16"/>
                    <a:pt x="282" y="16"/>
                  </a:cubicBezTo>
                  <a:cubicBezTo>
                    <a:pt x="280" y="18"/>
                    <a:pt x="278" y="19"/>
                    <a:pt x="275" y="20"/>
                  </a:cubicBezTo>
                  <a:cubicBezTo>
                    <a:pt x="281" y="35"/>
                    <a:pt x="286" y="51"/>
                    <a:pt x="292" y="66"/>
                  </a:cubicBezTo>
                  <a:cubicBezTo>
                    <a:pt x="291" y="67"/>
                    <a:pt x="291" y="67"/>
                    <a:pt x="290" y="67"/>
                  </a:cubicBezTo>
                  <a:cubicBezTo>
                    <a:pt x="288" y="64"/>
                    <a:pt x="286" y="60"/>
                    <a:pt x="284" y="58"/>
                  </a:cubicBezTo>
                  <a:cubicBezTo>
                    <a:pt x="279" y="60"/>
                    <a:pt x="275" y="62"/>
                    <a:pt x="271" y="63"/>
                  </a:cubicBezTo>
                  <a:cubicBezTo>
                    <a:pt x="271" y="60"/>
                    <a:pt x="271" y="58"/>
                    <a:pt x="271" y="5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3493AB8E-741A-7377-AA38-AB213786F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" y="1901"/>
              <a:ext cx="115" cy="31"/>
            </a:xfrm>
            <a:custGeom>
              <a:avLst/>
              <a:gdLst>
                <a:gd name="T0" fmla="*/ 100 w 100"/>
                <a:gd name="T1" fmla="*/ 23 h 27"/>
                <a:gd name="T2" fmla="*/ 20 w 100"/>
                <a:gd name="T3" fmla="*/ 7 h 27"/>
                <a:gd name="T4" fmla="*/ 14 w 100"/>
                <a:gd name="T5" fmla="*/ 14 h 27"/>
                <a:gd name="T6" fmla="*/ 17 w 100"/>
                <a:gd name="T7" fmla="*/ 27 h 27"/>
                <a:gd name="T8" fmla="*/ 6 w 100"/>
                <a:gd name="T9" fmla="*/ 0 h 27"/>
                <a:gd name="T10" fmla="*/ 51 w 100"/>
                <a:gd name="T11" fmla="*/ 3 h 27"/>
                <a:gd name="T12" fmla="*/ 100 w 100"/>
                <a:gd name="T1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7">
                  <a:moveTo>
                    <a:pt x="100" y="23"/>
                  </a:moveTo>
                  <a:cubicBezTo>
                    <a:pt x="74" y="18"/>
                    <a:pt x="47" y="12"/>
                    <a:pt x="20" y="7"/>
                  </a:cubicBezTo>
                  <a:cubicBezTo>
                    <a:pt x="14" y="6"/>
                    <a:pt x="13" y="9"/>
                    <a:pt x="14" y="14"/>
                  </a:cubicBezTo>
                  <a:cubicBezTo>
                    <a:pt x="14" y="18"/>
                    <a:pt x="16" y="22"/>
                    <a:pt x="17" y="27"/>
                  </a:cubicBezTo>
                  <a:cubicBezTo>
                    <a:pt x="4" y="26"/>
                    <a:pt x="0" y="14"/>
                    <a:pt x="6" y="0"/>
                  </a:cubicBezTo>
                  <a:cubicBezTo>
                    <a:pt x="22" y="1"/>
                    <a:pt x="36" y="1"/>
                    <a:pt x="51" y="3"/>
                  </a:cubicBezTo>
                  <a:cubicBezTo>
                    <a:pt x="69" y="6"/>
                    <a:pt x="86" y="13"/>
                    <a:pt x="100" y="23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60A86DB1-8691-5C41-52BC-3F33E51D0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" y="1976"/>
              <a:ext cx="26" cy="18"/>
            </a:xfrm>
            <a:custGeom>
              <a:avLst/>
              <a:gdLst>
                <a:gd name="T0" fmla="*/ 1 w 23"/>
                <a:gd name="T1" fmla="*/ 0 h 16"/>
                <a:gd name="T2" fmla="*/ 21 w 23"/>
                <a:gd name="T3" fmla="*/ 9 h 16"/>
                <a:gd name="T4" fmla="*/ 23 w 23"/>
                <a:gd name="T5" fmla="*/ 14 h 16"/>
                <a:gd name="T6" fmla="*/ 17 w 23"/>
                <a:gd name="T7" fmla="*/ 15 h 16"/>
                <a:gd name="T8" fmla="*/ 0 w 23"/>
                <a:gd name="T9" fmla="*/ 3 h 16"/>
                <a:gd name="T10" fmla="*/ 1 w 23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6">
                  <a:moveTo>
                    <a:pt x="1" y="0"/>
                  </a:moveTo>
                  <a:cubicBezTo>
                    <a:pt x="8" y="3"/>
                    <a:pt x="15" y="5"/>
                    <a:pt x="21" y="9"/>
                  </a:cubicBezTo>
                  <a:cubicBezTo>
                    <a:pt x="22" y="9"/>
                    <a:pt x="22" y="12"/>
                    <a:pt x="23" y="14"/>
                  </a:cubicBezTo>
                  <a:cubicBezTo>
                    <a:pt x="21" y="14"/>
                    <a:pt x="19" y="16"/>
                    <a:pt x="17" y="15"/>
                  </a:cubicBezTo>
                  <a:cubicBezTo>
                    <a:pt x="12" y="11"/>
                    <a:pt x="6" y="7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1875F1B2-724A-232A-2C06-31C5E42F9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2027"/>
              <a:ext cx="36" cy="13"/>
            </a:xfrm>
            <a:custGeom>
              <a:avLst/>
              <a:gdLst>
                <a:gd name="T0" fmla="*/ 30 w 31"/>
                <a:gd name="T1" fmla="*/ 1 h 11"/>
                <a:gd name="T2" fmla="*/ 22 w 31"/>
                <a:gd name="T3" fmla="*/ 10 h 11"/>
                <a:gd name="T4" fmla="*/ 5 w 31"/>
                <a:gd name="T5" fmla="*/ 8 h 11"/>
                <a:gd name="T6" fmla="*/ 0 w 31"/>
                <a:gd name="T7" fmla="*/ 4 h 11"/>
                <a:gd name="T8" fmla="*/ 5 w 31"/>
                <a:gd name="T9" fmla="*/ 0 h 11"/>
                <a:gd name="T10" fmla="*/ 30 w 31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1">
                  <a:moveTo>
                    <a:pt x="30" y="1"/>
                  </a:moveTo>
                  <a:cubicBezTo>
                    <a:pt x="31" y="9"/>
                    <a:pt x="28" y="11"/>
                    <a:pt x="22" y="10"/>
                  </a:cubicBezTo>
                  <a:cubicBezTo>
                    <a:pt x="16" y="10"/>
                    <a:pt x="11" y="9"/>
                    <a:pt x="5" y="8"/>
                  </a:cubicBezTo>
                  <a:cubicBezTo>
                    <a:pt x="3" y="8"/>
                    <a:pt x="2" y="5"/>
                    <a:pt x="0" y="4"/>
                  </a:cubicBezTo>
                  <a:cubicBezTo>
                    <a:pt x="2" y="2"/>
                    <a:pt x="3" y="0"/>
                    <a:pt x="5" y="0"/>
                  </a:cubicBezTo>
                  <a:cubicBezTo>
                    <a:pt x="13" y="0"/>
                    <a:pt x="22" y="1"/>
                    <a:pt x="30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D57863AA-B08C-6213-7909-7CF4EEE74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168"/>
              <a:ext cx="21" cy="22"/>
            </a:xfrm>
            <a:custGeom>
              <a:avLst/>
              <a:gdLst>
                <a:gd name="T0" fmla="*/ 1 w 18"/>
                <a:gd name="T1" fmla="*/ 19 h 19"/>
                <a:gd name="T2" fmla="*/ 0 w 18"/>
                <a:gd name="T3" fmla="*/ 7 h 19"/>
                <a:gd name="T4" fmla="*/ 8 w 18"/>
                <a:gd name="T5" fmla="*/ 5 h 19"/>
                <a:gd name="T6" fmla="*/ 18 w 18"/>
                <a:gd name="T7" fmla="*/ 10 h 19"/>
                <a:gd name="T8" fmla="*/ 18 w 18"/>
                <a:gd name="T9" fmla="*/ 17 h 19"/>
                <a:gd name="T10" fmla="*/ 9 w 18"/>
                <a:gd name="T11" fmla="*/ 17 h 19"/>
                <a:gd name="T12" fmla="*/ 1 w 1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">
                  <a:moveTo>
                    <a:pt x="1" y="19"/>
                  </a:moveTo>
                  <a:cubicBezTo>
                    <a:pt x="1" y="14"/>
                    <a:pt x="0" y="11"/>
                    <a:pt x="0" y="7"/>
                  </a:cubicBezTo>
                  <a:cubicBezTo>
                    <a:pt x="1" y="3"/>
                    <a:pt x="4" y="0"/>
                    <a:pt x="8" y="5"/>
                  </a:cubicBezTo>
                  <a:cubicBezTo>
                    <a:pt x="11" y="7"/>
                    <a:pt x="14" y="8"/>
                    <a:pt x="18" y="10"/>
                  </a:cubicBezTo>
                  <a:cubicBezTo>
                    <a:pt x="18" y="12"/>
                    <a:pt x="18" y="15"/>
                    <a:pt x="18" y="17"/>
                  </a:cubicBezTo>
                  <a:cubicBezTo>
                    <a:pt x="15" y="17"/>
                    <a:pt x="12" y="17"/>
                    <a:pt x="9" y="17"/>
                  </a:cubicBezTo>
                  <a:cubicBezTo>
                    <a:pt x="7" y="17"/>
                    <a:pt x="5" y="18"/>
                    <a:pt x="1" y="1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DF943030-BB56-B60D-CBEA-C6B748E46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1981"/>
              <a:ext cx="23" cy="15"/>
            </a:xfrm>
            <a:custGeom>
              <a:avLst/>
              <a:gdLst>
                <a:gd name="T0" fmla="*/ 1 w 20"/>
                <a:gd name="T1" fmla="*/ 12 h 13"/>
                <a:gd name="T2" fmla="*/ 20 w 20"/>
                <a:gd name="T3" fmla="*/ 3 h 13"/>
                <a:gd name="T4" fmla="*/ 1 w 20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3">
                  <a:moveTo>
                    <a:pt x="1" y="12"/>
                  </a:moveTo>
                  <a:cubicBezTo>
                    <a:pt x="0" y="4"/>
                    <a:pt x="9" y="0"/>
                    <a:pt x="20" y="3"/>
                  </a:cubicBezTo>
                  <a:cubicBezTo>
                    <a:pt x="18" y="10"/>
                    <a:pt x="12" y="13"/>
                    <a:pt x="1" y="1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D0CD8562-E34C-F7ED-FCC9-62CED83E5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" y="2008"/>
              <a:ext cx="24" cy="15"/>
            </a:xfrm>
            <a:custGeom>
              <a:avLst/>
              <a:gdLst>
                <a:gd name="T0" fmla="*/ 21 w 21"/>
                <a:gd name="T1" fmla="*/ 7 h 13"/>
                <a:gd name="T2" fmla="*/ 0 w 21"/>
                <a:gd name="T3" fmla="*/ 6 h 13"/>
                <a:gd name="T4" fmla="*/ 21 w 21"/>
                <a:gd name="T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3">
                  <a:moveTo>
                    <a:pt x="21" y="7"/>
                  </a:moveTo>
                  <a:cubicBezTo>
                    <a:pt x="12" y="13"/>
                    <a:pt x="4" y="13"/>
                    <a:pt x="0" y="6"/>
                  </a:cubicBezTo>
                  <a:cubicBezTo>
                    <a:pt x="9" y="0"/>
                    <a:pt x="14" y="0"/>
                    <a:pt x="21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4B027021-AE5E-D7FE-3B14-860F2ACA9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" y="2142"/>
              <a:ext cx="15" cy="20"/>
            </a:xfrm>
            <a:custGeom>
              <a:avLst/>
              <a:gdLst>
                <a:gd name="T0" fmla="*/ 9 w 13"/>
                <a:gd name="T1" fmla="*/ 1 h 18"/>
                <a:gd name="T2" fmla="*/ 13 w 13"/>
                <a:gd name="T3" fmla="*/ 15 h 18"/>
                <a:gd name="T4" fmla="*/ 2 w 13"/>
                <a:gd name="T5" fmla="*/ 18 h 18"/>
                <a:gd name="T6" fmla="*/ 0 w 13"/>
                <a:gd name="T7" fmla="*/ 15 h 18"/>
                <a:gd name="T8" fmla="*/ 6 w 13"/>
                <a:gd name="T9" fmla="*/ 0 h 18"/>
                <a:gd name="T10" fmla="*/ 9 w 13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9" y="1"/>
                  </a:moveTo>
                  <a:cubicBezTo>
                    <a:pt x="10" y="5"/>
                    <a:pt x="11" y="10"/>
                    <a:pt x="13" y="15"/>
                  </a:cubicBezTo>
                  <a:cubicBezTo>
                    <a:pt x="9" y="16"/>
                    <a:pt x="5" y="17"/>
                    <a:pt x="2" y="18"/>
                  </a:cubicBezTo>
                  <a:cubicBezTo>
                    <a:pt x="1" y="18"/>
                    <a:pt x="0" y="16"/>
                    <a:pt x="0" y="15"/>
                  </a:cubicBezTo>
                  <a:cubicBezTo>
                    <a:pt x="2" y="10"/>
                    <a:pt x="4" y="5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C14CF41B-E4EF-17AA-CD8D-110A9791B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" y="1995"/>
              <a:ext cx="22" cy="15"/>
            </a:xfrm>
            <a:custGeom>
              <a:avLst/>
              <a:gdLst>
                <a:gd name="T0" fmla="*/ 19 w 19"/>
                <a:gd name="T1" fmla="*/ 7 h 13"/>
                <a:gd name="T2" fmla="*/ 0 w 19"/>
                <a:gd name="T3" fmla="*/ 13 h 13"/>
                <a:gd name="T4" fmla="*/ 19 w 19"/>
                <a:gd name="T5" fmla="*/ 5 h 13"/>
                <a:gd name="T6" fmla="*/ 19 w 19"/>
                <a:gd name="T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19" y="7"/>
                  </a:moveTo>
                  <a:cubicBezTo>
                    <a:pt x="13" y="9"/>
                    <a:pt x="7" y="11"/>
                    <a:pt x="0" y="13"/>
                  </a:cubicBezTo>
                  <a:cubicBezTo>
                    <a:pt x="2" y="2"/>
                    <a:pt x="9" y="0"/>
                    <a:pt x="19" y="5"/>
                  </a:cubicBezTo>
                  <a:cubicBezTo>
                    <a:pt x="19" y="6"/>
                    <a:pt x="19" y="6"/>
                    <a:pt x="19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5612B7F3-9AB2-93BE-5166-2A70627A3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" y="2157"/>
              <a:ext cx="20" cy="23"/>
            </a:xfrm>
            <a:custGeom>
              <a:avLst/>
              <a:gdLst>
                <a:gd name="T0" fmla="*/ 17 w 17"/>
                <a:gd name="T1" fmla="*/ 2 h 20"/>
                <a:gd name="T2" fmla="*/ 3 w 17"/>
                <a:gd name="T3" fmla="*/ 20 h 20"/>
                <a:gd name="T4" fmla="*/ 14 w 17"/>
                <a:gd name="T5" fmla="*/ 0 h 20"/>
                <a:gd name="T6" fmla="*/ 17 w 17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0">
                  <a:moveTo>
                    <a:pt x="17" y="2"/>
                  </a:moveTo>
                  <a:cubicBezTo>
                    <a:pt x="12" y="7"/>
                    <a:pt x="8" y="13"/>
                    <a:pt x="3" y="20"/>
                  </a:cubicBezTo>
                  <a:cubicBezTo>
                    <a:pt x="0" y="10"/>
                    <a:pt x="3" y="5"/>
                    <a:pt x="14" y="0"/>
                  </a:cubicBezTo>
                  <a:cubicBezTo>
                    <a:pt x="15" y="0"/>
                    <a:pt x="16" y="1"/>
                    <a:pt x="17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47FEF346-AAB0-041A-F68D-9BA730A50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5"/>
              <a:ext cx="16" cy="21"/>
            </a:xfrm>
            <a:custGeom>
              <a:avLst/>
              <a:gdLst>
                <a:gd name="T0" fmla="*/ 8 w 14"/>
                <a:gd name="T1" fmla="*/ 0 h 18"/>
                <a:gd name="T2" fmla="*/ 9 w 14"/>
                <a:gd name="T3" fmla="*/ 18 h 18"/>
                <a:gd name="T4" fmla="*/ 8 w 14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8">
                  <a:moveTo>
                    <a:pt x="8" y="0"/>
                  </a:moveTo>
                  <a:cubicBezTo>
                    <a:pt x="14" y="6"/>
                    <a:pt x="12" y="12"/>
                    <a:pt x="9" y="18"/>
                  </a:cubicBezTo>
                  <a:cubicBezTo>
                    <a:pt x="1" y="14"/>
                    <a:pt x="0" y="7"/>
                    <a:pt x="8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96310A4D-753E-2388-82BD-968286B2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" y="2143"/>
              <a:ext cx="13" cy="23"/>
            </a:xfrm>
            <a:custGeom>
              <a:avLst/>
              <a:gdLst>
                <a:gd name="T0" fmla="*/ 2 w 11"/>
                <a:gd name="T1" fmla="*/ 0 h 20"/>
                <a:gd name="T2" fmla="*/ 0 w 11"/>
                <a:gd name="T3" fmla="*/ 20 h 20"/>
                <a:gd name="T4" fmla="*/ 2 w 11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2" y="0"/>
                  </a:moveTo>
                  <a:cubicBezTo>
                    <a:pt x="11" y="8"/>
                    <a:pt x="10" y="14"/>
                    <a:pt x="0" y="20"/>
                  </a:cubicBezTo>
                  <a:cubicBezTo>
                    <a:pt x="1" y="12"/>
                    <a:pt x="2" y="6"/>
                    <a:pt x="2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E4710AA3-6059-B3B4-C1A4-0C2D8E359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9" y="2148"/>
              <a:ext cx="17" cy="17"/>
            </a:xfrm>
            <a:custGeom>
              <a:avLst/>
              <a:gdLst>
                <a:gd name="T0" fmla="*/ 1 w 15"/>
                <a:gd name="T1" fmla="*/ 15 h 15"/>
                <a:gd name="T2" fmla="*/ 15 w 15"/>
                <a:gd name="T3" fmla="*/ 0 h 15"/>
                <a:gd name="T4" fmla="*/ 1 w 15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" y="15"/>
                  </a:moveTo>
                  <a:cubicBezTo>
                    <a:pt x="0" y="6"/>
                    <a:pt x="3" y="3"/>
                    <a:pt x="15" y="0"/>
                  </a:cubicBezTo>
                  <a:cubicBezTo>
                    <a:pt x="14" y="9"/>
                    <a:pt x="8" y="12"/>
                    <a:pt x="1" y="1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D82CE305-3E19-EEA3-E561-011477CED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7" y="2207"/>
              <a:ext cx="16" cy="21"/>
            </a:xfrm>
            <a:custGeom>
              <a:avLst/>
              <a:gdLst>
                <a:gd name="T0" fmla="*/ 12 w 14"/>
                <a:gd name="T1" fmla="*/ 17 h 18"/>
                <a:gd name="T2" fmla="*/ 6 w 14"/>
                <a:gd name="T3" fmla="*/ 0 h 18"/>
                <a:gd name="T4" fmla="*/ 12 w 14"/>
                <a:gd name="T5" fmla="*/ 18 h 18"/>
                <a:gd name="T6" fmla="*/ 12 w 14"/>
                <a:gd name="T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12" y="17"/>
                  </a:moveTo>
                  <a:cubicBezTo>
                    <a:pt x="2" y="14"/>
                    <a:pt x="0" y="9"/>
                    <a:pt x="6" y="0"/>
                  </a:cubicBezTo>
                  <a:cubicBezTo>
                    <a:pt x="14" y="4"/>
                    <a:pt x="12" y="11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DB52C831-EB16-787E-F101-13F9A7726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2165"/>
              <a:ext cx="16" cy="22"/>
            </a:xfrm>
            <a:custGeom>
              <a:avLst/>
              <a:gdLst>
                <a:gd name="T0" fmla="*/ 14 w 14"/>
                <a:gd name="T1" fmla="*/ 0 h 19"/>
                <a:gd name="T2" fmla="*/ 8 w 14"/>
                <a:gd name="T3" fmla="*/ 19 h 19"/>
                <a:gd name="T4" fmla="*/ 14 w 1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9">
                  <a:moveTo>
                    <a:pt x="14" y="0"/>
                  </a:moveTo>
                  <a:cubicBezTo>
                    <a:pt x="12" y="7"/>
                    <a:pt x="10" y="13"/>
                    <a:pt x="8" y="19"/>
                  </a:cubicBezTo>
                  <a:cubicBezTo>
                    <a:pt x="0" y="11"/>
                    <a:pt x="2" y="4"/>
                    <a:pt x="1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1A24992D-BC4C-075C-068D-636F9FD7D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" y="2012"/>
              <a:ext cx="18" cy="13"/>
            </a:xfrm>
            <a:custGeom>
              <a:avLst/>
              <a:gdLst>
                <a:gd name="T0" fmla="*/ 16 w 16"/>
                <a:gd name="T1" fmla="*/ 2 h 11"/>
                <a:gd name="T2" fmla="*/ 13 w 16"/>
                <a:gd name="T3" fmla="*/ 11 h 11"/>
                <a:gd name="T4" fmla="*/ 2 w 16"/>
                <a:gd name="T5" fmla="*/ 0 h 11"/>
                <a:gd name="T6" fmla="*/ 16 w 16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">
                  <a:moveTo>
                    <a:pt x="16" y="2"/>
                  </a:moveTo>
                  <a:cubicBezTo>
                    <a:pt x="15" y="6"/>
                    <a:pt x="14" y="8"/>
                    <a:pt x="13" y="11"/>
                  </a:cubicBezTo>
                  <a:cubicBezTo>
                    <a:pt x="8" y="8"/>
                    <a:pt x="0" y="10"/>
                    <a:pt x="2" y="0"/>
                  </a:cubicBezTo>
                  <a:cubicBezTo>
                    <a:pt x="6" y="0"/>
                    <a:pt x="11" y="1"/>
                    <a:pt x="16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98DC4915-C3C8-B950-07F7-E9CB7986D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" y="2164"/>
              <a:ext cx="15" cy="20"/>
            </a:xfrm>
            <a:custGeom>
              <a:avLst/>
              <a:gdLst>
                <a:gd name="T0" fmla="*/ 13 w 13"/>
                <a:gd name="T1" fmla="*/ 0 h 18"/>
                <a:gd name="T2" fmla="*/ 6 w 13"/>
                <a:gd name="T3" fmla="*/ 18 h 18"/>
                <a:gd name="T4" fmla="*/ 13 w 13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13" y="0"/>
                  </a:moveTo>
                  <a:cubicBezTo>
                    <a:pt x="11" y="6"/>
                    <a:pt x="9" y="11"/>
                    <a:pt x="6" y="18"/>
                  </a:cubicBezTo>
                  <a:cubicBezTo>
                    <a:pt x="0" y="7"/>
                    <a:pt x="2" y="2"/>
                    <a:pt x="13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5" name="Freeform 27">
              <a:extLst>
                <a:ext uri="{FF2B5EF4-FFF2-40B4-BE49-F238E27FC236}">
                  <a16:creationId xmlns:a16="http://schemas.microsoft.com/office/drawing/2014/main" id="{12558F88-3768-EDC4-6CD4-AD919943C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1986"/>
              <a:ext cx="21" cy="14"/>
            </a:xfrm>
            <a:custGeom>
              <a:avLst/>
              <a:gdLst>
                <a:gd name="T0" fmla="*/ 19 w 19"/>
                <a:gd name="T1" fmla="*/ 6 h 12"/>
                <a:gd name="T2" fmla="*/ 0 w 19"/>
                <a:gd name="T3" fmla="*/ 0 h 12"/>
                <a:gd name="T4" fmla="*/ 19 w 19"/>
                <a:gd name="T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2">
                  <a:moveTo>
                    <a:pt x="19" y="6"/>
                  </a:moveTo>
                  <a:cubicBezTo>
                    <a:pt x="9" y="12"/>
                    <a:pt x="4" y="11"/>
                    <a:pt x="0" y="0"/>
                  </a:cubicBezTo>
                  <a:cubicBezTo>
                    <a:pt x="7" y="3"/>
                    <a:pt x="13" y="4"/>
                    <a:pt x="19" y="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906B0DF0-563E-0099-3552-5FC350C95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5" y="2025"/>
              <a:ext cx="22" cy="15"/>
            </a:xfrm>
            <a:custGeom>
              <a:avLst/>
              <a:gdLst>
                <a:gd name="T0" fmla="*/ 0 w 19"/>
                <a:gd name="T1" fmla="*/ 0 h 13"/>
                <a:gd name="T2" fmla="*/ 19 w 19"/>
                <a:gd name="T3" fmla="*/ 6 h 13"/>
                <a:gd name="T4" fmla="*/ 0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0" y="0"/>
                  </a:moveTo>
                  <a:cubicBezTo>
                    <a:pt x="7" y="2"/>
                    <a:pt x="12" y="4"/>
                    <a:pt x="19" y="6"/>
                  </a:cubicBezTo>
                  <a:cubicBezTo>
                    <a:pt x="9" y="13"/>
                    <a:pt x="4" y="12"/>
                    <a:pt x="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7" name="Freeform 29">
              <a:extLst>
                <a:ext uri="{FF2B5EF4-FFF2-40B4-BE49-F238E27FC236}">
                  <a16:creationId xmlns:a16="http://schemas.microsoft.com/office/drawing/2014/main" id="{DC9D0996-D55A-B85B-D1B6-6FA5BDEA6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2200"/>
              <a:ext cx="16" cy="19"/>
            </a:xfrm>
            <a:custGeom>
              <a:avLst/>
              <a:gdLst>
                <a:gd name="T0" fmla="*/ 14 w 14"/>
                <a:gd name="T1" fmla="*/ 16 h 16"/>
                <a:gd name="T2" fmla="*/ 0 w 14"/>
                <a:gd name="T3" fmla="*/ 0 h 16"/>
                <a:gd name="T4" fmla="*/ 14 w 14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6">
                  <a:moveTo>
                    <a:pt x="14" y="16"/>
                  </a:moveTo>
                  <a:cubicBezTo>
                    <a:pt x="2" y="16"/>
                    <a:pt x="0" y="13"/>
                    <a:pt x="0" y="0"/>
                  </a:cubicBezTo>
                  <a:cubicBezTo>
                    <a:pt x="5" y="6"/>
                    <a:pt x="9" y="10"/>
                    <a:pt x="14" y="1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8" name="Freeform 30">
              <a:extLst>
                <a:ext uri="{FF2B5EF4-FFF2-40B4-BE49-F238E27FC236}">
                  <a16:creationId xmlns:a16="http://schemas.microsoft.com/office/drawing/2014/main" id="{7C38B139-0C24-008F-AF17-CD42A88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2193"/>
              <a:ext cx="20" cy="18"/>
            </a:xfrm>
            <a:custGeom>
              <a:avLst/>
              <a:gdLst>
                <a:gd name="T0" fmla="*/ 4 w 17"/>
                <a:gd name="T1" fmla="*/ 0 h 15"/>
                <a:gd name="T2" fmla="*/ 17 w 17"/>
                <a:gd name="T3" fmla="*/ 15 h 15"/>
                <a:gd name="T4" fmla="*/ 7 w 17"/>
                <a:gd name="T5" fmla="*/ 14 h 15"/>
                <a:gd name="T6" fmla="*/ 0 w 17"/>
                <a:gd name="T7" fmla="*/ 2 h 15"/>
                <a:gd name="T8" fmla="*/ 4 w 1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4" y="0"/>
                  </a:moveTo>
                  <a:cubicBezTo>
                    <a:pt x="7" y="5"/>
                    <a:pt x="11" y="9"/>
                    <a:pt x="17" y="15"/>
                  </a:cubicBezTo>
                  <a:cubicBezTo>
                    <a:pt x="12" y="15"/>
                    <a:pt x="9" y="15"/>
                    <a:pt x="7" y="14"/>
                  </a:cubicBezTo>
                  <a:cubicBezTo>
                    <a:pt x="4" y="11"/>
                    <a:pt x="2" y="6"/>
                    <a:pt x="0" y="2"/>
                  </a:cubicBezTo>
                  <a:cubicBezTo>
                    <a:pt x="1" y="2"/>
                    <a:pt x="2" y="1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9" name="Freeform 31">
              <a:extLst>
                <a:ext uri="{FF2B5EF4-FFF2-40B4-BE49-F238E27FC236}">
                  <a16:creationId xmlns:a16="http://schemas.microsoft.com/office/drawing/2014/main" id="{ECB00CC7-14AD-7D1E-D17C-E2EAFD45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198"/>
              <a:ext cx="15" cy="20"/>
            </a:xfrm>
            <a:custGeom>
              <a:avLst/>
              <a:gdLst>
                <a:gd name="T0" fmla="*/ 4 w 13"/>
                <a:gd name="T1" fmla="*/ 0 h 17"/>
                <a:gd name="T2" fmla="*/ 13 w 13"/>
                <a:gd name="T3" fmla="*/ 17 h 17"/>
                <a:gd name="T4" fmla="*/ 4 w 13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7">
                  <a:moveTo>
                    <a:pt x="4" y="0"/>
                  </a:moveTo>
                  <a:cubicBezTo>
                    <a:pt x="6" y="5"/>
                    <a:pt x="9" y="11"/>
                    <a:pt x="13" y="17"/>
                  </a:cubicBezTo>
                  <a:cubicBezTo>
                    <a:pt x="2" y="14"/>
                    <a:pt x="0" y="10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16B89184-0705-224D-C210-23053C5F4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" y="2142"/>
              <a:ext cx="10" cy="15"/>
            </a:xfrm>
            <a:custGeom>
              <a:avLst/>
              <a:gdLst>
                <a:gd name="T0" fmla="*/ 9 w 9"/>
                <a:gd name="T1" fmla="*/ 1 h 13"/>
                <a:gd name="T2" fmla="*/ 7 w 9"/>
                <a:gd name="T3" fmla="*/ 13 h 13"/>
                <a:gd name="T4" fmla="*/ 0 w 9"/>
                <a:gd name="T5" fmla="*/ 11 h 13"/>
                <a:gd name="T6" fmla="*/ 4 w 9"/>
                <a:gd name="T7" fmla="*/ 0 h 13"/>
                <a:gd name="T8" fmla="*/ 9 w 9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9" y="1"/>
                  </a:moveTo>
                  <a:cubicBezTo>
                    <a:pt x="8" y="5"/>
                    <a:pt x="8" y="9"/>
                    <a:pt x="7" y="13"/>
                  </a:cubicBezTo>
                  <a:cubicBezTo>
                    <a:pt x="5" y="12"/>
                    <a:pt x="3" y="12"/>
                    <a:pt x="0" y="11"/>
                  </a:cubicBezTo>
                  <a:cubicBezTo>
                    <a:pt x="2" y="7"/>
                    <a:pt x="3" y="4"/>
                    <a:pt x="4" y="0"/>
                  </a:cubicBezTo>
                  <a:cubicBezTo>
                    <a:pt x="6" y="0"/>
                    <a:pt x="8" y="1"/>
                    <a:pt x="9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D0DC52D5-1511-D4D8-EAF2-1A1C2100E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" y="1972"/>
              <a:ext cx="11" cy="18"/>
            </a:xfrm>
            <a:custGeom>
              <a:avLst/>
              <a:gdLst>
                <a:gd name="T0" fmla="*/ 7 w 9"/>
                <a:gd name="T1" fmla="*/ 1 h 16"/>
                <a:gd name="T2" fmla="*/ 9 w 9"/>
                <a:gd name="T3" fmla="*/ 14 h 16"/>
                <a:gd name="T4" fmla="*/ 6 w 9"/>
                <a:gd name="T5" fmla="*/ 16 h 16"/>
                <a:gd name="T6" fmla="*/ 0 w 9"/>
                <a:gd name="T7" fmla="*/ 10 h 16"/>
                <a:gd name="T8" fmla="*/ 4 w 9"/>
                <a:gd name="T9" fmla="*/ 0 h 16"/>
                <a:gd name="T10" fmla="*/ 7 w 9"/>
                <a:gd name="T1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6">
                  <a:moveTo>
                    <a:pt x="7" y="1"/>
                  </a:moveTo>
                  <a:cubicBezTo>
                    <a:pt x="7" y="5"/>
                    <a:pt x="8" y="10"/>
                    <a:pt x="9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4" y="14"/>
                    <a:pt x="0" y="12"/>
                    <a:pt x="0" y="10"/>
                  </a:cubicBezTo>
                  <a:cubicBezTo>
                    <a:pt x="0" y="7"/>
                    <a:pt x="2" y="3"/>
                    <a:pt x="4" y="0"/>
                  </a:cubicBezTo>
                  <a:cubicBezTo>
                    <a:pt x="5" y="0"/>
                    <a:pt x="6" y="1"/>
                    <a:pt x="7" y="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2159DBE3-6046-E520-058C-3D61282B6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" y="1985"/>
              <a:ext cx="12" cy="16"/>
            </a:xfrm>
            <a:custGeom>
              <a:avLst/>
              <a:gdLst>
                <a:gd name="T0" fmla="*/ 11 w 11"/>
                <a:gd name="T1" fmla="*/ 0 h 14"/>
                <a:gd name="T2" fmla="*/ 9 w 11"/>
                <a:gd name="T3" fmla="*/ 13 h 14"/>
                <a:gd name="T4" fmla="*/ 6 w 11"/>
                <a:gd name="T5" fmla="*/ 14 h 14"/>
                <a:gd name="T6" fmla="*/ 0 w 11"/>
                <a:gd name="T7" fmla="*/ 1 h 14"/>
                <a:gd name="T8" fmla="*/ 11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11" y="0"/>
                  </a:moveTo>
                  <a:cubicBezTo>
                    <a:pt x="10" y="5"/>
                    <a:pt x="9" y="9"/>
                    <a:pt x="9" y="13"/>
                  </a:cubicBezTo>
                  <a:cubicBezTo>
                    <a:pt x="8" y="13"/>
                    <a:pt x="7" y="13"/>
                    <a:pt x="6" y="14"/>
                  </a:cubicBezTo>
                  <a:cubicBezTo>
                    <a:pt x="4" y="10"/>
                    <a:pt x="2" y="6"/>
                    <a:pt x="0" y="1"/>
                  </a:cubicBezTo>
                  <a:cubicBezTo>
                    <a:pt x="4" y="1"/>
                    <a:pt x="6" y="1"/>
                    <a:pt x="11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F500C3F1-F052-5E83-56C8-5A552C4C8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" y="1969"/>
              <a:ext cx="15" cy="13"/>
            </a:xfrm>
            <a:custGeom>
              <a:avLst/>
              <a:gdLst>
                <a:gd name="T0" fmla="*/ 13 w 13"/>
                <a:gd name="T1" fmla="*/ 9 h 12"/>
                <a:gd name="T2" fmla="*/ 0 w 13"/>
                <a:gd name="T3" fmla="*/ 5 h 12"/>
                <a:gd name="T4" fmla="*/ 2 w 13"/>
                <a:gd name="T5" fmla="*/ 0 h 12"/>
                <a:gd name="T6" fmla="*/ 13 w 13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9"/>
                  </a:moveTo>
                  <a:cubicBezTo>
                    <a:pt x="5" y="12"/>
                    <a:pt x="1" y="11"/>
                    <a:pt x="0" y="5"/>
                  </a:cubicBezTo>
                  <a:cubicBezTo>
                    <a:pt x="0" y="4"/>
                    <a:pt x="1" y="2"/>
                    <a:pt x="2" y="0"/>
                  </a:cubicBezTo>
                  <a:cubicBezTo>
                    <a:pt x="5" y="3"/>
                    <a:pt x="8" y="5"/>
                    <a:pt x="13" y="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3B53AB22-E9D5-F7CE-2949-4C613CEBB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" y="2172"/>
              <a:ext cx="14" cy="13"/>
            </a:xfrm>
            <a:custGeom>
              <a:avLst/>
              <a:gdLst>
                <a:gd name="T0" fmla="*/ 3 w 12"/>
                <a:gd name="T1" fmla="*/ 0 h 12"/>
                <a:gd name="T2" fmla="*/ 12 w 12"/>
                <a:gd name="T3" fmla="*/ 9 h 12"/>
                <a:gd name="T4" fmla="*/ 9 w 12"/>
                <a:gd name="T5" fmla="*/ 12 h 12"/>
                <a:gd name="T6" fmla="*/ 0 w 12"/>
                <a:gd name="T7" fmla="*/ 4 h 12"/>
                <a:gd name="T8" fmla="*/ 3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3" y="0"/>
                  </a:moveTo>
                  <a:cubicBezTo>
                    <a:pt x="6" y="3"/>
                    <a:pt x="9" y="6"/>
                    <a:pt x="12" y="9"/>
                  </a:cubicBezTo>
                  <a:cubicBezTo>
                    <a:pt x="12" y="9"/>
                    <a:pt x="10" y="11"/>
                    <a:pt x="9" y="12"/>
                  </a:cubicBezTo>
                  <a:cubicBezTo>
                    <a:pt x="6" y="10"/>
                    <a:pt x="3" y="7"/>
                    <a:pt x="0" y="4"/>
                  </a:cubicBezTo>
                  <a:cubicBezTo>
                    <a:pt x="1" y="3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803AA242-B92F-017F-32A1-E7FF1039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" y="2050"/>
              <a:ext cx="12" cy="14"/>
            </a:xfrm>
            <a:custGeom>
              <a:avLst/>
              <a:gdLst>
                <a:gd name="T0" fmla="*/ 11 w 11"/>
                <a:gd name="T1" fmla="*/ 7 h 12"/>
                <a:gd name="T2" fmla="*/ 5 w 11"/>
                <a:gd name="T3" fmla="*/ 12 h 12"/>
                <a:gd name="T4" fmla="*/ 1 w 11"/>
                <a:gd name="T5" fmla="*/ 4 h 12"/>
                <a:gd name="T6" fmla="*/ 4 w 11"/>
                <a:gd name="T7" fmla="*/ 0 h 12"/>
                <a:gd name="T8" fmla="*/ 11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7"/>
                  </a:moveTo>
                  <a:cubicBezTo>
                    <a:pt x="9" y="9"/>
                    <a:pt x="7" y="10"/>
                    <a:pt x="5" y="12"/>
                  </a:cubicBezTo>
                  <a:cubicBezTo>
                    <a:pt x="4" y="9"/>
                    <a:pt x="1" y="7"/>
                    <a:pt x="1" y="4"/>
                  </a:cubicBezTo>
                  <a:cubicBezTo>
                    <a:pt x="0" y="3"/>
                    <a:pt x="3" y="1"/>
                    <a:pt x="4" y="0"/>
                  </a:cubicBezTo>
                  <a:cubicBezTo>
                    <a:pt x="6" y="2"/>
                    <a:pt x="8" y="4"/>
                    <a:pt x="11" y="7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B953F82A-AECC-6CB3-7A8D-3DF99A01F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7" y="2000"/>
              <a:ext cx="15" cy="12"/>
            </a:xfrm>
            <a:custGeom>
              <a:avLst/>
              <a:gdLst>
                <a:gd name="T0" fmla="*/ 4 w 13"/>
                <a:gd name="T1" fmla="*/ 0 h 11"/>
                <a:gd name="T2" fmla="*/ 13 w 13"/>
                <a:gd name="T3" fmla="*/ 6 h 11"/>
                <a:gd name="T4" fmla="*/ 8 w 13"/>
                <a:gd name="T5" fmla="*/ 11 h 11"/>
                <a:gd name="T6" fmla="*/ 0 w 13"/>
                <a:gd name="T7" fmla="*/ 5 h 11"/>
                <a:gd name="T8" fmla="*/ 4 w 1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4" y="0"/>
                  </a:moveTo>
                  <a:cubicBezTo>
                    <a:pt x="7" y="2"/>
                    <a:pt x="10" y="4"/>
                    <a:pt x="13" y="6"/>
                  </a:cubicBezTo>
                  <a:cubicBezTo>
                    <a:pt x="11" y="8"/>
                    <a:pt x="9" y="11"/>
                    <a:pt x="8" y="11"/>
                  </a:cubicBezTo>
                  <a:cubicBezTo>
                    <a:pt x="5" y="9"/>
                    <a:pt x="3" y="7"/>
                    <a:pt x="0" y="5"/>
                  </a:cubicBezTo>
                  <a:cubicBezTo>
                    <a:pt x="2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6D54BD90-9458-F4B0-4274-4B8623BE2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" y="2173"/>
              <a:ext cx="13" cy="16"/>
            </a:xfrm>
            <a:custGeom>
              <a:avLst/>
              <a:gdLst>
                <a:gd name="T0" fmla="*/ 5 w 11"/>
                <a:gd name="T1" fmla="*/ 0 h 14"/>
                <a:gd name="T2" fmla="*/ 11 w 11"/>
                <a:gd name="T3" fmla="*/ 12 h 14"/>
                <a:gd name="T4" fmla="*/ 7 w 11"/>
                <a:gd name="T5" fmla="*/ 14 h 14"/>
                <a:gd name="T6" fmla="*/ 0 w 11"/>
                <a:gd name="T7" fmla="*/ 2 h 14"/>
                <a:gd name="T8" fmla="*/ 5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5" y="0"/>
                  </a:moveTo>
                  <a:cubicBezTo>
                    <a:pt x="7" y="4"/>
                    <a:pt x="9" y="8"/>
                    <a:pt x="11" y="12"/>
                  </a:cubicBezTo>
                  <a:cubicBezTo>
                    <a:pt x="10" y="13"/>
                    <a:pt x="9" y="13"/>
                    <a:pt x="7" y="14"/>
                  </a:cubicBezTo>
                  <a:cubicBezTo>
                    <a:pt x="5" y="10"/>
                    <a:pt x="2" y="6"/>
                    <a:pt x="0" y="2"/>
                  </a:cubicBezTo>
                  <a:cubicBezTo>
                    <a:pt x="2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54DD003C-4515-187F-4F10-BEF902CEF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" y="2029"/>
              <a:ext cx="20" cy="42"/>
            </a:xfrm>
            <a:custGeom>
              <a:avLst/>
              <a:gdLst>
                <a:gd name="T0" fmla="*/ 7 w 17"/>
                <a:gd name="T1" fmla="*/ 36 h 36"/>
                <a:gd name="T2" fmla="*/ 8 w 17"/>
                <a:gd name="T3" fmla="*/ 0 h 36"/>
                <a:gd name="T4" fmla="*/ 14 w 17"/>
                <a:gd name="T5" fmla="*/ 6 h 36"/>
                <a:gd name="T6" fmla="*/ 7 w 17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6">
                  <a:moveTo>
                    <a:pt x="7" y="36"/>
                  </a:moveTo>
                  <a:cubicBezTo>
                    <a:pt x="0" y="24"/>
                    <a:pt x="6" y="13"/>
                    <a:pt x="8" y="0"/>
                  </a:cubicBezTo>
                  <a:cubicBezTo>
                    <a:pt x="11" y="3"/>
                    <a:pt x="15" y="5"/>
                    <a:pt x="14" y="6"/>
                  </a:cubicBezTo>
                  <a:cubicBezTo>
                    <a:pt x="13" y="16"/>
                    <a:pt x="17" y="27"/>
                    <a:pt x="7" y="36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97EA4FE5-9F94-261C-1CE4-E39BA11B5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" y="2237"/>
              <a:ext cx="12" cy="18"/>
            </a:xfrm>
            <a:custGeom>
              <a:avLst/>
              <a:gdLst>
                <a:gd name="T0" fmla="*/ 10 w 10"/>
                <a:gd name="T1" fmla="*/ 2 h 16"/>
                <a:gd name="T2" fmla="*/ 6 w 10"/>
                <a:gd name="T3" fmla="*/ 16 h 16"/>
                <a:gd name="T4" fmla="*/ 1 w 10"/>
                <a:gd name="T5" fmla="*/ 10 h 16"/>
                <a:gd name="T6" fmla="*/ 6 w 10"/>
                <a:gd name="T7" fmla="*/ 0 h 16"/>
                <a:gd name="T8" fmla="*/ 10 w 1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10" y="2"/>
                  </a:moveTo>
                  <a:cubicBezTo>
                    <a:pt x="8" y="6"/>
                    <a:pt x="7" y="10"/>
                    <a:pt x="6" y="16"/>
                  </a:cubicBezTo>
                  <a:cubicBezTo>
                    <a:pt x="4" y="13"/>
                    <a:pt x="0" y="11"/>
                    <a:pt x="1" y="10"/>
                  </a:cubicBezTo>
                  <a:cubicBezTo>
                    <a:pt x="2" y="6"/>
                    <a:pt x="4" y="3"/>
                    <a:pt x="6" y="0"/>
                  </a:cubicBezTo>
                  <a:cubicBezTo>
                    <a:pt x="7" y="0"/>
                    <a:pt x="8" y="1"/>
                    <a:pt x="10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5" name="Freeform 42">
              <a:extLst>
                <a:ext uri="{FF2B5EF4-FFF2-40B4-BE49-F238E27FC236}">
                  <a16:creationId xmlns:a16="http://schemas.microsoft.com/office/drawing/2014/main" id="{AE3B6596-A48A-796A-F8EB-EE61177D3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2192"/>
              <a:ext cx="15" cy="14"/>
            </a:xfrm>
            <a:custGeom>
              <a:avLst/>
              <a:gdLst>
                <a:gd name="T0" fmla="*/ 13 w 13"/>
                <a:gd name="T1" fmla="*/ 5 h 12"/>
                <a:gd name="T2" fmla="*/ 0 w 13"/>
                <a:gd name="T3" fmla="*/ 12 h 12"/>
                <a:gd name="T4" fmla="*/ 13 w 13"/>
                <a:gd name="T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5"/>
                  </a:moveTo>
                  <a:cubicBezTo>
                    <a:pt x="8" y="8"/>
                    <a:pt x="4" y="10"/>
                    <a:pt x="0" y="12"/>
                  </a:cubicBezTo>
                  <a:cubicBezTo>
                    <a:pt x="6" y="1"/>
                    <a:pt x="7" y="0"/>
                    <a:pt x="13" y="5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832929CA-C5DB-1EFE-E6CC-DBF412CA0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1" y="2219"/>
              <a:ext cx="16" cy="8"/>
            </a:xfrm>
            <a:custGeom>
              <a:avLst/>
              <a:gdLst>
                <a:gd name="T0" fmla="*/ 14 w 14"/>
                <a:gd name="T1" fmla="*/ 4 h 7"/>
                <a:gd name="T2" fmla="*/ 1 w 14"/>
                <a:gd name="T3" fmla="*/ 7 h 7"/>
                <a:gd name="T4" fmla="*/ 0 w 14"/>
                <a:gd name="T5" fmla="*/ 3 h 7"/>
                <a:gd name="T6" fmla="*/ 13 w 14"/>
                <a:gd name="T7" fmla="*/ 0 h 7"/>
                <a:gd name="T8" fmla="*/ 14 w 14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0" y="5"/>
                    <a:pt x="5" y="6"/>
                    <a:pt x="1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4" y="2"/>
                    <a:pt x="9" y="1"/>
                    <a:pt x="13" y="0"/>
                  </a:cubicBezTo>
                  <a:cubicBezTo>
                    <a:pt x="14" y="1"/>
                    <a:pt x="14" y="3"/>
                    <a:pt x="14" y="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7" name="Freeform 44">
              <a:extLst>
                <a:ext uri="{FF2B5EF4-FFF2-40B4-BE49-F238E27FC236}">
                  <a16:creationId xmlns:a16="http://schemas.microsoft.com/office/drawing/2014/main" id="{75488E0A-3432-24AA-C44F-D49399DA8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" y="2169"/>
              <a:ext cx="200" cy="110"/>
            </a:xfrm>
            <a:custGeom>
              <a:avLst/>
              <a:gdLst>
                <a:gd name="T0" fmla="*/ 102 w 175"/>
                <a:gd name="T1" fmla="*/ 59 h 96"/>
                <a:gd name="T2" fmla="*/ 97 w 175"/>
                <a:gd name="T3" fmla="*/ 65 h 96"/>
                <a:gd name="T4" fmla="*/ 95 w 175"/>
                <a:gd name="T5" fmla="*/ 63 h 96"/>
                <a:gd name="T6" fmla="*/ 97 w 175"/>
                <a:gd name="T7" fmla="*/ 58 h 96"/>
                <a:gd name="T8" fmla="*/ 73 w 175"/>
                <a:gd name="T9" fmla="*/ 52 h 96"/>
                <a:gd name="T10" fmla="*/ 68 w 175"/>
                <a:gd name="T11" fmla="*/ 50 h 96"/>
                <a:gd name="T12" fmla="*/ 59 w 175"/>
                <a:gd name="T13" fmla="*/ 40 h 96"/>
                <a:gd name="T14" fmla="*/ 7 w 175"/>
                <a:gd name="T15" fmla="*/ 7 h 96"/>
                <a:gd name="T16" fmla="*/ 0 w 175"/>
                <a:gd name="T17" fmla="*/ 0 h 96"/>
                <a:gd name="T18" fmla="*/ 40 w 175"/>
                <a:gd name="T19" fmla="*/ 17 h 96"/>
                <a:gd name="T20" fmla="*/ 61 w 175"/>
                <a:gd name="T21" fmla="*/ 34 h 96"/>
                <a:gd name="T22" fmla="*/ 79 w 175"/>
                <a:gd name="T23" fmla="*/ 44 h 96"/>
                <a:gd name="T24" fmla="*/ 85 w 175"/>
                <a:gd name="T25" fmla="*/ 43 h 96"/>
                <a:gd name="T26" fmla="*/ 93 w 175"/>
                <a:gd name="T27" fmla="*/ 51 h 96"/>
                <a:gd name="T28" fmla="*/ 145 w 175"/>
                <a:gd name="T29" fmla="*/ 68 h 96"/>
                <a:gd name="T30" fmla="*/ 164 w 175"/>
                <a:gd name="T31" fmla="*/ 85 h 96"/>
                <a:gd name="T32" fmla="*/ 170 w 175"/>
                <a:gd name="T33" fmla="*/ 77 h 96"/>
                <a:gd name="T34" fmla="*/ 169 w 175"/>
                <a:gd name="T35" fmla="*/ 96 h 96"/>
                <a:gd name="T36" fmla="*/ 102 w 175"/>
                <a:gd name="T37" fmla="*/ 5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96">
                  <a:moveTo>
                    <a:pt x="102" y="59"/>
                  </a:moveTo>
                  <a:cubicBezTo>
                    <a:pt x="100" y="62"/>
                    <a:pt x="98" y="63"/>
                    <a:pt x="97" y="65"/>
                  </a:cubicBezTo>
                  <a:cubicBezTo>
                    <a:pt x="97" y="65"/>
                    <a:pt x="94" y="63"/>
                    <a:pt x="95" y="63"/>
                  </a:cubicBezTo>
                  <a:cubicBezTo>
                    <a:pt x="95" y="61"/>
                    <a:pt x="96" y="60"/>
                    <a:pt x="97" y="58"/>
                  </a:cubicBezTo>
                  <a:cubicBezTo>
                    <a:pt x="89" y="55"/>
                    <a:pt x="83" y="48"/>
                    <a:pt x="73" y="52"/>
                  </a:cubicBezTo>
                  <a:cubicBezTo>
                    <a:pt x="72" y="53"/>
                    <a:pt x="69" y="51"/>
                    <a:pt x="68" y="50"/>
                  </a:cubicBezTo>
                  <a:cubicBezTo>
                    <a:pt x="65" y="47"/>
                    <a:pt x="63" y="42"/>
                    <a:pt x="59" y="40"/>
                  </a:cubicBezTo>
                  <a:cubicBezTo>
                    <a:pt x="42" y="29"/>
                    <a:pt x="24" y="18"/>
                    <a:pt x="7" y="7"/>
                  </a:cubicBezTo>
                  <a:cubicBezTo>
                    <a:pt x="5" y="6"/>
                    <a:pt x="4" y="4"/>
                    <a:pt x="0" y="0"/>
                  </a:cubicBezTo>
                  <a:cubicBezTo>
                    <a:pt x="18" y="2"/>
                    <a:pt x="26" y="21"/>
                    <a:pt x="40" y="17"/>
                  </a:cubicBezTo>
                  <a:cubicBezTo>
                    <a:pt x="48" y="24"/>
                    <a:pt x="54" y="29"/>
                    <a:pt x="61" y="34"/>
                  </a:cubicBezTo>
                  <a:cubicBezTo>
                    <a:pt x="66" y="38"/>
                    <a:pt x="73" y="40"/>
                    <a:pt x="79" y="44"/>
                  </a:cubicBezTo>
                  <a:cubicBezTo>
                    <a:pt x="81" y="44"/>
                    <a:pt x="83" y="44"/>
                    <a:pt x="85" y="43"/>
                  </a:cubicBezTo>
                  <a:cubicBezTo>
                    <a:pt x="93" y="40"/>
                    <a:pt x="94" y="41"/>
                    <a:pt x="93" y="51"/>
                  </a:cubicBezTo>
                  <a:cubicBezTo>
                    <a:pt x="111" y="57"/>
                    <a:pt x="126" y="69"/>
                    <a:pt x="145" y="68"/>
                  </a:cubicBezTo>
                  <a:cubicBezTo>
                    <a:pt x="146" y="80"/>
                    <a:pt x="159" y="78"/>
                    <a:pt x="164" y="85"/>
                  </a:cubicBezTo>
                  <a:cubicBezTo>
                    <a:pt x="166" y="82"/>
                    <a:pt x="168" y="80"/>
                    <a:pt x="170" y="77"/>
                  </a:cubicBezTo>
                  <a:cubicBezTo>
                    <a:pt x="175" y="85"/>
                    <a:pt x="173" y="91"/>
                    <a:pt x="169" y="96"/>
                  </a:cubicBezTo>
                  <a:cubicBezTo>
                    <a:pt x="146" y="83"/>
                    <a:pt x="124" y="71"/>
                    <a:pt x="102" y="59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0" name="Freeform 45">
              <a:extLst>
                <a:ext uri="{FF2B5EF4-FFF2-40B4-BE49-F238E27FC236}">
                  <a16:creationId xmlns:a16="http://schemas.microsoft.com/office/drawing/2014/main" id="{08C03457-D9A2-652E-0ACA-49075760F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" y="2026"/>
              <a:ext cx="17" cy="16"/>
            </a:xfrm>
            <a:custGeom>
              <a:avLst/>
              <a:gdLst>
                <a:gd name="T0" fmla="*/ 15 w 15"/>
                <a:gd name="T1" fmla="*/ 14 h 14"/>
                <a:gd name="T2" fmla="*/ 0 w 15"/>
                <a:gd name="T3" fmla="*/ 14 h 14"/>
                <a:gd name="T4" fmla="*/ 13 w 15"/>
                <a:gd name="T5" fmla="*/ 0 h 14"/>
                <a:gd name="T6" fmla="*/ 15 w 15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5" y="14"/>
                  </a:moveTo>
                  <a:cubicBezTo>
                    <a:pt x="11" y="14"/>
                    <a:pt x="7" y="14"/>
                    <a:pt x="0" y="14"/>
                  </a:cubicBezTo>
                  <a:cubicBezTo>
                    <a:pt x="5" y="9"/>
                    <a:pt x="8" y="5"/>
                    <a:pt x="13" y="0"/>
                  </a:cubicBezTo>
                  <a:cubicBezTo>
                    <a:pt x="14" y="7"/>
                    <a:pt x="14" y="10"/>
                    <a:pt x="15" y="14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1" name="Freeform 46">
              <a:extLst>
                <a:ext uri="{FF2B5EF4-FFF2-40B4-BE49-F238E27FC236}">
                  <a16:creationId xmlns:a16="http://schemas.microsoft.com/office/drawing/2014/main" id="{00537A0D-B21A-A42C-11E3-E381AFADB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" y="2040"/>
              <a:ext cx="14" cy="17"/>
            </a:xfrm>
            <a:custGeom>
              <a:avLst/>
              <a:gdLst>
                <a:gd name="T0" fmla="*/ 10 w 12"/>
                <a:gd name="T1" fmla="*/ 0 h 15"/>
                <a:gd name="T2" fmla="*/ 12 w 12"/>
                <a:gd name="T3" fmla="*/ 15 h 15"/>
                <a:gd name="T4" fmla="*/ 10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0" y="0"/>
                  </a:moveTo>
                  <a:cubicBezTo>
                    <a:pt x="10" y="6"/>
                    <a:pt x="11" y="10"/>
                    <a:pt x="12" y="15"/>
                  </a:cubicBezTo>
                  <a:cubicBezTo>
                    <a:pt x="0" y="10"/>
                    <a:pt x="0" y="8"/>
                    <a:pt x="10" y="0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2" name="Freeform 47">
              <a:extLst>
                <a:ext uri="{FF2B5EF4-FFF2-40B4-BE49-F238E27FC236}">
                  <a16:creationId xmlns:a16="http://schemas.microsoft.com/office/drawing/2014/main" id="{65D49A41-5780-8879-95C7-D31AC11F8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2001"/>
              <a:ext cx="10" cy="17"/>
            </a:xfrm>
            <a:custGeom>
              <a:avLst/>
              <a:gdLst>
                <a:gd name="T0" fmla="*/ 9 w 9"/>
                <a:gd name="T1" fmla="*/ 2 h 15"/>
                <a:gd name="T2" fmla="*/ 4 w 9"/>
                <a:gd name="T3" fmla="*/ 15 h 15"/>
                <a:gd name="T4" fmla="*/ 0 w 9"/>
                <a:gd name="T5" fmla="*/ 11 h 15"/>
                <a:gd name="T6" fmla="*/ 4 w 9"/>
                <a:gd name="T7" fmla="*/ 0 h 15"/>
                <a:gd name="T8" fmla="*/ 9 w 9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2"/>
                  </a:moveTo>
                  <a:cubicBezTo>
                    <a:pt x="7" y="6"/>
                    <a:pt x="5" y="10"/>
                    <a:pt x="4" y="15"/>
                  </a:cubicBezTo>
                  <a:cubicBezTo>
                    <a:pt x="2" y="13"/>
                    <a:pt x="0" y="12"/>
                    <a:pt x="0" y="11"/>
                  </a:cubicBezTo>
                  <a:cubicBezTo>
                    <a:pt x="1" y="7"/>
                    <a:pt x="3" y="4"/>
                    <a:pt x="4" y="0"/>
                  </a:cubicBezTo>
                  <a:cubicBezTo>
                    <a:pt x="6" y="1"/>
                    <a:pt x="7" y="1"/>
                    <a:pt x="9" y="2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3" name="Freeform 48">
              <a:extLst>
                <a:ext uri="{FF2B5EF4-FFF2-40B4-BE49-F238E27FC236}">
                  <a16:creationId xmlns:a16="http://schemas.microsoft.com/office/drawing/2014/main" id="{B4A69C79-7031-9AE0-A62B-7D184B06E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2013"/>
              <a:ext cx="19" cy="18"/>
            </a:xfrm>
            <a:custGeom>
              <a:avLst/>
              <a:gdLst>
                <a:gd name="T0" fmla="*/ 0 w 16"/>
                <a:gd name="T1" fmla="*/ 11 h 15"/>
                <a:gd name="T2" fmla="*/ 13 w 16"/>
                <a:gd name="T3" fmla="*/ 0 h 15"/>
                <a:gd name="T4" fmla="*/ 16 w 16"/>
                <a:gd name="T5" fmla="*/ 3 h 15"/>
                <a:gd name="T6" fmla="*/ 3 w 16"/>
                <a:gd name="T7" fmla="*/ 15 h 15"/>
                <a:gd name="T8" fmla="*/ 0 w 16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0" y="11"/>
                  </a:moveTo>
                  <a:cubicBezTo>
                    <a:pt x="4" y="8"/>
                    <a:pt x="9" y="4"/>
                    <a:pt x="13" y="0"/>
                  </a:cubicBezTo>
                  <a:cubicBezTo>
                    <a:pt x="14" y="1"/>
                    <a:pt x="15" y="2"/>
                    <a:pt x="16" y="3"/>
                  </a:cubicBezTo>
                  <a:cubicBezTo>
                    <a:pt x="11" y="7"/>
                    <a:pt x="7" y="11"/>
                    <a:pt x="3" y="15"/>
                  </a:cubicBezTo>
                  <a:cubicBezTo>
                    <a:pt x="2" y="13"/>
                    <a:pt x="1" y="12"/>
                    <a:pt x="0" y="11"/>
                  </a:cubicBez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AE51C9B0-BB26-B105-9B95-E55C526F0E2F}"/>
              </a:ext>
            </a:extLst>
          </p:cNvPr>
          <p:cNvSpPr/>
          <p:nvPr/>
        </p:nvSpPr>
        <p:spPr>
          <a:xfrm flipV="1">
            <a:off x="4374676" y="3860730"/>
            <a:ext cx="1220859" cy="64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60" extrusionOk="0">
                <a:moveTo>
                  <a:pt x="21600" y="20760"/>
                </a:moveTo>
                <a:cubicBezTo>
                  <a:pt x="18369" y="9606"/>
                  <a:pt x="14127" y="2481"/>
                  <a:pt x="9559" y="535"/>
                </a:cubicBezTo>
                <a:cubicBezTo>
                  <a:pt x="6331" y="-840"/>
                  <a:pt x="3052" y="446"/>
                  <a:pt x="0" y="4285"/>
                </a:cubicBezTo>
              </a:path>
            </a:pathLst>
          </a:custGeom>
          <a:ln w="50800" cap="rnd">
            <a:solidFill>
              <a:schemeClr val="tx1"/>
            </a:solidFill>
            <a:custDash>
              <a:ds d="100000" sp="200000"/>
            </a:custDash>
            <a:miter lim="400000"/>
            <a:tailEnd type="arrow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Freeform: Shape 4">
            <a:extLst>
              <a:ext uri="{FF2B5EF4-FFF2-40B4-BE49-F238E27FC236}">
                <a16:creationId xmlns:a16="http://schemas.microsoft.com/office/drawing/2014/main" id="{816C606B-3B4B-8A16-BB3F-54AAB7F9FCD9}"/>
              </a:ext>
            </a:extLst>
          </p:cNvPr>
          <p:cNvSpPr/>
          <p:nvPr/>
        </p:nvSpPr>
        <p:spPr>
          <a:xfrm flipH="1" flipV="1">
            <a:off x="6672899" y="3784986"/>
            <a:ext cx="1282414" cy="724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60" extrusionOk="0">
                <a:moveTo>
                  <a:pt x="21600" y="20760"/>
                </a:moveTo>
                <a:cubicBezTo>
                  <a:pt x="18369" y="9606"/>
                  <a:pt x="14127" y="2481"/>
                  <a:pt x="9559" y="535"/>
                </a:cubicBezTo>
                <a:cubicBezTo>
                  <a:pt x="6331" y="-840"/>
                  <a:pt x="3052" y="446"/>
                  <a:pt x="0" y="4285"/>
                </a:cubicBezTo>
              </a:path>
            </a:pathLst>
          </a:custGeom>
          <a:ln w="50800" cap="rnd">
            <a:solidFill>
              <a:schemeClr val="tx1"/>
            </a:solidFill>
            <a:custDash>
              <a:ds d="100000" sp="200000"/>
            </a:custDash>
            <a:miter lim="400000"/>
            <a:tailEnd type="arrow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Freeform: Shape 4">
            <a:extLst>
              <a:ext uri="{FF2B5EF4-FFF2-40B4-BE49-F238E27FC236}">
                <a16:creationId xmlns:a16="http://schemas.microsoft.com/office/drawing/2014/main" id="{11D88258-D9EC-839E-2A09-D8B4A3B7313D}"/>
              </a:ext>
            </a:extLst>
          </p:cNvPr>
          <p:cNvSpPr/>
          <p:nvPr/>
        </p:nvSpPr>
        <p:spPr>
          <a:xfrm flipH="1">
            <a:off x="6941941" y="2829099"/>
            <a:ext cx="1155935" cy="216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60" extrusionOk="0">
                <a:moveTo>
                  <a:pt x="21600" y="20760"/>
                </a:moveTo>
                <a:cubicBezTo>
                  <a:pt x="18369" y="9606"/>
                  <a:pt x="14127" y="2481"/>
                  <a:pt x="9559" y="535"/>
                </a:cubicBezTo>
                <a:cubicBezTo>
                  <a:pt x="6331" y="-840"/>
                  <a:pt x="3052" y="446"/>
                  <a:pt x="0" y="4285"/>
                </a:cubicBezTo>
              </a:path>
            </a:pathLst>
          </a:custGeom>
          <a:ln w="50800" cap="rnd">
            <a:solidFill>
              <a:srgbClr val="FED715"/>
            </a:solidFill>
            <a:custDash>
              <a:ds d="100000" sp="200000"/>
            </a:custDash>
            <a:miter lim="400000"/>
            <a:tailEnd type="arrow"/>
          </a:ln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71870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Una flor amarilla&#10;&#10;Descripción generada automáticamente con confianza media">
            <a:extLst>
              <a:ext uri="{FF2B5EF4-FFF2-40B4-BE49-F238E27FC236}">
                <a16:creationId xmlns:a16="http://schemas.microsoft.com/office/drawing/2014/main" id="{0D64B46F-EFF2-4F78-83A3-BC33FA02B0BC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Group 33">
            <a:extLst>
              <a:ext uri="{FF2B5EF4-FFF2-40B4-BE49-F238E27FC236}">
                <a16:creationId xmlns:a16="http://schemas.microsoft.com/office/drawing/2014/main" id="{48B4989E-4F4A-4EDB-AC5C-FC5D1E82FE17}"/>
              </a:ext>
            </a:extLst>
          </p:cNvPr>
          <p:cNvGrpSpPr/>
          <p:nvPr/>
        </p:nvGrpSpPr>
        <p:grpSpPr>
          <a:xfrm>
            <a:off x="2062716" y="1392693"/>
            <a:ext cx="5377402" cy="710483"/>
            <a:chOff x="6210998" y="1433695"/>
            <a:chExt cx="2931973" cy="710483"/>
          </a:xfrm>
        </p:grpSpPr>
        <p:sp>
          <p:nvSpPr>
            <p:cNvPr id="12" name="TextBox 34">
              <a:extLst>
                <a:ext uri="{FF2B5EF4-FFF2-40B4-BE49-F238E27FC236}">
                  <a16:creationId xmlns:a16="http://schemas.microsoft.com/office/drawing/2014/main" id="{B1A7840C-D4B4-4533-9857-711643A8C428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35">
              <a:extLst>
                <a:ext uri="{FF2B5EF4-FFF2-40B4-BE49-F238E27FC236}">
                  <a16:creationId xmlns:a16="http://schemas.microsoft.com/office/drawing/2014/main" id="{51DD620D-0561-47A9-8DEC-FEF3BCFE8C00}"/>
                </a:ext>
              </a:extLst>
            </p:cNvPr>
            <p:cNvSpPr txBox="1"/>
            <p:nvPr/>
          </p:nvSpPr>
          <p:spPr>
            <a:xfrm>
              <a:off x="6210998" y="1682513"/>
              <a:ext cx="2931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6">
            <a:extLst>
              <a:ext uri="{FF2B5EF4-FFF2-40B4-BE49-F238E27FC236}">
                <a16:creationId xmlns:a16="http://schemas.microsoft.com/office/drawing/2014/main" id="{B1511585-B31E-4DEC-87CB-DAB1FADDCFFD}"/>
              </a:ext>
            </a:extLst>
          </p:cNvPr>
          <p:cNvGrpSpPr/>
          <p:nvPr/>
        </p:nvGrpSpPr>
        <p:grpSpPr>
          <a:xfrm>
            <a:off x="2767254" y="3230570"/>
            <a:ext cx="5377402" cy="710483"/>
            <a:chOff x="6210998" y="1433695"/>
            <a:chExt cx="2931973" cy="710483"/>
          </a:xfrm>
        </p:grpSpPr>
        <p:sp>
          <p:nvSpPr>
            <p:cNvPr id="15" name="TextBox 37">
              <a:extLst>
                <a:ext uri="{FF2B5EF4-FFF2-40B4-BE49-F238E27FC236}">
                  <a16:creationId xmlns:a16="http://schemas.microsoft.com/office/drawing/2014/main" id="{745AB37A-B540-49F6-96F4-9E45EB21BEC3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38">
              <a:extLst>
                <a:ext uri="{FF2B5EF4-FFF2-40B4-BE49-F238E27FC236}">
                  <a16:creationId xmlns:a16="http://schemas.microsoft.com/office/drawing/2014/main" id="{A88F8C19-ECB9-4CBB-93D2-186F29DA87EB}"/>
                </a:ext>
              </a:extLst>
            </p:cNvPr>
            <p:cNvSpPr txBox="1"/>
            <p:nvPr/>
          </p:nvSpPr>
          <p:spPr>
            <a:xfrm>
              <a:off x="6210998" y="1682513"/>
              <a:ext cx="2931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9">
            <a:extLst>
              <a:ext uri="{FF2B5EF4-FFF2-40B4-BE49-F238E27FC236}">
                <a16:creationId xmlns:a16="http://schemas.microsoft.com/office/drawing/2014/main" id="{65B92F3B-EE56-4BCB-ACCE-D908536B3FD8}"/>
              </a:ext>
            </a:extLst>
          </p:cNvPr>
          <p:cNvGrpSpPr/>
          <p:nvPr/>
        </p:nvGrpSpPr>
        <p:grpSpPr>
          <a:xfrm>
            <a:off x="2167648" y="4920810"/>
            <a:ext cx="5377402" cy="990308"/>
            <a:chOff x="6210998" y="1959094"/>
            <a:chExt cx="2931973" cy="990308"/>
          </a:xfrm>
        </p:grpSpPr>
        <p:sp>
          <p:nvSpPr>
            <p:cNvPr id="18" name="TextBox 40">
              <a:extLst>
                <a:ext uri="{FF2B5EF4-FFF2-40B4-BE49-F238E27FC236}">
                  <a16:creationId xmlns:a16="http://schemas.microsoft.com/office/drawing/2014/main" id="{1462BE1B-31E9-4C37-ACE6-3E25417D274F}"/>
                </a:ext>
              </a:extLst>
            </p:cNvPr>
            <p:cNvSpPr txBox="1"/>
            <p:nvPr/>
          </p:nvSpPr>
          <p:spPr>
            <a:xfrm>
              <a:off x="6210998" y="1959094"/>
              <a:ext cx="2931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CDA78B9A-9D88-4E14-BBC5-B6BFBC09B3EC}"/>
                </a:ext>
              </a:extLst>
            </p:cNvPr>
            <p:cNvSpPr txBox="1"/>
            <p:nvPr/>
          </p:nvSpPr>
          <p:spPr>
            <a:xfrm>
              <a:off x="6210998" y="2487737"/>
              <a:ext cx="2931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95E3C72-6CA5-414B-8CB9-BDE2542A3090}"/>
              </a:ext>
            </a:extLst>
          </p:cNvPr>
          <p:cNvSpPr/>
          <p:nvPr/>
        </p:nvSpPr>
        <p:spPr>
          <a:xfrm>
            <a:off x="826006" y="500465"/>
            <a:ext cx="22092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Proyecto</a:t>
            </a:r>
            <a:endParaRPr lang="es-E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2D2EB50E-13ED-43F9-82B8-2D59C7839336}"/>
              </a:ext>
            </a:extLst>
          </p:cNvPr>
          <p:cNvGrpSpPr/>
          <p:nvPr/>
        </p:nvGrpSpPr>
        <p:grpSpPr>
          <a:xfrm>
            <a:off x="1734570" y="3082933"/>
            <a:ext cx="859807" cy="1060556"/>
            <a:chOff x="3227418" y="7164240"/>
            <a:chExt cx="1443249" cy="1780221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39EDB19-7020-4EE5-92AB-FA23A8240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261" y="7717381"/>
              <a:ext cx="521350" cy="451413"/>
            </a:xfrm>
            <a:custGeom>
              <a:avLst/>
              <a:gdLst>
                <a:gd name="T0" fmla="*/ 61 w 246"/>
                <a:gd name="T1" fmla="*/ 0 h 213"/>
                <a:gd name="T2" fmla="*/ 0 w 246"/>
                <a:gd name="T3" fmla="*/ 107 h 213"/>
                <a:gd name="T4" fmla="*/ 61 w 246"/>
                <a:gd name="T5" fmla="*/ 213 h 213"/>
                <a:gd name="T6" fmla="*/ 184 w 246"/>
                <a:gd name="T7" fmla="*/ 213 h 213"/>
                <a:gd name="T8" fmla="*/ 246 w 246"/>
                <a:gd name="T9" fmla="*/ 107 h 213"/>
                <a:gd name="T10" fmla="*/ 184 w 246"/>
                <a:gd name="T11" fmla="*/ 0 h 213"/>
                <a:gd name="T12" fmla="*/ 61 w 246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13">
                  <a:moveTo>
                    <a:pt x="61" y="0"/>
                  </a:moveTo>
                  <a:lnTo>
                    <a:pt x="0" y="107"/>
                  </a:lnTo>
                  <a:lnTo>
                    <a:pt x="61" y="213"/>
                  </a:lnTo>
                  <a:lnTo>
                    <a:pt x="184" y="213"/>
                  </a:lnTo>
                  <a:lnTo>
                    <a:pt x="246" y="107"/>
                  </a:lnTo>
                  <a:lnTo>
                    <a:pt x="184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38E7AEC-A101-4C95-9E49-C31ABC0CF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261" y="7164240"/>
              <a:ext cx="521350" cy="449292"/>
            </a:xfrm>
            <a:custGeom>
              <a:avLst/>
              <a:gdLst>
                <a:gd name="T0" fmla="*/ 184 w 246"/>
                <a:gd name="T1" fmla="*/ 212 h 212"/>
                <a:gd name="T2" fmla="*/ 246 w 246"/>
                <a:gd name="T3" fmla="*/ 106 h 212"/>
                <a:gd name="T4" fmla="*/ 184 w 246"/>
                <a:gd name="T5" fmla="*/ 0 h 212"/>
                <a:gd name="T6" fmla="*/ 61 w 246"/>
                <a:gd name="T7" fmla="*/ 0 h 212"/>
                <a:gd name="T8" fmla="*/ 0 w 246"/>
                <a:gd name="T9" fmla="*/ 106 h 212"/>
                <a:gd name="T10" fmla="*/ 61 w 246"/>
                <a:gd name="T11" fmla="*/ 212 h 212"/>
                <a:gd name="T12" fmla="*/ 184 w 246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12">
                  <a:moveTo>
                    <a:pt x="184" y="212"/>
                  </a:moveTo>
                  <a:lnTo>
                    <a:pt x="246" y="106"/>
                  </a:lnTo>
                  <a:lnTo>
                    <a:pt x="184" y="0"/>
                  </a:lnTo>
                  <a:lnTo>
                    <a:pt x="61" y="0"/>
                  </a:lnTo>
                  <a:lnTo>
                    <a:pt x="0" y="106"/>
                  </a:lnTo>
                  <a:lnTo>
                    <a:pt x="61" y="212"/>
                  </a:lnTo>
                  <a:lnTo>
                    <a:pt x="184" y="212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6E8097C-F96E-47BE-A003-A2C6837E4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07" y="8262043"/>
              <a:ext cx="572213" cy="682418"/>
            </a:xfrm>
            <a:custGeom>
              <a:avLst/>
              <a:gdLst>
                <a:gd name="T0" fmla="*/ 125 w 176"/>
                <a:gd name="T1" fmla="*/ 0 h 209"/>
                <a:gd name="T2" fmla="*/ 45 w 176"/>
                <a:gd name="T3" fmla="*/ 0 h 209"/>
                <a:gd name="T4" fmla="*/ 5 w 176"/>
                <a:gd name="T5" fmla="*/ 69 h 209"/>
                <a:gd name="T6" fmla="*/ 18 w 176"/>
                <a:gd name="T7" fmla="*/ 172 h 209"/>
                <a:gd name="T8" fmla="*/ 29 w 176"/>
                <a:gd name="T9" fmla="*/ 138 h 209"/>
                <a:gd name="T10" fmla="*/ 53 w 176"/>
                <a:gd name="T11" fmla="*/ 202 h 209"/>
                <a:gd name="T12" fmla="*/ 85 w 176"/>
                <a:gd name="T13" fmla="*/ 151 h 209"/>
                <a:gd name="T14" fmla="*/ 106 w 176"/>
                <a:gd name="T15" fmla="*/ 181 h 209"/>
                <a:gd name="T16" fmla="*/ 143 w 176"/>
                <a:gd name="T17" fmla="*/ 155 h 209"/>
                <a:gd name="T18" fmla="*/ 143 w 176"/>
                <a:gd name="T19" fmla="*/ 193 h 209"/>
                <a:gd name="T20" fmla="*/ 165 w 176"/>
                <a:gd name="T21" fmla="*/ 69 h 209"/>
                <a:gd name="T22" fmla="*/ 125 w 176"/>
                <a:gd name="T2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09">
                  <a:moveTo>
                    <a:pt x="12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0" y="169"/>
                    <a:pt x="18" y="172"/>
                  </a:cubicBezTo>
                  <a:cubicBezTo>
                    <a:pt x="36" y="174"/>
                    <a:pt x="13" y="138"/>
                    <a:pt x="29" y="138"/>
                  </a:cubicBezTo>
                  <a:cubicBezTo>
                    <a:pt x="45" y="138"/>
                    <a:pt x="26" y="195"/>
                    <a:pt x="53" y="202"/>
                  </a:cubicBezTo>
                  <a:cubicBezTo>
                    <a:pt x="80" y="209"/>
                    <a:pt x="59" y="144"/>
                    <a:pt x="85" y="151"/>
                  </a:cubicBezTo>
                  <a:cubicBezTo>
                    <a:pt x="111" y="158"/>
                    <a:pt x="87" y="179"/>
                    <a:pt x="106" y="181"/>
                  </a:cubicBezTo>
                  <a:cubicBezTo>
                    <a:pt x="125" y="183"/>
                    <a:pt x="133" y="153"/>
                    <a:pt x="143" y="155"/>
                  </a:cubicBezTo>
                  <a:cubicBezTo>
                    <a:pt x="153" y="158"/>
                    <a:pt x="117" y="197"/>
                    <a:pt x="143" y="193"/>
                  </a:cubicBezTo>
                  <a:cubicBezTo>
                    <a:pt x="169" y="188"/>
                    <a:pt x="176" y="134"/>
                    <a:pt x="165" y="69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34F3855E-96C8-406A-84FB-596B36958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418" y="7995008"/>
              <a:ext cx="519232" cy="676059"/>
            </a:xfrm>
            <a:custGeom>
              <a:avLst/>
              <a:gdLst>
                <a:gd name="T0" fmla="*/ 159 w 159"/>
                <a:gd name="T1" fmla="*/ 69 h 207"/>
                <a:gd name="T2" fmla="*/ 119 w 159"/>
                <a:gd name="T3" fmla="*/ 0 h 207"/>
                <a:gd name="T4" fmla="*/ 40 w 159"/>
                <a:gd name="T5" fmla="*/ 0 h 207"/>
                <a:gd name="T6" fmla="*/ 0 w 159"/>
                <a:gd name="T7" fmla="*/ 69 h 207"/>
                <a:gd name="T8" fmla="*/ 19 w 159"/>
                <a:gd name="T9" fmla="*/ 138 h 207"/>
                <a:gd name="T10" fmla="*/ 35 w 159"/>
                <a:gd name="T11" fmla="*/ 203 h 207"/>
                <a:gd name="T12" fmla="*/ 58 w 159"/>
                <a:gd name="T13" fmla="*/ 151 h 207"/>
                <a:gd name="T14" fmla="*/ 79 w 159"/>
                <a:gd name="T15" fmla="*/ 177 h 207"/>
                <a:gd name="T16" fmla="*/ 98 w 159"/>
                <a:gd name="T17" fmla="*/ 151 h 207"/>
                <a:gd name="T18" fmla="*/ 124 w 159"/>
                <a:gd name="T19" fmla="*/ 165 h 207"/>
                <a:gd name="T20" fmla="*/ 141 w 159"/>
                <a:gd name="T21" fmla="*/ 101 h 207"/>
                <a:gd name="T22" fmla="*/ 159 w 159"/>
                <a:gd name="T23" fmla="*/ 6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9" h="207">
                  <a:moveTo>
                    <a:pt x="159" y="69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112"/>
                    <a:pt x="19" y="138"/>
                  </a:cubicBezTo>
                  <a:cubicBezTo>
                    <a:pt x="33" y="163"/>
                    <a:pt x="17" y="198"/>
                    <a:pt x="35" y="203"/>
                  </a:cubicBezTo>
                  <a:cubicBezTo>
                    <a:pt x="54" y="207"/>
                    <a:pt x="42" y="140"/>
                    <a:pt x="58" y="151"/>
                  </a:cubicBezTo>
                  <a:cubicBezTo>
                    <a:pt x="75" y="163"/>
                    <a:pt x="61" y="175"/>
                    <a:pt x="79" y="177"/>
                  </a:cubicBezTo>
                  <a:cubicBezTo>
                    <a:pt x="98" y="179"/>
                    <a:pt x="84" y="147"/>
                    <a:pt x="98" y="151"/>
                  </a:cubicBezTo>
                  <a:cubicBezTo>
                    <a:pt x="112" y="156"/>
                    <a:pt x="101" y="179"/>
                    <a:pt x="124" y="165"/>
                  </a:cubicBezTo>
                  <a:cubicBezTo>
                    <a:pt x="140" y="155"/>
                    <a:pt x="138" y="123"/>
                    <a:pt x="141" y="101"/>
                  </a:cubicBezTo>
                  <a:lnTo>
                    <a:pt x="159" y="69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EF5962A-146E-47CE-BCC0-74A918073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418" y="7441869"/>
              <a:ext cx="519232" cy="449292"/>
            </a:xfrm>
            <a:custGeom>
              <a:avLst/>
              <a:gdLst>
                <a:gd name="T0" fmla="*/ 183 w 245"/>
                <a:gd name="T1" fmla="*/ 212 h 212"/>
                <a:gd name="T2" fmla="*/ 245 w 245"/>
                <a:gd name="T3" fmla="*/ 106 h 212"/>
                <a:gd name="T4" fmla="*/ 183 w 245"/>
                <a:gd name="T5" fmla="*/ 0 h 212"/>
                <a:gd name="T6" fmla="*/ 62 w 245"/>
                <a:gd name="T7" fmla="*/ 0 h 212"/>
                <a:gd name="T8" fmla="*/ 0 w 245"/>
                <a:gd name="T9" fmla="*/ 106 h 212"/>
                <a:gd name="T10" fmla="*/ 62 w 245"/>
                <a:gd name="T11" fmla="*/ 212 h 212"/>
                <a:gd name="T12" fmla="*/ 183 w 245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12">
                  <a:moveTo>
                    <a:pt x="183" y="212"/>
                  </a:moveTo>
                  <a:lnTo>
                    <a:pt x="245" y="106"/>
                  </a:lnTo>
                  <a:lnTo>
                    <a:pt x="183" y="0"/>
                  </a:lnTo>
                  <a:lnTo>
                    <a:pt x="62" y="0"/>
                  </a:lnTo>
                  <a:lnTo>
                    <a:pt x="0" y="106"/>
                  </a:lnTo>
                  <a:lnTo>
                    <a:pt x="62" y="212"/>
                  </a:lnTo>
                  <a:lnTo>
                    <a:pt x="183" y="212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F37CF396-2C9E-4D6F-8F14-F5EDF1C76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3556" y="7995008"/>
              <a:ext cx="517111" cy="767190"/>
            </a:xfrm>
            <a:custGeom>
              <a:avLst/>
              <a:gdLst>
                <a:gd name="T0" fmla="*/ 40 w 159"/>
                <a:gd name="T1" fmla="*/ 0 h 235"/>
                <a:gd name="T2" fmla="*/ 0 w 159"/>
                <a:gd name="T3" fmla="*/ 69 h 235"/>
                <a:gd name="T4" fmla="*/ 40 w 159"/>
                <a:gd name="T5" fmla="*/ 138 h 235"/>
                <a:gd name="T6" fmla="*/ 54 w 159"/>
                <a:gd name="T7" fmla="*/ 186 h 235"/>
                <a:gd name="T8" fmla="*/ 80 w 159"/>
                <a:gd name="T9" fmla="*/ 162 h 235"/>
                <a:gd name="T10" fmla="*/ 98 w 159"/>
                <a:gd name="T11" fmla="*/ 233 h 235"/>
                <a:gd name="T12" fmla="*/ 114 w 159"/>
                <a:gd name="T13" fmla="*/ 151 h 235"/>
                <a:gd name="T14" fmla="*/ 135 w 159"/>
                <a:gd name="T15" fmla="*/ 185 h 235"/>
                <a:gd name="T16" fmla="*/ 159 w 159"/>
                <a:gd name="T17" fmla="*/ 69 h 235"/>
                <a:gd name="T18" fmla="*/ 119 w 159"/>
                <a:gd name="T19" fmla="*/ 0 h 235"/>
                <a:gd name="T20" fmla="*/ 40 w 159"/>
                <a:gd name="T2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235">
                  <a:moveTo>
                    <a:pt x="4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79"/>
                    <a:pt x="54" y="186"/>
                  </a:cubicBezTo>
                  <a:cubicBezTo>
                    <a:pt x="68" y="193"/>
                    <a:pt x="63" y="147"/>
                    <a:pt x="80" y="162"/>
                  </a:cubicBezTo>
                  <a:cubicBezTo>
                    <a:pt x="96" y="177"/>
                    <a:pt x="70" y="235"/>
                    <a:pt x="98" y="233"/>
                  </a:cubicBezTo>
                  <a:cubicBezTo>
                    <a:pt x="126" y="230"/>
                    <a:pt x="91" y="147"/>
                    <a:pt x="114" y="151"/>
                  </a:cubicBezTo>
                  <a:cubicBezTo>
                    <a:pt x="138" y="156"/>
                    <a:pt x="114" y="189"/>
                    <a:pt x="135" y="185"/>
                  </a:cubicBezTo>
                  <a:cubicBezTo>
                    <a:pt x="156" y="182"/>
                    <a:pt x="159" y="69"/>
                    <a:pt x="159" y="69"/>
                  </a:cubicBezTo>
                  <a:cubicBezTo>
                    <a:pt x="119" y="0"/>
                    <a:pt x="119" y="0"/>
                    <a:pt x="119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9FD13EAD-BEF5-4EF0-A181-3AF1921CF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3556" y="7441869"/>
              <a:ext cx="517111" cy="449292"/>
            </a:xfrm>
            <a:custGeom>
              <a:avLst/>
              <a:gdLst>
                <a:gd name="T0" fmla="*/ 61 w 244"/>
                <a:gd name="T1" fmla="*/ 212 h 212"/>
                <a:gd name="T2" fmla="*/ 183 w 244"/>
                <a:gd name="T3" fmla="*/ 212 h 212"/>
                <a:gd name="T4" fmla="*/ 244 w 244"/>
                <a:gd name="T5" fmla="*/ 106 h 212"/>
                <a:gd name="T6" fmla="*/ 183 w 244"/>
                <a:gd name="T7" fmla="*/ 0 h 212"/>
                <a:gd name="T8" fmla="*/ 61 w 244"/>
                <a:gd name="T9" fmla="*/ 0 h 212"/>
                <a:gd name="T10" fmla="*/ 0 w 244"/>
                <a:gd name="T11" fmla="*/ 106 h 212"/>
                <a:gd name="T12" fmla="*/ 61 w 244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212">
                  <a:moveTo>
                    <a:pt x="61" y="212"/>
                  </a:moveTo>
                  <a:lnTo>
                    <a:pt x="183" y="212"/>
                  </a:lnTo>
                  <a:lnTo>
                    <a:pt x="244" y="106"/>
                  </a:lnTo>
                  <a:lnTo>
                    <a:pt x="183" y="0"/>
                  </a:lnTo>
                  <a:lnTo>
                    <a:pt x="61" y="0"/>
                  </a:lnTo>
                  <a:lnTo>
                    <a:pt x="0" y="106"/>
                  </a:lnTo>
                  <a:lnTo>
                    <a:pt x="61" y="212"/>
                  </a:lnTo>
                  <a:close/>
                </a:path>
              </a:pathLst>
            </a:custGeom>
            <a:solidFill>
              <a:srgbClr val="FED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E79F315-567F-4930-8F19-C561D1E9466C}"/>
              </a:ext>
            </a:extLst>
          </p:cNvPr>
          <p:cNvGrpSpPr/>
          <p:nvPr/>
        </p:nvGrpSpPr>
        <p:grpSpPr>
          <a:xfrm>
            <a:off x="960762" y="1392645"/>
            <a:ext cx="1083137" cy="774694"/>
            <a:chOff x="9580563" y="3981450"/>
            <a:chExt cx="1198563" cy="857250"/>
          </a:xfrm>
          <a:solidFill>
            <a:srgbClr val="FED715"/>
          </a:solidFill>
        </p:grpSpPr>
        <p:sp>
          <p:nvSpPr>
            <p:cNvPr id="29" name="Freeform 103">
              <a:extLst>
                <a:ext uri="{FF2B5EF4-FFF2-40B4-BE49-F238E27FC236}">
                  <a16:creationId xmlns:a16="http://schemas.microsoft.com/office/drawing/2014/main" id="{1CB496D0-EC95-4335-9699-89E328DF8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0563" y="4187825"/>
              <a:ext cx="146050" cy="239713"/>
            </a:xfrm>
            <a:custGeom>
              <a:avLst/>
              <a:gdLst>
                <a:gd name="T0" fmla="*/ 59 w 60"/>
                <a:gd name="T1" fmla="*/ 1 h 98"/>
                <a:gd name="T2" fmla="*/ 34 w 60"/>
                <a:gd name="T3" fmla="*/ 7 h 98"/>
                <a:gd name="T4" fmla="*/ 2 w 60"/>
                <a:gd name="T5" fmla="*/ 88 h 98"/>
                <a:gd name="T6" fmla="*/ 22 w 60"/>
                <a:gd name="T7" fmla="*/ 93 h 98"/>
                <a:gd name="T8" fmla="*/ 40 w 60"/>
                <a:gd name="T9" fmla="*/ 21 h 98"/>
                <a:gd name="T10" fmla="*/ 60 w 60"/>
                <a:gd name="T11" fmla="*/ 15 h 98"/>
                <a:gd name="T12" fmla="*/ 59 w 60"/>
                <a:gd name="T13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98">
                  <a:moveTo>
                    <a:pt x="59" y="1"/>
                  </a:moveTo>
                  <a:cubicBezTo>
                    <a:pt x="59" y="1"/>
                    <a:pt x="45" y="0"/>
                    <a:pt x="34" y="7"/>
                  </a:cubicBezTo>
                  <a:cubicBezTo>
                    <a:pt x="24" y="14"/>
                    <a:pt x="0" y="79"/>
                    <a:pt x="2" y="88"/>
                  </a:cubicBezTo>
                  <a:cubicBezTo>
                    <a:pt x="4" y="97"/>
                    <a:pt x="16" y="98"/>
                    <a:pt x="22" y="93"/>
                  </a:cubicBezTo>
                  <a:cubicBezTo>
                    <a:pt x="28" y="87"/>
                    <a:pt x="36" y="25"/>
                    <a:pt x="40" y="21"/>
                  </a:cubicBezTo>
                  <a:cubicBezTo>
                    <a:pt x="45" y="16"/>
                    <a:pt x="60" y="15"/>
                    <a:pt x="60" y="15"/>
                  </a:cubicBezTo>
                  <a:lnTo>
                    <a:pt x="5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155ACE4F-9280-4A56-AF6D-DCE0A5E66AF3}"/>
                </a:ext>
              </a:extLst>
            </p:cNvPr>
            <p:cNvGrpSpPr/>
            <p:nvPr/>
          </p:nvGrpSpPr>
          <p:grpSpPr>
            <a:xfrm>
              <a:off x="9723438" y="3981450"/>
              <a:ext cx="1055688" cy="857250"/>
              <a:chOff x="9723438" y="3981450"/>
              <a:chExt cx="1055688" cy="857250"/>
            </a:xfrm>
            <a:grpFill/>
          </p:grpSpPr>
          <p:sp>
            <p:nvSpPr>
              <p:cNvPr id="31" name="Freeform 100">
                <a:extLst>
                  <a:ext uri="{FF2B5EF4-FFF2-40B4-BE49-F238E27FC236}">
                    <a16:creationId xmlns:a16="http://schemas.microsoft.com/office/drawing/2014/main" id="{3BBD8152-F09A-453F-8947-BD9772D50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9351" y="3981450"/>
                <a:ext cx="739775" cy="317500"/>
              </a:xfrm>
              <a:custGeom>
                <a:avLst/>
                <a:gdLst>
                  <a:gd name="T0" fmla="*/ 4 w 303"/>
                  <a:gd name="T1" fmla="*/ 99 h 130"/>
                  <a:gd name="T2" fmla="*/ 255 w 303"/>
                  <a:gd name="T3" fmla="*/ 13 h 130"/>
                  <a:gd name="T4" fmla="*/ 277 w 303"/>
                  <a:gd name="T5" fmla="*/ 106 h 130"/>
                  <a:gd name="T6" fmla="*/ 4 w 303"/>
                  <a:gd name="T7" fmla="*/ 9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130">
                    <a:moveTo>
                      <a:pt x="4" y="99"/>
                    </a:moveTo>
                    <a:cubicBezTo>
                      <a:pt x="0" y="87"/>
                      <a:pt x="211" y="0"/>
                      <a:pt x="255" y="13"/>
                    </a:cubicBezTo>
                    <a:cubicBezTo>
                      <a:pt x="299" y="25"/>
                      <a:pt x="303" y="85"/>
                      <a:pt x="277" y="106"/>
                    </a:cubicBezTo>
                    <a:cubicBezTo>
                      <a:pt x="252" y="126"/>
                      <a:pt x="16" y="130"/>
                      <a:pt x="4" y="9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32" name="Freeform 101">
                <a:extLst>
                  <a:ext uri="{FF2B5EF4-FFF2-40B4-BE49-F238E27FC236}">
                    <a16:creationId xmlns:a16="http://schemas.microsoft.com/office/drawing/2014/main" id="{142E758C-198E-423A-A887-FBE4BD0BF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5213" y="4173538"/>
                <a:ext cx="307975" cy="338138"/>
              </a:xfrm>
              <a:custGeom>
                <a:avLst/>
                <a:gdLst>
                  <a:gd name="T0" fmla="*/ 43 w 126"/>
                  <a:gd name="T1" fmla="*/ 0 h 138"/>
                  <a:gd name="T2" fmla="*/ 27 w 126"/>
                  <a:gd name="T3" fmla="*/ 32 h 138"/>
                  <a:gd name="T4" fmla="*/ 115 w 126"/>
                  <a:gd name="T5" fmla="*/ 52 h 138"/>
                  <a:gd name="T6" fmla="*/ 76 w 126"/>
                  <a:gd name="T7" fmla="*/ 117 h 138"/>
                  <a:gd name="T8" fmla="*/ 5 w 126"/>
                  <a:gd name="T9" fmla="*/ 54 h 138"/>
                  <a:gd name="T10" fmla="*/ 43 w 126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138">
                    <a:moveTo>
                      <a:pt x="43" y="0"/>
                    </a:moveTo>
                    <a:cubicBezTo>
                      <a:pt x="43" y="0"/>
                      <a:pt x="13" y="11"/>
                      <a:pt x="27" y="32"/>
                    </a:cubicBezTo>
                    <a:cubicBezTo>
                      <a:pt x="41" y="53"/>
                      <a:pt x="110" y="53"/>
                      <a:pt x="115" y="52"/>
                    </a:cubicBezTo>
                    <a:cubicBezTo>
                      <a:pt x="115" y="52"/>
                      <a:pt x="126" y="96"/>
                      <a:pt x="76" y="117"/>
                    </a:cubicBezTo>
                    <a:cubicBezTo>
                      <a:pt x="26" y="138"/>
                      <a:pt x="9" y="83"/>
                      <a:pt x="5" y="54"/>
                    </a:cubicBezTo>
                    <a:cubicBezTo>
                      <a:pt x="0" y="25"/>
                      <a:pt x="14" y="3"/>
                      <a:pt x="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33" name="Freeform 102">
                <a:extLst>
                  <a:ext uri="{FF2B5EF4-FFF2-40B4-BE49-F238E27FC236}">
                    <a16:creationId xmlns:a16="http://schemas.microsoft.com/office/drawing/2014/main" id="{E3E72EE3-C8BB-4F86-B79F-D8C489015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3438" y="4124325"/>
                <a:ext cx="285750" cy="312738"/>
              </a:xfrm>
              <a:custGeom>
                <a:avLst/>
                <a:gdLst>
                  <a:gd name="T0" fmla="*/ 71 w 117"/>
                  <a:gd name="T1" fmla="*/ 2 h 128"/>
                  <a:gd name="T2" fmla="*/ 13 w 117"/>
                  <a:gd name="T3" fmla="*/ 73 h 128"/>
                  <a:gd name="T4" fmla="*/ 57 w 117"/>
                  <a:gd name="T5" fmla="*/ 122 h 128"/>
                  <a:gd name="T6" fmla="*/ 71 w 117"/>
                  <a:gd name="T7" fmla="*/ 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7" h="128">
                    <a:moveTo>
                      <a:pt x="71" y="2"/>
                    </a:moveTo>
                    <a:cubicBezTo>
                      <a:pt x="29" y="0"/>
                      <a:pt x="0" y="27"/>
                      <a:pt x="13" y="73"/>
                    </a:cubicBezTo>
                    <a:cubicBezTo>
                      <a:pt x="25" y="120"/>
                      <a:pt x="37" y="128"/>
                      <a:pt x="57" y="122"/>
                    </a:cubicBezTo>
                    <a:cubicBezTo>
                      <a:pt x="77" y="116"/>
                      <a:pt x="117" y="5"/>
                      <a:pt x="7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34" name="Freeform 104">
                <a:extLst>
                  <a:ext uri="{FF2B5EF4-FFF2-40B4-BE49-F238E27FC236}">
                    <a16:creationId xmlns:a16="http://schemas.microsoft.com/office/drawing/2014/main" id="{789AD538-C5A5-44D5-A9C8-DC5B23BCD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3338" y="4283075"/>
                <a:ext cx="511175" cy="479425"/>
              </a:xfrm>
              <a:custGeom>
                <a:avLst/>
                <a:gdLst>
                  <a:gd name="T0" fmla="*/ 31 w 210"/>
                  <a:gd name="T1" fmla="*/ 20 h 196"/>
                  <a:gd name="T2" fmla="*/ 11 w 210"/>
                  <a:gd name="T3" fmla="*/ 70 h 196"/>
                  <a:gd name="T4" fmla="*/ 63 w 210"/>
                  <a:gd name="T5" fmla="*/ 146 h 196"/>
                  <a:gd name="T6" fmla="*/ 196 w 210"/>
                  <a:gd name="T7" fmla="*/ 180 h 196"/>
                  <a:gd name="T8" fmla="*/ 31 w 210"/>
                  <a:gd name="T9" fmla="*/ 2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96">
                    <a:moveTo>
                      <a:pt x="31" y="20"/>
                    </a:moveTo>
                    <a:cubicBezTo>
                      <a:pt x="31" y="20"/>
                      <a:pt x="32" y="48"/>
                      <a:pt x="11" y="70"/>
                    </a:cubicBezTo>
                    <a:cubicBezTo>
                      <a:pt x="11" y="70"/>
                      <a:pt x="0" y="114"/>
                      <a:pt x="63" y="146"/>
                    </a:cubicBezTo>
                    <a:cubicBezTo>
                      <a:pt x="127" y="179"/>
                      <a:pt x="182" y="196"/>
                      <a:pt x="196" y="180"/>
                    </a:cubicBezTo>
                    <a:cubicBezTo>
                      <a:pt x="210" y="164"/>
                      <a:pt x="157" y="0"/>
                      <a:pt x="31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35" name="Freeform 105">
                <a:extLst>
                  <a:ext uri="{FF2B5EF4-FFF2-40B4-BE49-F238E27FC236}">
                    <a16:creationId xmlns:a16="http://schemas.microsoft.com/office/drawing/2014/main" id="{F3A19727-5918-49C5-813D-C432B5905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9638" y="4408488"/>
                <a:ext cx="176213" cy="280988"/>
              </a:xfrm>
              <a:custGeom>
                <a:avLst/>
                <a:gdLst>
                  <a:gd name="T0" fmla="*/ 62 w 72"/>
                  <a:gd name="T1" fmla="*/ 1 h 115"/>
                  <a:gd name="T2" fmla="*/ 25 w 72"/>
                  <a:gd name="T3" fmla="*/ 39 h 115"/>
                  <a:gd name="T4" fmla="*/ 5 w 72"/>
                  <a:gd name="T5" fmla="*/ 87 h 115"/>
                  <a:gd name="T6" fmla="*/ 32 w 72"/>
                  <a:gd name="T7" fmla="*/ 109 h 115"/>
                  <a:gd name="T8" fmla="*/ 18 w 72"/>
                  <a:gd name="T9" fmla="*/ 81 h 115"/>
                  <a:gd name="T10" fmla="*/ 70 w 72"/>
                  <a:gd name="T11" fmla="*/ 15 h 115"/>
                  <a:gd name="T12" fmla="*/ 62 w 72"/>
                  <a:gd name="T13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15">
                    <a:moveTo>
                      <a:pt x="62" y="1"/>
                    </a:moveTo>
                    <a:cubicBezTo>
                      <a:pt x="62" y="1"/>
                      <a:pt x="46" y="17"/>
                      <a:pt x="25" y="39"/>
                    </a:cubicBezTo>
                    <a:cubicBezTo>
                      <a:pt x="4" y="62"/>
                      <a:pt x="0" y="77"/>
                      <a:pt x="5" y="87"/>
                    </a:cubicBezTo>
                    <a:cubicBezTo>
                      <a:pt x="11" y="96"/>
                      <a:pt x="27" y="115"/>
                      <a:pt x="32" y="109"/>
                    </a:cubicBezTo>
                    <a:cubicBezTo>
                      <a:pt x="36" y="104"/>
                      <a:pt x="17" y="92"/>
                      <a:pt x="18" y="81"/>
                    </a:cubicBezTo>
                    <a:cubicBezTo>
                      <a:pt x="20" y="71"/>
                      <a:pt x="67" y="18"/>
                      <a:pt x="70" y="15"/>
                    </a:cubicBezTo>
                    <a:cubicBezTo>
                      <a:pt x="72" y="11"/>
                      <a:pt x="69" y="0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36" name="Freeform 106">
                <a:extLst>
                  <a:ext uri="{FF2B5EF4-FFF2-40B4-BE49-F238E27FC236}">
                    <a16:creationId xmlns:a16="http://schemas.microsoft.com/office/drawing/2014/main" id="{03BA6200-697E-42AE-90E7-691A62A89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401" y="4459288"/>
                <a:ext cx="95250" cy="307975"/>
              </a:xfrm>
              <a:custGeom>
                <a:avLst/>
                <a:gdLst>
                  <a:gd name="T0" fmla="*/ 29 w 39"/>
                  <a:gd name="T1" fmla="*/ 6 h 126"/>
                  <a:gd name="T2" fmla="*/ 0 w 39"/>
                  <a:gd name="T3" fmla="*/ 97 h 126"/>
                  <a:gd name="T4" fmla="*/ 37 w 39"/>
                  <a:gd name="T5" fmla="*/ 121 h 126"/>
                  <a:gd name="T6" fmla="*/ 15 w 39"/>
                  <a:gd name="T7" fmla="*/ 102 h 126"/>
                  <a:gd name="T8" fmla="*/ 38 w 39"/>
                  <a:gd name="T9" fmla="*/ 14 h 126"/>
                  <a:gd name="T10" fmla="*/ 29 w 39"/>
                  <a:gd name="T11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26">
                    <a:moveTo>
                      <a:pt x="29" y="6"/>
                    </a:moveTo>
                    <a:cubicBezTo>
                      <a:pt x="26" y="8"/>
                      <a:pt x="0" y="80"/>
                      <a:pt x="0" y="97"/>
                    </a:cubicBezTo>
                    <a:cubicBezTo>
                      <a:pt x="0" y="113"/>
                      <a:pt x="35" y="126"/>
                      <a:pt x="37" y="121"/>
                    </a:cubicBezTo>
                    <a:cubicBezTo>
                      <a:pt x="39" y="116"/>
                      <a:pt x="18" y="110"/>
                      <a:pt x="15" y="102"/>
                    </a:cubicBezTo>
                    <a:cubicBezTo>
                      <a:pt x="11" y="94"/>
                      <a:pt x="37" y="19"/>
                      <a:pt x="38" y="14"/>
                    </a:cubicBezTo>
                    <a:cubicBezTo>
                      <a:pt x="39" y="9"/>
                      <a:pt x="38" y="0"/>
                      <a:pt x="2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37" name="Freeform 107">
                <a:extLst>
                  <a:ext uri="{FF2B5EF4-FFF2-40B4-BE49-F238E27FC236}">
                    <a16:creationId xmlns:a16="http://schemas.microsoft.com/office/drawing/2014/main" id="{5B9EE8FD-42E3-4359-BAB7-6C17664C9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9838" y="4476750"/>
                <a:ext cx="204788" cy="361950"/>
              </a:xfrm>
              <a:custGeom>
                <a:avLst/>
                <a:gdLst>
                  <a:gd name="T0" fmla="*/ 0 w 84"/>
                  <a:gd name="T1" fmla="*/ 9 h 148"/>
                  <a:gd name="T2" fmla="*/ 36 w 84"/>
                  <a:gd name="T3" fmla="*/ 136 h 148"/>
                  <a:gd name="T4" fmla="*/ 82 w 84"/>
                  <a:gd name="T5" fmla="*/ 142 h 148"/>
                  <a:gd name="T6" fmla="*/ 73 w 84"/>
                  <a:gd name="T7" fmla="*/ 140 h 148"/>
                  <a:gd name="T8" fmla="*/ 49 w 84"/>
                  <a:gd name="T9" fmla="*/ 134 h 148"/>
                  <a:gd name="T10" fmla="*/ 16 w 84"/>
                  <a:gd name="T11" fmla="*/ 7 h 148"/>
                  <a:gd name="T12" fmla="*/ 0 w 84"/>
                  <a:gd name="T13" fmla="*/ 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48">
                    <a:moveTo>
                      <a:pt x="0" y="9"/>
                    </a:moveTo>
                    <a:cubicBezTo>
                      <a:pt x="0" y="9"/>
                      <a:pt x="29" y="124"/>
                      <a:pt x="36" y="136"/>
                    </a:cubicBezTo>
                    <a:cubicBezTo>
                      <a:pt x="43" y="148"/>
                      <a:pt x="79" y="146"/>
                      <a:pt x="82" y="142"/>
                    </a:cubicBezTo>
                    <a:cubicBezTo>
                      <a:pt x="84" y="140"/>
                      <a:pt x="79" y="140"/>
                      <a:pt x="73" y="140"/>
                    </a:cubicBezTo>
                    <a:cubicBezTo>
                      <a:pt x="64" y="140"/>
                      <a:pt x="51" y="140"/>
                      <a:pt x="49" y="134"/>
                    </a:cubicBezTo>
                    <a:cubicBezTo>
                      <a:pt x="45" y="123"/>
                      <a:pt x="21" y="11"/>
                      <a:pt x="16" y="7"/>
                    </a:cubicBezTo>
                    <a:cubicBezTo>
                      <a:pt x="12" y="4"/>
                      <a:pt x="0" y="0"/>
                      <a:pt x="0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38" name="Freeform 136">
                <a:extLst>
                  <a:ext uri="{FF2B5EF4-FFF2-40B4-BE49-F238E27FC236}">
                    <a16:creationId xmlns:a16="http://schemas.microsoft.com/office/drawing/2014/main" id="{3A0AC7A3-AF16-4FE8-B5A9-44558F601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9688" y="4008438"/>
                <a:ext cx="579438" cy="269875"/>
              </a:xfrm>
              <a:custGeom>
                <a:avLst/>
                <a:gdLst>
                  <a:gd name="T0" fmla="*/ 178 w 237"/>
                  <a:gd name="T1" fmla="*/ 0 h 111"/>
                  <a:gd name="T2" fmla="*/ 0 w 237"/>
                  <a:gd name="T3" fmla="*/ 53 h 111"/>
                  <a:gd name="T4" fmla="*/ 0 w 237"/>
                  <a:gd name="T5" fmla="*/ 107 h 111"/>
                  <a:gd name="T6" fmla="*/ 76 w 237"/>
                  <a:gd name="T7" fmla="*/ 111 h 111"/>
                  <a:gd name="T8" fmla="*/ 211 w 237"/>
                  <a:gd name="T9" fmla="*/ 95 h 111"/>
                  <a:gd name="T10" fmla="*/ 189 w 237"/>
                  <a:gd name="T11" fmla="*/ 2 h 111"/>
                  <a:gd name="T12" fmla="*/ 178 w 237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11">
                    <a:moveTo>
                      <a:pt x="178" y="0"/>
                    </a:moveTo>
                    <a:cubicBezTo>
                      <a:pt x="141" y="0"/>
                      <a:pt x="58" y="29"/>
                      <a:pt x="0" y="53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23" y="110"/>
                      <a:pt x="50" y="111"/>
                      <a:pt x="76" y="111"/>
                    </a:cubicBezTo>
                    <a:cubicBezTo>
                      <a:pt x="138" y="111"/>
                      <a:pt x="199" y="105"/>
                      <a:pt x="211" y="95"/>
                    </a:cubicBezTo>
                    <a:cubicBezTo>
                      <a:pt x="237" y="74"/>
                      <a:pt x="233" y="14"/>
                      <a:pt x="189" y="2"/>
                    </a:cubicBezTo>
                    <a:cubicBezTo>
                      <a:pt x="186" y="1"/>
                      <a:pt x="183" y="0"/>
                      <a:pt x="17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39" name="Freeform 137">
                <a:extLst>
                  <a:ext uri="{FF2B5EF4-FFF2-40B4-BE49-F238E27FC236}">
                    <a16:creationId xmlns:a16="http://schemas.microsoft.com/office/drawing/2014/main" id="{0DF1CB5D-1669-4E4C-87E0-43C4C4EB8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9688" y="4300538"/>
                <a:ext cx="53975" cy="120650"/>
              </a:xfrm>
              <a:custGeom>
                <a:avLst/>
                <a:gdLst>
                  <a:gd name="T0" fmla="*/ 15 w 22"/>
                  <a:gd name="T1" fmla="*/ 0 h 49"/>
                  <a:gd name="T2" fmla="*/ 6 w 22"/>
                  <a:gd name="T3" fmla="*/ 0 h 49"/>
                  <a:gd name="T4" fmla="*/ 0 w 22"/>
                  <a:gd name="T5" fmla="*/ 0 h 49"/>
                  <a:gd name="T6" fmla="*/ 0 w 22"/>
                  <a:gd name="T7" fmla="*/ 49 h 49"/>
                  <a:gd name="T8" fmla="*/ 15 w 22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9">
                    <a:moveTo>
                      <a:pt x="15" y="0"/>
                    </a:moveTo>
                    <a:cubicBezTo>
                      <a:pt x="14" y="0"/>
                      <a:pt x="11" y="0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22" y="27"/>
                      <a:pt x="15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40" name="Freeform 138">
                <a:extLst>
                  <a:ext uri="{FF2B5EF4-FFF2-40B4-BE49-F238E27FC236}">
                    <a16:creationId xmlns:a16="http://schemas.microsoft.com/office/drawing/2014/main" id="{74B04E29-3366-4612-8C3F-A7FA112E4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3338" y="4327525"/>
                <a:ext cx="509588" cy="411163"/>
              </a:xfrm>
              <a:custGeom>
                <a:avLst/>
                <a:gdLst>
                  <a:gd name="T0" fmla="*/ 52 w 209"/>
                  <a:gd name="T1" fmla="*/ 0 h 168"/>
                  <a:gd name="T2" fmla="*/ 31 w 209"/>
                  <a:gd name="T3" fmla="*/ 2 h 168"/>
                  <a:gd name="T4" fmla="*/ 11 w 209"/>
                  <a:gd name="T5" fmla="*/ 52 h 168"/>
                  <a:gd name="T6" fmla="*/ 63 w 209"/>
                  <a:gd name="T7" fmla="*/ 128 h 168"/>
                  <a:gd name="T8" fmla="*/ 177 w 209"/>
                  <a:gd name="T9" fmla="*/ 168 h 168"/>
                  <a:gd name="T10" fmla="*/ 196 w 209"/>
                  <a:gd name="T11" fmla="*/ 162 h 168"/>
                  <a:gd name="T12" fmla="*/ 52 w 209"/>
                  <a:gd name="T13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168">
                    <a:moveTo>
                      <a:pt x="52" y="0"/>
                    </a:moveTo>
                    <a:cubicBezTo>
                      <a:pt x="45" y="0"/>
                      <a:pt x="38" y="1"/>
                      <a:pt x="31" y="2"/>
                    </a:cubicBezTo>
                    <a:cubicBezTo>
                      <a:pt x="31" y="2"/>
                      <a:pt x="32" y="30"/>
                      <a:pt x="11" y="52"/>
                    </a:cubicBezTo>
                    <a:cubicBezTo>
                      <a:pt x="11" y="52"/>
                      <a:pt x="0" y="96"/>
                      <a:pt x="63" y="128"/>
                    </a:cubicBezTo>
                    <a:cubicBezTo>
                      <a:pt x="111" y="152"/>
                      <a:pt x="153" y="168"/>
                      <a:pt x="177" y="168"/>
                    </a:cubicBezTo>
                    <a:cubicBezTo>
                      <a:pt x="186" y="168"/>
                      <a:pt x="192" y="166"/>
                      <a:pt x="196" y="162"/>
                    </a:cubicBezTo>
                    <a:cubicBezTo>
                      <a:pt x="209" y="147"/>
                      <a:pt x="163" y="0"/>
                      <a:pt x="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  <p:sp>
            <p:nvSpPr>
              <p:cNvPr id="41" name="Freeform 139">
                <a:extLst>
                  <a:ext uri="{FF2B5EF4-FFF2-40B4-BE49-F238E27FC236}">
                    <a16:creationId xmlns:a16="http://schemas.microsoft.com/office/drawing/2014/main" id="{2107FC92-21DF-460C-B871-E43225DE9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9688" y="4606925"/>
                <a:ext cx="134938" cy="223838"/>
              </a:xfrm>
              <a:custGeom>
                <a:avLst/>
                <a:gdLst>
                  <a:gd name="T0" fmla="*/ 0 w 55"/>
                  <a:gd name="T1" fmla="*/ 0 h 92"/>
                  <a:gd name="T2" fmla="*/ 0 w 55"/>
                  <a:gd name="T3" fmla="*/ 64 h 92"/>
                  <a:gd name="T4" fmla="*/ 7 w 55"/>
                  <a:gd name="T5" fmla="*/ 83 h 92"/>
                  <a:gd name="T6" fmla="*/ 36 w 55"/>
                  <a:gd name="T7" fmla="*/ 92 h 92"/>
                  <a:gd name="T8" fmla="*/ 53 w 55"/>
                  <a:gd name="T9" fmla="*/ 89 h 92"/>
                  <a:gd name="T10" fmla="*/ 44 w 55"/>
                  <a:gd name="T11" fmla="*/ 87 h 92"/>
                  <a:gd name="T12" fmla="*/ 20 w 55"/>
                  <a:gd name="T13" fmla="*/ 81 h 92"/>
                  <a:gd name="T14" fmla="*/ 0 w 55"/>
                  <a:gd name="T1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92">
                    <a:moveTo>
                      <a:pt x="0" y="0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3" y="74"/>
                      <a:pt x="6" y="81"/>
                      <a:pt x="7" y="83"/>
                    </a:cubicBezTo>
                    <a:cubicBezTo>
                      <a:pt x="11" y="90"/>
                      <a:pt x="25" y="92"/>
                      <a:pt x="36" y="92"/>
                    </a:cubicBezTo>
                    <a:cubicBezTo>
                      <a:pt x="45" y="92"/>
                      <a:pt x="52" y="91"/>
                      <a:pt x="53" y="89"/>
                    </a:cubicBezTo>
                    <a:cubicBezTo>
                      <a:pt x="55" y="87"/>
                      <a:pt x="50" y="87"/>
                      <a:pt x="44" y="87"/>
                    </a:cubicBezTo>
                    <a:cubicBezTo>
                      <a:pt x="35" y="87"/>
                      <a:pt x="22" y="87"/>
                      <a:pt x="20" y="81"/>
                    </a:cubicBezTo>
                    <a:cubicBezTo>
                      <a:pt x="18" y="75"/>
                      <a:pt x="8" y="3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PE"/>
              </a:p>
            </p:txBody>
          </p:sp>
        </p:grp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9BE7F2AE-B3AB-4C54-86C2-D456A363A17F}"/>
              </a:ext>
            </a:extLst>
          </p:cNvPr>
          <p:cNvGrpSpPr/>
          <p:nvPr/>
        </p:nvGrpSpPr>
        <p:grpSpPr>
          <a:xfrm>
            <a:off x="1305791" y="5059309"/>
            <a:ext cx="832078" cy="937283"/>
            <a:chOff x="5158020" y="5082723"/>
            <a:chExt cx="966788" cy="1089025"/>
          </a:xfrm>
          <a:solidFill>
            <a:srgbClr val="FED715"/>
          </a:solidFill>
        </p:grpSpPr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D9FFB9D6-C7BB-4FB2-80FD-D004F1381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445" y="5082723"/>
              <a:ext cx="744538" cy="158750"/>
            </a:xfrm>
            <a:custGeom>
              <a:avLst/>
              <a:gdLst>
                <a:gd name="T0" fmla="*/ 272 w 305"/>
                <a:gd name="T1" fmla="*/ 65 h 65"/>
                <a:gd name="T2" fmla="*/ 32 w 305"/>
                <a:gd name="T3" fmla="*/ 65 h 65"/>
                <a:gd name="T4" fmla="*/ 0 w 305"/>
                <a:gd name="T5" fmla="*/ 33 h 65"/>
                <a:gd name="T6" fmla="*/ 32 w 305"/>
                <a:gd name="T7" fmla="*/ 0 h 65"/>
                <a:gd name="T8" fmla="*/ 272 w 305"/>
                <a:gd name="T9" fmla="*/ 0 h 65"/>
                <a:gd name="T10" fmla="*/ 305 w 305"/>
                <a:gd name="T11" fmla="*/ 33 h 65"/>
                <a:gd name="T12" fmla="*/ 272 w 305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65">
                  <a:moveTo>
                    <a:pt x="272" y="65"/>
                  </a:moveTo>
                  <a:cubicBezTo>
                    <a:pt x="32" y="65"/>
                    <a:pt x="32" y="65"/>
                    <a:pt x="32" y="65"/>
                  </a:cubicBezTo>
                  <a:cubicBezTo>
                    <a:pt x="14" y="65"/>
                    <a:pt x="0" y="50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90" y="0"/>
                    <a:pt x="305" y="15"/>
                    <a:pt x="305" y="33"/>
                  </a:cubicBezTo>
                  <a:cubicBezTo>
                    <a:pt x="305" y="50"/>
                    <a:pt x="290" y="65"/>
                    <a:pt x="272" y="6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2015D932-6B66-42E3-9501-FCEF15F5B3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8020" y="5271635"/>
              <a:ext cx="966788" cy="900113"/>
            </a:xfrm>
            <a:custGeom>
              <a:avLst/>
              <a:gdLst>
                <a:gd name="T0" fmla="*/ 324 w 396"/>
                <a:gd name="T1" fmla="*/ 59 h 369"/>
                <a:gd name="T2" fmla="*/ 321 w 396"/>
                <a:gd name="T3" fmla="*/ 0 h 369"/>
                <a:gd name="T4" fmla="*/ 69 w 396"/>
                <a:gd name="T5" fmla="*/ 0 h 369"/>
                <a:gd name="T6" fmla="*/ 17 w 396"/>
                <a:gd name="T7" fmla="*/ 141 h 369"/>
                <a:gd name="T8" fmla="*/ 83 w 396"/>
                <a:gd name="T9" fmla="*/ 344 h 369"/>
                <a:gd name="T10" fmla="*/ 381 w 396"/>
                <a:gd name="T11" fmla="*/ 253 h 369"/>
                <a:gd name="T12" fmla="*/ 324 w 396"/>
                <a:gd name="T13" fmla="*/ 59 h 369"/>
                <a:gd name="T14" fmla="*/ 121 w 396"/>
                <a:gd name="T15" fmla="*/ 131 h 369"/>
                <a:gd name="T16" fmla="*/ 42 w 396"/>
                <a:gd name="T17" fmla="*/ 129 h 369"/>
                <a:gd name="T18" fmla="*/ 93 w 396"/>
                <a:gd name="T19" fmla="*/ 23 h 369"/>
                <a:gd name="T20" fmla="*/ 298 w 396"/>
                <a:gd name="T21" fmla="*/ 19 h 369"/>
                <a:gd name="T22" fmla="*/ 340 w 396"/>
                <a:gd name="T23" fmla="*/ 128 h 369"/>
                <a:gd name="T24" fmla="*/ 121 w 396"/>
                <a:gd name="T25" fmla="*/ 13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369">
                  <a:moveTo>
                    <a:pt x="324" y="59"/>
                  </a:moveTo>
                  <a:cubicBezTo>
                    <a:pt x="306" y="24"/>
                    <a:pt x="321" y="0"/>
                    <a:pt x="32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2" y="45"/>
                    <a:pt x="34" y="100"/>
                    <a:pt x="17" y="141"/>
                  </a:cubicBezTo>
                  <a:cubicBezTo>
                    <a:pt x="0" y="181"/>
                    <a:pt x="10" y="319"/>
                    <a:pt x="83" y="344"/>
                  </a:cubicBezTo>
                  <a:cubicBezTo>
                    <a:pt x="157" y="369"/>
                    <a:pt x="365" y="367"/>
                    <a:pt x="381" y="253"/>
                  </a:cubicBezTo>
                  <a:cubicBezTo>
                    <a:pt x="396" y="138"/>
                    <a:pt x="342" y="94"/>
                    <a:pt x="324" y="59"/>
                  </a:cubicBezTo>
                  <a:moveTo>
                    <a:pt x="121" y="131"/>
                  </a:moveTo>
                  <a:cubicBezTo>
                    <a:pt x="82" y="171"/>
                    <a:pt x="42" y="129"/>
                    <a:pt x="42" y="129"/>
                  </a:cubicBezTo>
                  <a:cubicBezTo>
                    <a:pt x="82" y="87"/>
                    <a:pt x="93" y="23"/>
                    <a:pt x="93" y="23"/>
                  </a:cubicBezTo>
                  <a:cubicBezTo>
                    <a:pt x="298" y="19"/>
                    <a:pt x="298" y="19"/>
                    <a:pt x="298" y="19"/>
                  </a:cubicBezTo>
                  <a:cubicBezTo>
                    <a:pt x="291" y="56"/>
                    <a:pt x="340" y="128"/>
                    <a:pt x="340" y="128"/>
                  </a:cubicBezTo>
                  <a:cubicBezTo>
                    <a:pt x="296" y="84"/>
                    <a:pt x="159" y="91"/>
                    <a:pt x="121" y="1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5" name="Freeform 142">
              <a:extLst>
                <a:ext uri="{FF2B5EF4-FFF2-40B4-BE49-F238E27FC236}">
                  <a16:creationId xmlns:a16="http://schemas.microsoft.com/office/drawing/2014/main" id="{F5332471-686C-46C4-8493-9786BAF62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195" y="5082723"/>
              <a:ext cx="331788" cy="158750"/>
            </a:xfrm>
            <a:custGeom>
              <a:avLst/>
              <a:gdLst>
                <a:gd name="T0" fmla="*/ 103 w 136"/>
                <a:gd name="T1" fmla="*/ 0 h 65"/>
                <a:gd name="T2" fmla="*/ 0 w 136"/>
                <a:gd name="T3" fmla="*/ 0 h 65"/>
                <a:gd name="T4" fmla="*/ 0 w 136"/>
                <a:gd name="T5" fmla="*/ 65 h 65"/>
                <a:gd name="T6" fmla="*/ 103 w 136"/>
                <a:gd name="T7" fmla="*/ 65 h 65"/>
                <a:gd name="T8" fmla="*/ 136 w 136"/>
                <a:gd name="T9" fmla="*/ 33 h 65"/>
                <a:gd name="T10" fmla="*/ 103 w 136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65">
                  <a:moveTo>
                    <a:pt x="1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21" y="65"/>
                    <a:pt x="136" y="50"/>
                    <a:pt x="136" y="33"/>
                  </a:cubicBezTo>
                  <a:cubicBezTo>
                    <a:pt x="136" y="15"/>
                    <a:pt x="121" y="0"/>
                    <a:pt x="10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7950D27F-0EBD-4556-A5E6-CFAE4F979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195" y="5271635"/>
              <a:ext cx="455613" cy="868363"/>
            </a:xfrm>
            <a:custGeom>
              <a:avLst/>
              <a:gdLst>
                <a:gd name="T0" fmla="*/ 112 w 187"/>
                <a:gd name="T1" fmla="*/ 0 h 356"/>
                <a:gd name="T2" fmla="*/ 0 w 187"/>
                <a:gd name="T3" fmla="*/ 0 h 356"/>
                <a:gd name="T4" fmla="*/ 0 w 187"/>
                <a:gd name="T5" fmla="*/ 21 h 356"/>
                <a:gd name="T6" fmla="*/ 89 w 187"/>
                <a:gd name="T7" fmla="*/ 19 h 356"/>
                <a:gd name="T8" fmla="*/ 131 w 187"/>
                <a:gd name="T9" fmla="*/ 128 h 356"/>
                <a:gd name="T10" fmla="*/ 27 w 187"/>
                <a:gd name="T11" fmla="*/ 98 h 356"/>
                <a:gd name="T12" fmla="*/ 0 w 187"/>
                <a:gd name="T13" fmla="*/ 99 h 356"/>
                <a:gd name="T14" fmla="*/ 0 w 187"/>
                <a:gd name="T15" fmla="*/ 356 h 356"/>
                <a:gd name="T16" fmla="*/ 172 w 187"/>
                <a:gd name="T17" fmla="*/ 253 h 356"/>
                <a:gd name="T18" fmla="*/ 115 w 187"/>
                <a:gd name="T19" fmla="*/ 59 h 356"/>
                <a:gd name="T20" fmla="*/ 112 w 187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356">
                  <a:moveTo>
                    <a:pt x="1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2" y="56"/>
                    <a:pt x="131" y="128"/>
                    <a:pt x="131" y="128"/>
                  </a:cubicBezTo>
                  <a:cubicBezTo>
                    <a:pt x="111" y="107"/>
                    <a:pt x="69" y="98"/>
                    <a:pt x="27" y="98"/>
                  </a:cubicBezTo>
                  <a:cubicBezTo>
                    <a:pt x="18" y="98"/>
                    <a:pt x="9" y="98"/>
                    <a:pt x="0" y="99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79" y="351"/>
                    <a:pt x="162" y="323"/>
                    <a:pt x="172" y="253"/>
                  </a:cubicBezTo>
                  <a:cubicBezTo>
                    <a:pt x="187" y="138"/>
                    <a:pt x="133" y="94"/>
                    <a:pt x="115" y="59"/>
                  </a:cubicBezTo>
                  <a:cubicBezTo>
                    <a:pt x="97" y="24"/>
                    <a:pt x="112" y="0"/>
                    <a:pt x="11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1C55587B-582C-7BC1-E27B-64A962D6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" y="4058"/>
            <a:ext cx="12346163" cy="694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26185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-69850" y="-53975"/>
            <a:ext cx="12261850" cy="6888163"/>
          </a:xfrm>
          <a:prstGeom prst="rect">
            <a:avLst/>
          </a:prstGeom>
          <a:solidFill>
            <a:srgbClr val="FED7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99" name="Grupo 98"/>
          <p:cNvGrpSpPr/>
          <p:nvPr/>
        </p:nvGrpSpPr>
        <p:grpSpPr>
          <a:xfrm>
            <a:off x="5975732" y="3571875"/>
            <a:ext cx="6242051" cy="3313113"/>
            <a:chOff x="6019800" y="3571875"/>
            <a:chExt cx="6242051" cy="3313113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0544175" y="5770563"/>
              <a:ext cx="852488" cy="852488"/>
            </a:xfrm>
            <a:custGeom>
              <a:avLst/>
              <a:gdLst>
                <a:gd name="T0" fmla="*/ 338 w 537"/>
                <a:gd name="T1" fmla="*/ 0 h 537"/>
                <a:gd name="T2" fmla="*/ 80 w 537"/>
                <a:gd name="T3" fmla="*/ 80 h 537"/>
                <a:gd name="T4" fmla="*/ 0 w 537"/>
                <a:gd name="T5" fmla="*/ 336 h 537"/>
                <a:gd name="T6" fmla="*/ 201 w 537"/>
                <a:gd name="T7" fmla="*/ 537 h 537"/>
                <a:gd name="T8" fmla="*/ 471 w 537"/>
                <a:gd name="T9" fmla="*/ 454 h 537"/>
                <a:gd name="T10" fmla="*/ 537 w 537"/>
                <a:gd name="T11" fmla="*/ 201 h 537"/>
                <a:gd name="T12" fmla="*/ 338 w 537"/>
                <a:gd name="T13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338" y="0"/>
                  </a:moveTo>
                  <a:lnTo>
                    <a:pt x="80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71" y="454"/>
                  </a:lnTo>
                  <a:lnTo>
                    <a:pt x="537" y="20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11377613" y="5995988"/>
              <a:ext cx="852488" cy="854075"/>
            </a:xfrm>
            <a:custGeom>
              <a:avLst/>
              <a:gdLst>
                <a:gd name="T0" fmla="*/ 80 w 537"/>
                <a:gd name="T1" fmla="*/ 81 h 538"/>
                <a:gd name="T2" fmla="*/ 0 w 537"/>
                <a:gd name="T3" fmla="*/ 337 h 538"/>
                <a:gd name="T4" fmla="*/ 201 w 537"/>
                <a:gd name="T5" fmla="*/ 538 h 538"/>
                <a:gd name="T6" fmla="*/ 471 w 537"/>
                <a:gd name="T7" fmla="*/ 455 h 538"/>
                <a:gd name="T8" fmla="*/ 537 w 537"/>
                <a:gd name="T9" fmla="*/ 200 h 538"/>
                <a:gd name="T10" fmla="*/ 338 w 537"/>
                <a:gd name="T11" fmla="*/ 0 h 538"/>
                <a:gd name="T12" fmla="*/ 80 w 537"/>
                <a:gd name="T13" fmla="*/ 8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80" y="81"/>
                  </a:moveTo>
                  <a:lnTo>
                    <a:pt x="0" y="337"/>
                  </a:lnTo>
                  <a:lnTo>
                    <a:pt x="201" y="538"/>
                  </a:lnTo>
                  <a:lnTo>
                    <a:pt x="471" y="455"/>
                  </a:lnTo>
                  <a:lnTo>
                    <a:pt x="537" y="200"/>
                  </a:lnTo>
                  <a:lnTo>
                    <a:pt x="338" y="0"/>
                  </a:lnTo>
                  <a:lnTo>
                    <a:pt x="80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9720263" y="5549900"/>
              <a:ext cx="849313" cy="852488"/>
            </a:xfrm>
            <a:custGeom>
              <a:avLst/>
              <a:gdLst>
                <a:gd name="T0" fmla="*/ 336 w 535"/>
                <a:gd name="T1" fmla="*/ 0 h 537"/>
                <a:gd name="T2" fmla="*/ 78 w 535"/>
                <a:gd name="T3" fmla="*/ 80 h 537"/>
                <a:gd name="T4" fmla="*/ 0 w 535"/>
                <a:gd name="T5" fmla="*/ 336 h 537"/>
                <a:gd name="T6" fmla="*/ 199 w 535"/>
                <a:gd name="T7" fmla="*/ 537 h 537"/>
                <a:gd name="T8" fmla="*/ 469 w 535"/>
                <a:gd name="T9" fmla="*/ 455 h 537"/>
                <a:gd name="T10" fmla="*/ 535 w 535"/>
                <a:gd name="T11" fmla="*/ 201 h 537"/>
                <a:gd name="T12" fmla="*/ 336 w 535"/>
                <a:gd name="T13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537">
                  <a:moveTo>
                    <a:pt x="336" y="0"/>
                  </a:moveTo>
                  <a:lnTo>
                    <a:pt x="78" y="80"/>
                  </a:lnTo>
                  <a:lnTo>
                    <a:pt x="0" y="336"/>
                  </a:lnTo>
                  <a:lnTo>
                    <a:pt x="199" y="537"/>
                  </a:lnTo>
                  <a:lnTo>
                    <a:pt x="469" y="455"/>
                  </a:lnTo>
                  <a:lnTo>
                    <a:pt x="535" y="20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9474200" y="4735513"/>
              <a:ext cx="852488" cy="852488"/>
            </a:xfrm>
            <a:custGeom>
              <a:avLst/>
              <a:gdLst>
                <a:gd name="T0" fmla="*/ 469 w 537"/>
                <a:gd name="T1" fmla="*/ 454 h 537"/>
                <a:gd name="T2" fmla="*/ 537 w 537"/>
                <a:gd name="T3" fmla="*/ 201 h 537"/>
                <a:gd name="T4" fmla="*/ 336 w 537"/>
                <a:gd name="T5" fmla="*/ 0 h 537"/>
                <a:gd name="T6" fmla="*/ 80 w 537"/>
                <a:gd name="T7" fmla="*/ 80 h 537"/>
                <a:gd name="T8" fmla="*/ 0 w 537"/>
                <a:gd name="T9" fmla="*/ 338 h 537"/>
                <a:gd name="T10" fmla="*/ 199 w 537"/>
                <a:gd name="T11" fmla="*/ 537 h 537"/>
                <a:gd name="T12" fmla="*/ 469 w 537"/>
                <a:gd name="T13" fmla="*/ 454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69" y="454"/>
                  </a:moveTo>
                  <a:lnTo>
                    <a:pt x="537" y="201"/>
                  </a:lnTo>
                  <a:lnTo>
                    <a:pt x="336" y="0"/>
                  </a:lnTo>
                  <a:lnTo>
                    <a:pt x="80" y="80"/>
                  </a:lnTo>
                  <a:lnTo>
                    <a:pt x="0" y="338"/>
                  </a:lnTo>
                  <a:lnTo>
                    <a:pt x="199" y="537"/>
                  </a:lnTo>
                  <a:lnTo>
                    <a:pt x="469" y="4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8883650" y="5326063"/>
              <a:ext cx="852488" cy="852488"/>
            </a:xfrm>
            <a:custGeom>
              <a:avLst/>
              <a:gdLst>
                <a:gd name="T0" fmla="*/ 336 w 537"/>
                <a:gd name="T1" fmla="*/ 0 h 537"/>
                <a:gd name="T2" fmla="*/ 80 w 537"/>
                <a:gd name="T3" fmla="*/ 80 h 537"/>
                <a:gd name="T4" fmla="*/ 0 w 537"/>
                <a:gd name="T5" fmla="*/ 336 h 537"/>
                <a:gd name="T6" fmla="*/ 199 w 537"/>
                <a:gd name="T7" fmla="*/ 537 h 537"/>
                <a:gd name="T8" fmla="*/ 471 w 537"/>
                <a:gd name="T9" fmla="*/ 455 h 537"/>
                <a:gd name="T10" fmla="*/ 537 w 537"/>
                <a:gd name="T11" fmla="*/ 199 h 537"/>
                <a:gd name="T12" fmla="*/ 336 w 537"/>
                <a:gd name="T13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336" y="0"/>
                  </a:moveTo>
                  <a:lnTo>
                    <a:pt x="80" y="80"/>
                  </a:lnTo>
                  <a:lnTo>
                    <a:pt x="0" y="336"/>
                  </a:lnTo>
                  <a:lnTo>
                    <a:pt x="199" y="537"/>
                  </a:lnTo>
                  <a:lnTo>
                    <a:pt x="471" y="455"/>
                  </a:lnTo>
                  <a:lnTo>
                    <a:pt x="537" y="199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9950450" y="6335713"/>
              <a:ext cx="849313" cy="549275"/>
            </a:xfrm>
            <a:custGeom>
              <a:avLst/>
              <a:gdLst>
                <a:gd name="T0" fmla="*/ 336 w 535"/>
                <a:gd name="T1" fmla="*/ 0 h 346"/>
                <a:gd name="T2" fmla="*/ 78 w 535"/>
                <a:gd name="T3" fmla="*/ 80 h 346"/>
                <a:gd name="T4" fmla="*/ 0 w 535"/>
                <a:gd name="T5" fmla="*/ 336 h 346"/>
                <a:gd name="T6" fmla="*/ 10 w 535"/>
                <a:gd name="T7" fmla="*/ 346 h 346"/>
                <a:gd name="T8" fmla="*/ 497 w 535"/>
                <a:gd name="T9" fmla="*/ 346 h 346"/>
                <a:gd name="T10" fmla="*/ 535 w 535"/>
                <a:gd name="T11" fmla="*/ 199 h 346"/>
                <a:gd name="T12" fmla="*/ 336 w 535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346">
                  <a:moveTo>
                    <a:pt x="336" y="0"/>
                  </a:moveTo>
                  <a:lnTo>
                    <a:pt x="78" y="80"/>
                  </a:lnTo>
                  <a:lnTo>
                    <a:pt x="0" y="336"/>
                  </a:lnTo>
                  <a:lnTo>
                    <a:pt x="10" y="346"/>
                  </a:lnTo>
                  <a:lnTo>
                    <a:pt x="497" y="346"/>
                  </a:lnTo>
                  <a:lnTo>
                    <a:pt x="535" y="199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10847388" y="6559550"/>
              <a:ext cx="785813" cy="325438"/>
            </a:xfrm>
            <a:custGeom>
              <a:avLst/>
              <a:gdLst>
                <a:gd name="T0" fmla="*/ 296 w 495"/>
                <a:gd name="T1" fmla="*/ 0 h 205"/>
                <a:gd name="T2" fmla="*/ 38 w 495"/>
                <a:gd name="T3" fmla="*/ 80 h 205"/>
                <a:gd name="T4" fmla="*/ 0 w 495"/>
                <a:gd name="T5" fmla="*/ 205 h 205"/>
                <a:gd name="T6" fmla="*/ 495 w 495"/>
                <a:gd name="T7" fmla="*/ 205 h 205"/>
                <a:gd name="T8" fmla="*/ 495 w 495"/>
                <a:gd name="T9" fmla="*/ 201 h 205"/>
                <a:gd name="T10" fmla="*/ 296 w 495"/>
                <a:gd name="T1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205">
                  <a:moveTo>
                    <a:pt x="296" y="0"/>
                  </a:moveTo>
                  <a:lnTo>
                    <a:pt x="38" y="80"/>
                  </a:lnTo>
                  <a:lnTo>
                    <a:pt x="0" y="205"/>
                  </a:lnTo>
                  <a:lnTo>
                    <a:pt x="495" y="205"/>
                  </a:lnTo>
                  <a:lnTo>
                    <a:pt x="495" y="201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9123363" y="6115050"/>
              <a:ext cx="852488" cy="769938"/>
            </a:xfrm>
            <a:custGeom>
              <a:avLst/>
              <a:gdLst>
                <a:gd name="T0" fmla="*/ 537 w 537"/>
                <a:gd name="T1" fmla="*/ 199 h 485"/>
                <a:gd name="T2" fmla="*/ 336 w 537"/>
                <a:gd name="T3" fmla="*/ 0 h 485"/>
                <a:gd name="T4" fmla="*/ 80 w 537"/>
                <a:gd name="T5" fmla="*/ 80 h 485"/>
                <a:gd name="T6" fmla="*/ 0 w 537"/>
                <a:gd name="T7" fmla="*/ 336 h 485"/>
                <a:gd name="T8" fmla="*/ 149 w 537"/>
                <a:gd name="T9" fmla="*/ 485 h 485"/>
                <a:gd name="T10" fmla="*/ 366 w 537"/>
                <a:gd name="T11" fmla="*/ 485 h 485"/>
                <a:gd name="T12" fmla="*/ 468 w 537"/>
                <a:gd name="T13" fmla="*/ 455 h 485"/>
                <a:gd name="T14" fmla="*/ 537 w 537"/>
                <a:gd name="T15" fmla="*/ 199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485">
                  <a:moveTo>
                    <a:pt x="537" y="199"/>
                  </a:moveTo>
                  <a:lnTo>
                    <a:pt x="336" y="0"/>
                  </a:lnTo>
                  <a:lnTo>
                    <a:pt x="80" y="80"/>
                  </a:lnTo>
                  <a:lnTo>
                    <a:pt x="0" y="336"/>
                  </a:lnTo>
                  <a:lnTo>
                    <a:pt x="149" y="485"/>
                  </a:lnTo>
                  <a:lnTo>
                    <a:pt x="366" y="485"/>
                  </a:lnTo>
                  <a:lnTo>
                    <a:pt x="468" y="455"/>
                  </a:lnTo>
                  <a:lnTo>
                    <a:pt x="537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29" name="Freeform 14"/>
            <p:cNvSpPr>
              <a:spLocks/>
            </p:cNvSpPr>
            <p:nvPr/>
          </p:nvSpPr>
          <p:spPr bwMode="auto">
            <a:xfrm>
              <a:off x="8286750" y="5888038"/>
              <a:ext cx="852488" cy="852488"/>
            </a:xfrm>
            <a:custGeom>
              <a:avLst/>
              <a:gdLst>
                <a:gd name="T0" fmla="*/ 80 w 537"/>
                <a:gd name="T1" fmla="*/ 81 h 537"/>
                <a:gd name="T2" fmla="*/ 0 w 537"/>
                <a:gd name="T3" fmla="*/ 338 h 537"/>
                <a:gd name="T4" fmla="*/ 201 w 537"/>
                <a:gd name="T5" fmla="*/ 537 h 537"/>
                <a:gd name="T6" fmla="*/ 470 w 537"/>
                <a:gd name="T7" fmla="*/ 457 h 537"/>
                <a:gd name="T8" fmla="*/ 537 w 537"/>
                <a:gd name="T9" fmla="*/ 201 h 537"/>
                <a:gd name="T10" fmla="*/ 336 w 537"/>
                <a:gd name="T11" fmla="*/ 0 h 537"/>
                <a:gd name="T12" fmla="*/ 80 w 537"/>
                <a:gd name="T13" fmla="*/ 8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80" y="81"/>
                  </a:moveTo>
                  <a:lnTo>
                    <a:pt x="0" y="338"/>
                  </a:lnTo>
                  <a:lnTo>
                    <a:pt x="201" y="537"/>
                  </a:lnTo>
                  <a:lnTo>
                    <a:pt x="470" y="457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80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7715250" y="6465888"/>
              <a:ext cx="817563" cy="419100"/>
            </a:xfrm>
            <a:custGeom>
              <a:avLst/>
              <a:gdLst>
                <a:gd name="T0" fmla="*/ 315 w 515"/>
                <a:gd name="T1" fmla="*/ 0 h 264"/>
                <a:gd name="T2" fmla="*/ 58 w 515"/>
                <a:gd name="T3" fmla="*/ 81 h 264"/>
                <a:gd name="T4" fmla="*/ 0 w 515"/>
                <a:gd name="T5" fmla="*/ 264 h 264"/>
                <a:gd name="T6" fmla="*/ 499 w 515"/>
                <a:gd name="T7" fmla="*/ 264 h 264"/>
                <a:gd name="T8" fmla="*/ 515 w 515"/>
                <a:gd name="T9" fmla="*/ 202 h 264"/>
                <a:gd name="T10" fmla="*/ 315 w 515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5" h="264">
                  <a:moveTo>
                    <a:pt x="315" y="0"/>
                  </a:moveTo>
                  <a:lnTo>
                    <a:pt x="58" y="81"/>
                  </a:lnTo>
                  <a:lnTo>
                    <a:pt x="0" y="264"/>
                  </a:lnTo>
                  <a:lnTo>
                    <a:pt x="499" y="264"/>
                  </a:lnTo>
                  <a:lnTo>
                    <a:pt x="515" y="202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auto">
            <a:xfrm>
              <a:off x="8621713" y="6692900"/>
              <a:ext cx="619125" cy="192088"/>
            </a:xfrm>
            <a:custGeom>
              <a:avLst/>
              <a:gdLst>
                <a:gd name="T0" fmla="*/ 12 w 390"/>
                <a:gd name="T1" fmla="*/ 81 h 121"/>
                <a:gd name="T2" fmla="*/ 0 w 390"/>
                <a:gd name="T3" fmla="*/ 121 h 121"/>
                <a:gd name="T4" fmla="*/ 390 w 390"/>
                <a:gd name="T5" fmla="*/ 121 h 121"/>
                <a:gd name="T6" fmla="*/ 269 w 390"/>
                <a:gd name="T7" fmla="*/ 0 h 121"/>
                <a:gd name="T8" fmla="*/ 12 w 390"/>
                <a:gd name="T9" fmla="*/ 8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21">
                  <a:moveTo>
                    <a:pt x="12" y="81"/>
                  </a:moveTo>
                  <a:lnTo>
                    <a:pt x="0" y="121"/>
                  </a:lnTo>
                  <a:lnTo>
                    <a:pt x="390" y="121"/>
                  </a:lnTo>
                  <a:lnTo>
                    <a:pt x="269" y="0"/>
                  </a:lnTo>
                  <a:lnTo>
                    <a:pt x="12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6853238" y="6245225"/>
              <a:ext cx="852488" cy="639763"/>
            </a:xfrm>
            <a:custGeom>
              <a:avLst/>
              <a:gdLst>
                <a:gd name="T0" fmla="*/ 338 w 537"/>
                <a:gd name="T1" fmla="*/ 0 h 403"/>
                <a:gd name="T2" fmla="*/ 80 w 537"/>
                <a:gd name="T3" fmla="*/ 81 h 403"/>
                <a:gd name="T4" fmla="*/ 0 w 537"/>
                <a:gd name="T5" fmla="*/ 339 h 403"/>
                <a:gd name="T6" fmla="*/ 66 w 537"/>
                <a:gd name="T7" fmla="*/ 403 h 403"/>
                <a:gd name="T8" fmla="*/ 484 w 537"/>
                <a:gd name="T9" fmla="*/ 403 h 403"/>
                <a:gd name="T10" fmla="*/ 537 w 537"/>
                <a:gd name="T11" fmla="*/ 202 h 403"/>
                <a:gd name="T12" fmla="*/ 338 w 537"/>
                <a:gd name="T1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403">
                  <a:moveTo>
                    <a:pt x="338" y="0"/>
                  </a:moveTo>
                  <a:lnTo>
                    <a:pt x="80" y="81"/>
                  </a:lnTo>
                  <a:lnTo>
                    <a:pt x="0" y="339"/>
                  </a:lnTo>
                  <a:lnTo>
                    <a:pt x="66" y="403"/>
                  </a:lnTo>
                  <a:lnTo>
                    <a:pt x="484" y="403"/>
                  </a:lnTo>
                  <a:lnTo>
                    <a:pt x="537" y="202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7450138" y="5657850"/>
              <a:ext cx="852488" cy="852488"/>
            </a:xfrm>
            <a:custGeom>
              <a:avLst/>
              <a:gdLst>
                <a:gd name="T0" fmla="*/ 338 w 537"/>
                <a:gd name="T1" fmla="*/ 0 h 537"/>
                <a:gd name="T2" fmla="*/ 80 w 537"/>
                <a:gd name="T3" fmla="*/ 81 h 537"/>
                <a:gd name="T4" fmla="*/ 0 w 537"/>
                <a:gd name="T5" fmla="*/ 338 h 537"/>
                <a:gd name="T6" fmla="*/ 201 w 537"/>
                <a:gd name="T7" fmla="*/ 537 h 537"/>
                <a:gd name="T8" fmla="*/ 470 w 537"/>
                <a:gd name="T9" fmla="*/ 455 h 537"/>
                <a:gd name="T10" fmla="*/ 537 w 537"/>
                <a:gd name="T11" fmla="*/ 201 h 537"/>
                <a:gd name="T12" fmla="*/ 338 w 537"/>
                <a:gd name="T13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338" y="0"/>
                  </a:moveTo>
                  <a:lnTo>
                    <a:pt x="80" y="81"/>
                  </a:lnTo>
                  <a:lnTo>
                    <a:pt x="0" y="338"/>
                  </a:lnTo>
                  <a:lnTo>
                    <a:pt x="201" y="537"/>
                  </a:lnTo>
                  <a:lnTo>
                    <a:pt x="470" y="455"/>
                  </a:lnTo>
                  <a:lnTo>
                    <a:pt x="537" y="20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6019800" y="6022975"/>
              <a:ext cx="852488" cy="852488"/>
            </a:xfrm>
            <a:custGeom>
              <a:avLst/>
              <a:gdLst>
                <a:gd name="T0" fmla="*/ 80 w 537"/>
                <a:gd name="T1" fmla="*/ 80 h 537"/>
                <a:gd name="T2" fmla="*/ 0 w 537"/>
                <a:gd name="T3" fmla="*/ 336 h 537"/>
                <a:gd name="T4" fmla="*/ 199 w 537"/>
                <a:gd name="T5" fmla="*/ 537 h 537"/>
                <a:gd name="T6" fmla="*/ 468 w 537"/>
                <a:gd name="T7" fmla="*/ 454 h 537"/>
                <a:gd name="T8" fmla="*/ 537 w 537"/>
                <a:gd name="T9" fmla="*/ 201 h 537"/>
                <a:gd name="T10" fmla="*/ 336 w 537"/>
                <a:gd name="T11" fmla="*/ 0 h 537"/>
                <a:gd name="T12" fmla="*/ 80 w 537"/>
                <a:gd name="T13" fmla="*/ 8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80" y="80"/>
                  </a:moveTo>
                  <a:lnTo>
                    <a:pt x="0" y="336"/>
                  </a:lnTo>
                  <a:lnTo>
                    <a:pt x="199" y="537"/>
                  </a:lnTo>
                  <a:lnTo>
                    <a:pt x="468" y="454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80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10307638" y="4960938"/>
              <a:ext cx="852488" cy="854075"/>
            </a:xfrm>
            <a:custGeom>
              <a:avLst/>
              <a:gdLst>
                <a:gd name="T0" fmla="*/ 80 w 537"/>
                <a:gd name="T1" fmla="*/ 81 h 538"/>
                <a:gd name="T2" fmla="*/ 0 w 537"/>
                <a:gd name="T3" fmla="*/ 336 h 538"/>
                <a:gd name="T4" fmla="*/ 199 w 537"/>
                <a:gd name="T5" fmla="*/ 538 h 538"/>
                <a:gd name="T6" fmla="*/ 469 w 537"/>
                <a:gd name="T7" fmla="*/ 455 h 538"/>
                <a:gd name="T8" fmla="*/ 537 w 537"/>
                <a:gd name="T9" fmla="*/ 202 h 538"/>
                <a:gd name="T10" fmla="*/ 336 w 537"/>
                <a:gd name="T11" fmla="*/ 0 h 538"/>
                <a:gd name="T12" fmla="*/ 80 w 537"/>
                <a:gd name="T13" fmla="*/ 8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80" y="81"/>
                  </a:moveTo>
                  <a:lnTo>
                    <a:pt x="0" y="336"/>
                  </a:lnTo>
                  <a:lnTo>
                    <a:pt x="199" y="538"/>
                  </a:lnTo>
                  <a:lnTo>
                    <a:pt x="469" y="455"/>
                  </a:lnTo>
                  <a:lnTo>
                    <a:pt x="537" y="202"/>
                  </a:lnTo>
                  <a:lnTo>
                    <a:pt x="336" y="0"/>
                  </a:lnTo>
                  <a:lnTo>
                    <a:pt x="80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11980863" y="5502275"/>
              <a:ext cx="280988" cy="736600"/>
            </a:xfrm>
            <a:custGeom>
              <a:avLst/>
              <a:gdLst>
                <a:gd name="T0" fmla="*/ 80 w 177"/>
                <a:gd name="T1" fmla="*/ 30 h 464"/>
                <a:gd name="T2" fmla="*/ 0 w 177"/>
                <a:gd name="T3" fmla="*/ 285 h 464"/>
                <a:gd name="T4" fmla="*/ 177 w 177"/>
                <a:gd name="T5" fmla="*/ 464 h 464"/>
                <a:gd name="T6" fmla="*/ 177 w 177"/>
                <a:gd name="T7" fmla="*/ 0 h 464"/>
                <a:gd name="T8" fmla="*/ 80 w 177"/>
                <a:gd name="T9" fmla="*/ 3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464">
                  <a:moveTo>
                    <a:pt x="80" y="30"/>
                  </a:moveTo>
                  <a:lnTo>
                    <a:pt x="0" y="285"/>
                  </a:lnTo>
                  <a:lnTo>
                    <a:pt x="177" y="464"/>
                  </a:lnTo>
                  <a:lnTo>
                    <a:pt x="177" y="0"/>
                  </a:lnTo>
                  <a:lnTo>
                    <a:pt x="80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auto">
            <a:xfrm>
              <a:off x="11734800" y="4610100"/>
              <a:ext cx="527050" cy="849313"/>
            </a:xfrm>
            <a:custGeom>
              <a:avLst/>
              <a:gdLst>
                <a:gd name="T0" fmla="*/ 0 w 332"/>
                <a:gd name="T1" fmla="*/ 334 h 535"/>
                <a:gd name="T2" fmla="*/ 201 w 332"/>
                <a:gd name="T3" fmla="*/ 535 h 535"/>
                <a:gd name="T4" fmla="*/ 332 w 332"/>
                <a:gd name="T5" fmla="*/ 495 h 535"/>
                <a:gd name="T6" fmla="*/ 332 w 332"/>
                <a:gd name="T7" fmla="*/ 0 h 535"/>
                <a:gd name="T8" fmla="*/ 81 w 332"/>
                <a:gd name="T9" fmla="*/ 79 h 535"/>
                <a:gd name="T10" fmla="*/ 0 w 332"/>
                <a:gd name="T11" fmla="*/ 334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535">
                  <a:moveTo>
                    <a:pt x="0" y="334"/>
                  </a:moveTo>
                  <a:lnTo>
                    <a:pt x="201" y="535"/>
                  </a:lnTo>
                  <a:lnTo>
                    <a:pt x="332" y="495"/>
                  </a:lnTo>
                  <a:lnTo>
                    <a:pt x="332" y="0"/>
                  </a:lnTo>
                  <a:lnTo>
                    <a:pt x="81" y="79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0" name="Freeform 23"/>
            <p:cNvSpPr>
              <a:spLocks/>
            </p:cNvSpPr>
            <p:nvPr/>
          </p:nvSpPr>
          <p:spPr bwMode="auto">
            <a:xfrm>
              <a:off x="11144250" y="5197475"/>
              <a:ext cx="852488" cy="854075"/>
            </a:xfrm>
            <a:custGeom>
              <a:avLst/>
              <a:gdLst>
                <a:gd name="T0" fmla="*/ 80 w 537"/>
                <a:gd name="T1" fmla="*/ 81 h 538"/>
                <a:gd name="T2" fmla="*/ 0 w 537"/>
                <a:gd name="T3" fmla="*/ 336 h 538"/>
                <a:gd name="T4" fmla="*/ 201 w 537"/>
                <a:gd name="T5" fmla="*/ 538 h 538"/>
                <a:gd name="T6" fmla="*/ 471 w 537"/>
                <a:gd name="T7" fmla="*/ 455 h 538"/>
                <a:gd name="T8" fmla="*/ 537 w 537"/>
                <a:gd name="T9" fmla="*/ 200 h 538"/>
                <a:gd name="T10" fmla="*/ 338 w 537"/>
                <a:gd name="T11" fmla="*/ 0 h 538"/>
                <a:gd name="T12" fmla="*/ 80 w 537"/>
                <a:gd name="T13" fmla="*/ 8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80" y="81"/>
                  </a:moveTo>
                  <a:lnTo>
                    <a:pt x="0" y="336"/>
                  </a:lnTo>
                  <a:lnTo>
                    <a:pt x="201" y="538"/>
                  </a:lnTo>
                  <a:lnTo>
                    <a:pt x="471" y="455"/>
                  </a:lnTo>
                  <a:lnTo>
                    <a:pt x="537" y="200"/>
                  </a:lnTo>
                  <a:lnTo>
                    <a:pt x="338" y="0"/>
                  </a:lnTo>
                  <a:lnTo>
                    <a:pt x="80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1" name="Freeform 24"/>
            <p:cNvSpPr>
              <a:spLocks/>
            </p:cNvSpPr>
            <p:nvPr/>
          </p:nvSpPr>
          <p:spPr bwMode="auto">
            <a:xfrm>
              <a:off x="10907713" y="4386263"/>
              <a:ext cx="852488" cy="852488"/>
            </a:xfrm>
            <a:custGeom>
              <a:avLst/>
              <a:gdLst>
                <a:gd name="T0" fmla="*/ 81 w 537"/>
                <a:gd name="T1" fmla="*/ 81 h 537"/>
                <a:gd name="T2" fmla="*/ 0 w 537"/>
                <a:gd name="T3" fmla="*/ 336 h 537"/>
                <a:gd name="T4" fmla="*/ 201 w 537"/>
                <a:gd name="T5" fmla="*/ 537 h 537"/>
                <a:gd name="T6" fmla="*/ 471 w 537"/>
                <a:gd name="T7" fmla="*/ 455 h 537"/>
                <a:gd name="T8" fmla="*/ 537 w 537"/>
                <a:gd name="T9" fmla="*/ 199 h 537"/>
                <a:gd name="T10" fmla="*/ 338 w 537"/>
                <a:gd name="T11" fmla="*/ 0 h 537"/>
                <a:gd name="T12" fmla="*/ 81 w 537"/>
                <a:gd name="T13" fmla="*/ 8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81" y="81"/>
                  </a:moveTo>
                  <a:lnTo>
                    <a:pt x="0" y="336"/>
                  </a:lnTo>
                  <a:lnTo>
                    <a:pt x="201" y="537"/>
                  </a:lnTo>
                  <a:lnTo>
                    <a:pt x="471" y="455"/>
                  </a:lnTo>
                  <a:lnTo>
                    <a:pt x="537" y="199"/>
                  </a:lnTo>
                  <a:lnTo>
                    <a:pt x="338" y="0"/>
                  </a:lnTo>
                  <a:lnTo>
                    <a:pt x="81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2" name="Freeform 25"/>
            <p:cNvSpPr>
              <a:spLocks/>
            </p:cNvSpPr>
            <p:nvPr/>
          </p:nvSpPr>
          <p:spPr bwMode="auto">
            <a:xfrm>
              <a:off x="10661650" y="3571875"/>
              <a:ext cx="852488" cy="852488"/>
            </a:xfrm>
            <a:custGeom>
              <a:avLst/>
              <a:gdLst>
                <a:gd name="T0" fmla="*/ 471 w 537"/>
                <a:gd name="T1" fmla="*/ 455 h 537"/>
                <a:gd name="T2" fmla="*/ 537 w 537"/>
                <a:gd name="T3" fmla="*/ 201 h 537"/>
                <a:gd name="T4" fmla="*/ 338 w 537"/>
                <a:gd name="T5" fmla="*/ 0 h 537"/>
                <a:gd name="T6" fmla="*/ 81 w 537"/>
                <a:gd name="T7" fmla="*/ 80 h 537"/>
                <a:gd name="T8" fmla="*/ 0 w 537"/>
                <a:gd name="T9" fmla="*/ 336 h 537"/>
                <a:gd name="T10" fmla="*/ 201 w 537"/>
                <a:gd name="T11" fmla="*/ 537 h 537"/>
                <a:gd name="T12" fmla="*/ 471 w 537"/>
                <a:gd name="T13" fmla="*/ 455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71" y="455"/>
                  </a:moveTo>
                  <a:lnTo>
                    <a:pt x="537" y="201"/>
                  </a:lnTo>
                  <a:lnTo>
                    <a:pt x="338" y="0"/>
                  </a:lnTo>
                  <a:lnTo>
                    <a:pt x="81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71" y="4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3" name="Freeform 26"/>
            <p:cNvSpPr>
              <a:spLocks/>
            </p:cNvSpPr>
            <p:nvPr/>
          </p:nvSpPr>
          <p:spPr bwMode="auto">
            <a:xfrm>
              <a:off x="10071100" y="4162425"/>
              <a:ext cx="852488" cy="854075"/>
            </a:xfrm>
            <a:custGeom>
              <a:avLst/>
              <a:gdLst>
                <a:gd name="T0" fmla="*/ 471 w 537"/>
                <a:gd name="T1" fmla="*/ 455 h 538"/>
                <a:gd name="T2" fmla="*/ 537 w 537"/>
                <a:gd name="T3" fmla="*/ 200 h 538"/>
                <a:gd name="T4" fmla="*/ 338 w 537"/>
                <a:gd name="T5" fmla="*/ 0 h 538"/>
                <a:gd name="T6" fmla="*/ 81 w 537"/>
                <a:gd name="T7" fmla="*/ 81 h 538"/>
                <a:gd name="T8" fmla="*/ 0 w 537"/>
                <a:gd name="T9" fmla="*/ 336 h 538"/>
                <a:gd name="T10" fmla="*/ 201 w 537"/>
                <a:gd name="T11" fmla="*/ 538 h 538"/>
                <a:gd name="T12" fmla="*/ 471 w 537"/>
                <a:gd name="T13" fmla="*/ 455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471" y="455"/>
                  </a:moveTo>
                  <a:lnTo>
                    <a:pt x="537" y="200"/>
                  </a:lnTo>
                  <a:lnTo>
                    <a:pt x="338" y="0"/>
                  </a:lnTo>
                  <a:lnTo>
                    <a:pt x="81" y="81"/>
                  </a:lnTo>
                  <a:lnTo>
                    <a:pt x="0" y="336"/>
                  </a:lnTo>
                  <a:lnTo>
                    <a:pt x="201" y="538"/>
                  </a:lnTo>
                  <a:lnTo>
                    <a:pt x="471" y="4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4" name="Freeform 27"/>
            <p:cNvSpPr>
              <a:spLocks/>
            </p:cNvSpPr>
            <p:nvPr/>
          </p:nvSpPr>
          <p:spPr bwMode="auto">
            <a:xfrm>
              <a:off x="11495088" y="3798888"/>
              <a:ext cx="766763" cy="852488"/>
            </a:xfrm>
            <a:custGeom>
              <a:avLst/>
              <a:gdLst>
                <a:gd name="T0" fmla="*/ 81 w 483"/>
                <a:gd name="T1" fmla="*/ 80 h 537"/>
                <a:gd name="T2" fmla="*/ 0 w 483"/>
                <a:gd name="T3" fmla="*/ 336 h 537"/>
                <a:gd name="T4" fmla="*/ 201 w 483"/>
                <a:gd name="T5" fmla="*/ 537 h 537"/>
                <a:gd name="T6" fmla="*/ 471 w 483"/>
                <a:gd name="T7" fmla="*/ 455 h 537"/>
                <a:gd name="T8" fmla="*/ 483 w 483"/>
                <a:gd name="T9" fmla="*/ 406 h 537"/>
                <a:gd name="T10" fmla="*/ 483 w 483"/>
                <a:gd name="T11" fmla="*/ 147 h 537"/>
                <a:gd name="T12" fmla="*/ 338 w 483"/>
                <a:gd name="T13" fmla="*/ 0 h 537"/>
                <a:gd name="T14" fmla="*/ 81 w 483"/>
                <a:gd name="T15" fmla="*/ 8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3" h="537">
                  <a:moveTo>
                    <a:pt x="81" y="80"/>
                  </a:moveTo>
                  <a:lnTo>
                    <a:pt x="0" y="336"/>
                  </a:lnTo>
                  <a:lnTo>
                    <a:pt x="201" y="537"/>
                  </a:lnTo>
                  <a:lnTo>
                    <a:pt x="471" y="455"/>
                  </a:lnTo>
                  <a:lnTo>
                    <a:pt x="483" y="406"/>
                  </a:lnTo>
                  <a:lnTo>
                    <a:pt x="483" y="147"/>
                  </a:lnTo>
                  <a:lnTo>
                    <a:pt x="338" y="0"/>
                  </a:lnTo>
                  <a:lnTo>
                    <a:pt x="81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78" name="Freeform 31"/>
          <p:cNvSpPr>
            <a:spLocks/>
          </p:cNvSpPr>
          <p:nvPr/>
        </p:nvSpPr>
        <p:spPr bwMode="auto">
          <a:xfrm>
            <a:off x="1828168" y="1256526"/>
            <a:ext cx="852488" cy="852488"/>
          </a:xfrm>
          <a:custGeom>
            <a:avLst/>
            <a:gdLst>
              <a:gd name="T0" fmla="*/ 66 w 537"/>
              <a:gd name="T1" fmla="*/ 83 h 537"/>
              <a:gd name="T2" fmla="*/ 0 w 537"/>
              <a:gd name="T3" fmla="*/ 336 h 537"/>
              <a:gd name="T4" fmla="*/ 199 w 537"/>
              <a:gd name="T5" fmla="*/ 537 h 537"/>
              <a:gd name="T6" fmla="*/ 457 w 537"/>
              <a:gd name="T7" fmla="*/ 457 h 537"/>
              <a:gd name="T8" fmla="*/ 537 w 537"/>
              <a:gd name="T9" fmla="*/ 199 h 537"/>
              <a:gd name="T10" fmla="*/ 336 w 537"/>
              <a:gd name="T11" fmla="*/ 0 h 537"/>
              <a:gd name="T12" fmla="*/ 66 w 537"/>
              <a:gd name="T13" fmla="*/ 83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7" h="537">
                <a:moveTo>
                  <a:pt x="66" y="83"/>
                </a:moveTo>
                <a:lnTo>
                  <a:pt x="0" y="336"/>
                </a:lnTo>
                <a:lnTo>
                  <a:pt x="199" y="537"/>
                </a:lnTo>
                <a:lnTo>
                  <a:pt x="457" y="457"/>
                </a:lnTo>
                <a:lnTo>
                  <a:pt x="537" y="199"/>
                </a:lnTo>
                <a:lnTo>
                  <a:pt x="336" y="0"/>
                </a:lnTo>
                <a:lnTo>
                  <a:pt x="66" y="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98" name="Grupo 97"/>
          <p:cNvGrpSpPr/>
          <p:nvPr/>
        </p:nvGrpSpPr>
        <p:grpSpPr>
          <a:xfrm>
            <a:off x="-87945" y="-14001"/>
            <a:ext cx="6245226" cy="3313113"/>
            <a:chOff x="22225" y="19050"/>
            <a:chExt cx="6245226" cy="3313113"/>
          </a:xfrm>
        </p:grpSpPr>
        <p:sp>
          <p:nvSpPr>
            <p:cNvPr id="75" name="Freeform 28"/>
            <p:cNvSpPr>
              <a:spLocks/>
            </p:cNvSpPr>
            <p:nvPr/>
          </p:nvSpPr>
          <p:spPr bwMode="auto">
            <a:xfrm>
              <a:off x="887413" y="280988"/>
              <a:ext cx="852488" cy="852488"/>
            </a:xfrm>
            <a:custGeom>
              <a:avLst/>
              <a:gdLst>
                <a:gd name="T0" fmla="*/ 199 w 537"/>
                <a:gd name="T1" fmla="*/ 537 h 537"/>
                <a:gd name="T2" fmla="*/ 457 w 537"/>
                <a:gd name="T3" fmla="*/ 457 h 537"/>
                <a:gd name="T4" fmla="*/ 537 w 537"/>
                <a:gd name="T5" fmla="*/ 201 h 537"/>
                <a:gd name="T6" fmla="*/ 336 w 537"/>
                <a:gd name="T7" fmla="*/ 0 h 537"/>
                <a:gd name="T8" fmla="*/ 67 w 537"/>
                <a:gd name="T9" fmla="*/ 83 h 537"/>
                <a:gd name="T10" fmla="*/ 0 w 537"/>
                <a:gd name="T11" fmla="*/ 336 h 537"/>
                <a:gd name="T12" fmla="*/ 199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199" y="537"/>
                  </a:moveTo>
                  <a:lnTo>
                    <a:pt x="457" y="457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67" y="83"/>
                  </a:lnTo>
                  <a:lnTo>
                    <a:pt x="0" y="336"/>
                  </a:lnTo>
                  <a:lnTo>
                    <a:pt x="199" y="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6" name="Freeform 29"/>
            <p:cNvSpPr>
              <a:spLocks/>
            </p:cNvSpPr>
            <p:nvPr/>
          </p:nvSpPr>
          <p:spPr bwMode="auto">
            <a:xfrm>
              <a:off x="53975" y="53975"/>
              <a:ext cx="852488" cy="854075"/>
            </a:xfrm>
            <a:custGeom>
              <a:avLst/>
              <a:gdLst>
                <a:gd name="T0" fmla="*/ 457 w 537"/>
                <a:gd name="T1" fmla="*/ 457 h 538"/>
                <a:gd name="T2" fmla="*/ 537 w 537"/>
                <a:gd name="T3" fmla="*/ 201 h 538"/>
                <a:gd name="T4" fmla="*/ 336 w 537"/>
                <a:gd name="T5" fmla="*/ 0 h 538"/>
                <a:gd name="T6" fmla="*/ 67 w 537"/>
                <a:gd name="T7" fmla="*/ 83 h 538"/>
                <a:gd name="T8" fmla="*/ 0 w 537"/>
                <a:gd name="T9" fmla="*/ 338 h 538"/>
                <a:gd name="T10" fmla="*/ 199 w 537"/>
                <a:gd name="T11" fmla="*/ 538 h 538"/>
                <a:gd name="T12" fmla="*/ 457 w 537"/>
                <a:gd name="T13" fmla="*/ 45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457" y="457"/>
                  </a:moveTo>
                  <a:lnTo>
                    <a:pt x="537" y="201"/>
                  </a:lnTo>
                  <a:lnTo>
                    <a:pt x="336" y="0"/>
                  </a:lnTo>
                  <a:lnTo>
                    <a:pt x="67" y="83"/>
                  </a:lnTo>
                  <a:lnTo>
                    <a:pt x="0" y="338"/>
                  </a:lnTo>
                  <a:lnTo>
                    <a:pt x="199" y="538"/>
                  </a:lnTo>
                  <a:lnTo>
                    <a:pt x="457" y="4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7" name="Freeform 30"/>
            <p:cNvSpPr>
              <a:spLocks/>
            </p:cNvSpPr>
            <p:nvPr/>
          </p:nvSpPr>
          <p:spPr bwMode="auto">
            <a:xfrm>
              <a:off x="1714500" y="501650"/>
              <a:ext cx="852488" cy="852488"/>
            </a:xfrm>
            <a:custGeom>
              <a:avLst/>
              <a:gdLst>
                <a:gd name="T0" fmla="*/ 199 w 537"/>
                <a:gd name="T1" fmla="*/ 537 h 537"/>
                <a:gd name="T2" fmla="*/ 457 w 537"/>
                <a:gd name="T3" fmla="*/ 457 h 537"/>
                <a:gd name="T4" fmla="*/ 537 w 537"/>
                <a:gd name="T5" fmla="*/ 201 h 537"/>
                <a:gd name="T6" fmla="*/ 336 w 537"/>
                <a:gd name="T7" fmla="*/ 0 h 537"/>
                <a:gd name="T8" fmla="*/ 67 w 537"/>
                <a:gd name="T9" fmla="*/ 82 h 537"/>
                <a:gd name="T10" fmla="*/ 0 w 537"/>
                <a:gd name="T11" fmla="*/ 336 h 537"/>
                <a:gd name="T12" fmla="*/ 199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199" y="537"/>
                  </a:moveTo>
                  <a:lnTo>
                    <a:pt x="457" y="457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67" y="82"/>
                  </a:lnTo>
                  <a:lnTo>
                    <a:pt x="0" y="336"/>
                  </a:lnTo>
                  <a:lnTo>
                    <a:pt x="199" y="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9" name="Freeform 32"/>
            <p:cNvSpPr>
              <a:spLocks/>
            </p:cNvSpPr>
            <p:nvPr/>
          </p:nvSpPr>
          <p:spPr bwMode="auto">
            <a:xfrm>
              <a:off x="2547938" y="725488"/>
              <a:ext cx="852488" cy="852488"/>
            </a:xfrm>
            <a:custGeom>
              <a:avLst/>
              <a:gdLst>
                <a:gd name="T0" fmla="*/ 201 w 537"/>
                <a:gd name="T1" fmla="*/ 537 h 537"/>
                <a:gd name="T2" fmla="*/ 457 w 537"/>
                <a:gd name="T3" fmla="*/ 457 h 537"/>
                <a:gd name="T4" fmla="*/ 537 w 537"/>
                <a:gd name="T5" fmla="*/ 201 h 537"/>
                <a:gd name="T6" fmla="*/ 338 w 537"/>
                <a:gd name="T7" fmla="*/ 0 h 537"/>
                <a:gd name="T8" fmla="*/ 69 w 537"/>
                <a:gd name="T9" fmla="*/ 82 h 537"/>
                <a:gd name="T10" fmla="*/ 0 w 537"/>
                <a:gd name="T11" fmla="*/ 338 h 537"/>
                <a:gd name="T12" fmla="*/ 201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201" y="537"/>
                  </a:moveTo>
                  <a:lnTo>
                    <a:pt x="457" y="457"/>
                  </a:lnTo>
                  <a:lnTo>
                    <a:pt x="537" y="201"/>
                  </a:lnTo>
                  <a:lnTo>
                    <a:pt x="338" y="0"/>
                  </a:lnTo>
                  <a:lnTo>
                    <a:pt x="69" y="82"/>
                  </a:lnTo>
                  <a:lnTo>
                    <a:pt x="0" y="338"/>
                  </a:lnTo>
                  <a:lnTo>
                    <a:pt x="201" y="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0" name="Freeform 33"/>
            <p:cNvSpPr>
              <a:spLocks/>
            </p:cNvSpPr>
            <p:nvPr/>
          </p:nvSpPr>
          <p:spPr bwMode="auto">
            <a:xfrm>
              <a:off x="1484313" y="19050"/>
              <a:ext cx="852488" cy="549275"/>
            </a:xfrm>
            <a:custGeom>
              <a:avLst/>
              <a:gdLst>
                <a:gd name="T0" fmla="*/ 199 w 537"/>
                <a:gd name="T1" fmla="*/ 346 h 346"/>
                <a:gd name="T2" fmla="*/ 457 w 537"/>
                <a:gd name="T3" fmla="*/ 266 h 346"/>
                <a:gd name="T4" fmla="*/ 537 w 537"/>
                <a:gd name="T5" fmla="*/ 10 h 346"/>
                <a:gd name="T6" fmla="*/ 525 w 537"/>
                <a:gd name="T7" fmla="*/ 0 h 346"/>
                <a:gd name="T8" fmla="*/ 39 w 537"/>
                <a:gd name="T9" fmla="*/ 0 h 346"/>
                <a:gd name="T10" fmla="*/ 0 w 537"/>
                <a:gd name="T11" fmla="*/ 147 h 346"/>
                <a:gd name="T12" fmla="*/ 199 w 537"/>
                <a:gd name="T13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346">
                  <a:moveTo>
                    <a:pt x="199" y="346"/>
                  </a:moveTo>
                  <a:lnTo>
                    <a:pt x="457" y="266"/>
                  </a:lnTo>
                  <a:lnTo>
                    <a:pt x="537" y="10"/>
                  </a:lnTo>
                  <a:lnTo>
                    <a:pt x="525" y="0"/>
                  </a:lnTo>
                  <a:lnTo>
                    <a:pt x="39" y="0"/>
                  </a:lnTo>
                  <a:lnTo>
                    <a:pt x="0" y="147"/>
                  </a:lnTo>
                  <a:lnTo>
                    <a:pt x="199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1" name="Freeform 34"/>
            <p:cNvSpPr>
              <a:spLocks/>
            </p:cNvSpPr>
            <p:nvPr/>
          </p:nvSpPr>
          <p:spPr bwMode="auto">
            <a:xfrm>
              <a:off x="650875" y="19050"/>
              <a:ext cx="785813" cy="325438"/>
            </a:xfrm>
            <a:custGeom>
              <a:avLst/>
              <a:gdLst>
                <a:gd name="T0" fmla="*/ 199 w 495"/>
                <a:gd name="T1" fmla="*/ 205 h 205"/>
                <a:gd name="T2" fmla="*/ 457 w 495"/>
                <a:gd name="T3" fmla="*/ 125 h 205"/>
                <a:gd name="T4" fmla="*/ 495 w 495"/>
                <a:gd name="T5" fmla="*/ 0 h 205"/>
                <a:gd name="T6" fmla="*/ 0 w 495"/>
                <a:gd name="T7" fmla="*/ 0 h 205"/>
                <a:gd name="T8" fmla="*/ 0 w 495"/>
                <a:gd name="T9" fmla="*/ 4 h 205"/>
                <a:gd name="T10" fmla="*/ 199 w 495"/>
                <a:gd name="T1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205">
                  <a:moveTo>
                    <a:pt x="199" y="205"/>
                  </a:moveTo>
                  <a:lnTo>
                    <a:pt x="457" y="125"/>
                  </a:lnTo>
                  <a:lnTo>
                    <a:pt x="49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99" y="2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2" name="Freeform 35"/>
            <p:cNvSpPr>
              <a:spLocks/>
            </p:cNvSpPr>
            <p:nvPr/>
          </p:nvSpPr>
          <p:spPr bwMode="auto">
            <a:xfrm>
              <a:off x="2311400" y="19050"/>
              <a:ext cx="849313" cy="769938"/>
            </a:xfrm>
            <a:custGeom>
              <a:avLst/>
              <a:gdLst>
                <a:gd name="T0" fmla="*/ 0 w 535"/>
                <a:gd name="T1" fmla="*/ 286 h 485"/>
                <a:gd name="T2" fmla="*/ 199 w 535"/>
                <a:gd name="T3" fmla="*/ 485 h 485"/>
                <a:gd name="T4" fmla="*/ 457 w 535"/>
                <a:gd name="T5" fmla="*/ 405 h 485"/>
                <a:gd name="T6" fmla="*/ 535 w 535"/>
                <a:gd name="T7" fmla="*/ 149 h 485"/>
                <a:gd name="T8" fmla="*/ 386 w 535"/>
                <a:gd name="T9" fmla="*/ 0 h 485"/>
                <a:gd name="T10" fmla="*/ 169 w 535"/>
                <a:gd name="T11" fmla="*/ 0 h 485"/>
                <a:gd name="T12" fmla="*/ 67 w 535"/>
                <a:gd name="T13" fmla="*/ 30 h 485"/>
                <a:gd name="T14" fmla="*/ 0 w 535"/>
                <a:gd name="T15" fmla="*/ 28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485">
                  <a:moveTo>
                    <a:pt x="0" y="286"/>
                  </a:moveTo>
                  <a:lnTo>
                    <a:pt x="199" y="485"/>
                  </a:lnTo>
                  <a:lnTo>
                    <a:pt x="457" y="405"/>
                  </a:lnTo>
                  <a:lnTo>
                    <a:pt x="535" y="149"/>
                  </a:lnTo>
                  <a:lnTo>
                    <a:pt x="386" y="0"/>
                  </a:lnTo>
                  <a:lnTo>
                    <a:pt x="169" y="0"/>
                  </a:lnTo>
                  <a:lnTo>
                    <a:pt x="67" y="30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3" name="Freeform 36"/>
            <p:cNvSpPr>
              <a:spLocks/>
            </p:cNvSpPr>
            <p:nvPr/>
          </p:nvSpPr>
          <p:spPr bwMode="auto">
            <a:xfrm>
              <a:off x="3144838" y="163513"/>
              <a:ext cx="852488" cy="852488"/>
            </a:xfrm>
            <a:custGeom>
              <a:avLst/>
              <a:gdLst>
                <a:gd name="T0" fmla="*/ 457 w 537"/>
                <a:gd name="T1" fmla="*/ 456 h 537"/>
                <a:gd name="T2" fmla="*/ 537 w 537"/>
                <a:gd name="T3" fmla="*/ 199 h 537"/>
                <a:gd name="T4" fmla="*/ 338 w 537"/>
                <a:gd name="T5" fmla="*/ 0 h 537"/>
                <a:gd name="T6" fmla="*/ 67 w 537"/>
                <a:gd name="T7" fmla="*/ 80 h 537"/>
                <a:gd name="T8" fmla="*/ 0 w 537"/>
                <a:gd name="T9" fmla="*/ 336 h 537"/>
                <a:gd name="T10" fmla="*/ 201 w 537"/>
                <a:gd name="T11" fmla="*/ 537 h 537"/>
                <a:gd name="T12" fmla="*/ 457 w 537"/>
                <a:gd name="T13" fmla="*/ 45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57" y="456"/>
                  </a:moveTo>
                  <a:lnTo>
                    <a:pt x="537" y="199"/>
                  </a:lnTo>
                  <a:lnTo>
                    <a:pt x="338" y="0"/>
                  </a:lnTo>
                  <a:lnTo>
                    <a:pt x="67" y="80"/>
                  </a:lnTo>
                  <a:lnTo>
                    <a:pt x="0" y="336"/>
                  </a:lnTo>
                  <a:lnTo>
                    <a:pt x="201" y="537"/>
                  </a:lnTo>
                  <a:lnTo>
                    <a:pt x="457" y="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4" name="Freeform 37"/>
            <p:cNvSpPr>
              <a:spLocks/>
            </p:cNvSpPr>
            <p:nvPr/>
          </p:nvSpPr>
          <p:spPr bwMode="auto">
            <a:xfrm>
              <a:off x="3751263" y="19050"/>
              <a:ext cx="817563" cy="419100"/>
            </a:xfrm>
            <a:custGeom>
              <a:avLst/>
              <a:gdLst>
                <a:gd name="T0" fmla="*/ 202 w 515"/>
                <a:gd name="T1" fmla="*/ 264 h 264"/>
                <a:gd name="T2" fmla="*/ 457 w 515"/>
                <a:gd name="T3" fmla="*/ 183 h 264"/>
                <a:gd name="T4" fmla="*/ 515 w 515"/>
                <a:gd name="T5" fmla="*/ 0 h 264"/>
                <a:gd name="T6" fmla="*/ 17 w 515"/>
                <a:gd name="T7" fmla="*/ 0 h 264"/>
                <a:gd name="T8" fmla="*/ 0 w 515"/>
                <a:gd name="T9" fmla="*/ 62 h 264"/>
                <a:gd name="T10" fmla="*/ 202 w 515"/>
                <a:gd name="T11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5" h="264">
                  <a:moveTo>
                    <a:pt x="202" y="264"/>
                  </a:moveTo>
                  <a:lnTo>
                    <a:pt x="457" y="183"/>
                  </a:lnTo>
                  <a:lnTo>
                    <a:pt x="515" y="0"/>
                  </a:lnTo>
                  <a:lnTo>
                    <a:pt x="17" y="0"/>
                  </a:lnTo>
                  <a:lnTo>
                    <a:pt x="0" y="62"/>
                  </a:lnTo>
                  <a:lnTo>
                    <a:pt x="202" y="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5" name="Freeform 38"/>
            <p:cNvSpPr>
              <a:spLocks/>
            </p:cNvSpPr>
            <p:nvPr/>
          </p:nvSpPr>
          <p:spPr bwMode="auto">
            <a:xfrm>
              <a:off x="3043238" y="19050"/>
              <a:ext cx="622300" cy="192088"/>
            </a:xfrm>
            <a:custGeom>
              <a:avLst/>
              <a:gdLst>
                <a:gd name="T0" fmla="*/ 378 w 392"/>
                <a:gd name="T1" fmla="*/ 40 h 121"/>
                <a:gd name="T2" fmla="*/ 392 w 392"/>
                <a:gd name="T3" fmla="*/ 0 h 121"/>
                <a:gd name="T4" fmla="*/ 0 w 392"/>
                <a:gd name="T5" fmla="*/ 0 h 121"/>
                <a:gd name="T6" fmla="*/ 123 w 392"/>
                <a:gd name="T7" fmla="*/ 121 h 121"/>
                <a:gd name="T8" fmla="*/ 378 w 392"/>
                <a:gd name="T9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21">
                  <a:moveTo>
                    <a:pt x="378" y="40"/>
                  </a:moveTo>
                  <a:lnTo>
                    <a:pt x="392" y="0"/>
                  </a:lnTo>
                  <a:lnTo>
                    <a:pt x="0" y="0"/>
                  </a:lnTo>
                  <a:lnTo>
                    <a:pt x="123" y="121"/>
                  </a:lnTo>
                  <a:lnTo>
                    <a:pt x="37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6" name="Freeform 39"/>
            <p:cNvSpPr>
              <a:spLocks/>
            </p:cNvSpPr>
            <p:nvPr/>
          </p:nvSpPr>
          <p:spPr bwMode="auto">
            <a:xfrm>
              <a:off x="4578350" y="19050"/>
              <a:ext cx="852488" cy="639763"/>
            </a:xfrm>
            <a:custGeom>
              <a:avLst/>
              <a:gdLst>
                <a:gd name="T0" fmla="*/ 200 w 537"/>
                <a:gd name="T1" fmla="*/ 403 h 403"/>
                <a:gd name="T2" fmla="*/ 457 w 537"/>
                <a:gd name="T3" fmla="*/ 322 h 403"/>
                <a:gd name="T4" fmla="*/ 537 w 537"/>
                <a:gd name="T5" fmla="*/ 64 h 403"/>
                <a:gd name="T6" fmla="*/ 471 w 537"/>
                <a:gd name="T7" fmla="*/ 0 h 403"/>
                <a:gd name="T8" fmla="*/ 53 w 537"/>
                <a:gd name="T9" fmla="*/ 0 h 403"/>
                <a:gd name="T10" fmla="*/ 0 w 537"/>
                <a:gd name="T11" fmla="*/ 201 h 403"/>
                <a:gd name="T12" fmla="*/ 200 w 537"/>
                <a:gd name="T13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403">
                  <a:moveTo>
                    <a:pt x="200" y="403"/>
                  </a:moveTo>
                  <a:lnTo>
                    <a:pt x="457" y="322"/>
                  </a:lnTo>
                  <a:lnTo>
                    <a:pt x="537" y="64"/>
                  </a:lnTo>
                  <a:lnTo>
                    <a:pt x="471" y="0"/>
                  </a:lnTo>
                  <a:lnTo>
                    <a:pt x="53" y="0"/>
                  </a:lnTo>
                  <a:lnTo>
                    <a:pt x="0" y="201"/>
                  </a:lnTo>
                  <a:lnTo>
                    <a:pt x="200" y="4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7" name="Freeform 40"/>
            <p:cNvSpPr>
              <a:spLocks/>
            </p:cNvSpPr>
            <p:nvPr/>
          </p:nvSpPr>
          <p:spPr bwMode="auto">
            <a:xfrm>
              <a:off x="3981450" y="393700"/>
              <a:ext cx="852488" cy="852488"/>
            </a:xfrm>
            <a:custGeom>
              <a:avLst/>
              <a:gdLst>
                <a:gd name="T0" fmla="*/ 201 w 537"/>
                <a:gd name="T1" fmla="*/ 537 h 537"/>
                <a:gd name="T2" fmla="*/ 457 w 537"/>
                <a:gd name="T3" fmla="*/ 456 h 537"/>
                <a:gd name="T4" fmla="*/ 537 w 537"/>
                <a:gd name="T5" fmla="*/ 199 h 537"/>
                <a:gd name="T6" fmla="*/ 336 w 537"/>
                <a:gd name="T7" fmla="*/ 0 h 537"/>
                <a:gd name="T8" fmla="*/ 67 w 537"/>
                <a:gd name="T9" fmla="*/ 82 h 537"/>
                <a:gd name="T10" fmla="*/ 0 w 537"/>
                <a:gd name="T11" fmla="*/ 336 h 537"/>
                <a:gd name="T12" fmla="*/ 201 w 537"/>
                <a:gd name="T1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201" y="537"/>
                  </a:moveTo>
                  <a:lnTo>
                    <a:pt x="457" y="456"/>
                  </a:lnTo>
                  <a:lnTo>
                    <a:pt x="537" y="199"/>
                  </a:lnTo>
                  <a:lnTo>
                    <a:pt x="336" y="0"/>
                  </a:lnTo>
                  <a:lnTo>
                    <a:pt x="67" y="82"/>
                  </a:lnTo>
                  <a:lnTo>
                    <a:pt x="0" y="336"/>
                  </a:lnTo>
                  <a:lnTo>
                    <a:pt x="201" y="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8" name="Freeform 41"/>
            <p:cNvSpPr>
              <a:spLocks/>
            </p:cNvSpPr>
            <p:nvPr/>
          </p:nvSpPr>
          <p:spPr bwMode="auto">
            <a:xfrm>
              <a:off x="5414963" y="28575"/>
              <a:ext cx="852488" cy="852488"/>
            </a:xfrm>
            <a:custGeom>
              <a:avLst/>
              <a:gdLst>
                <a:gd name="T0" fmla="*/ 457 w 537"/>
                <a:gd name="T1" fmla="*/ 457 h 537"/>
                <a:gd name="T2" fmla="*/ 537 w 537"/>
                <a:gd name="T3" fmla="*/ 201 h 537"/>
                <a:gd name="T4" fmla="*/ 336 w 537"/>
                <a:gd name="T5" fmla="*/ 0 h 537"/>
                <a:gd name="T6" fmla="*/ 67 w 537"/>
                <a:gd name="T7" fmla="*/ 83 h 537"/>
                <a:gd name="T8" fmla="*/ 0 w 537"/>
                <a:gd name="T9" fmla="*/ 338 h 537"/>
                <a:gd name="T10" fmla="*/ 200 w 537"/>
                <a:gd name="T11" fmla="*/ 537 h 537"/>
                <a:gd name="T12" fmla="*/ 457 w 537"/>
                <a:gd name="T13" fmla="*/ 45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57" y="457"/>
                  </a:moveTo>
                  <a:lnTo>
                    <a:pt x="537" y="201"/>
                  </a:lnTo>
                  <a:lnTo>
                    <a:pt x="336" y="0"/>
                  </a:lnTo>
                  <a:lnTo>
                    <a:pt x="67" y="83"/>
                  </a:lnTo>
                  <a:lnTo>
                    <a:pt x="0" y="338"/>
                  </a:lnTo>
                  <a:lnTo>
                    <a:pt x="200" y="537"/>
                  </a:lnTo>
                  <a:lnTo>
                    <a:pt x="457" y="4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9" name="Freeform 42"/>
            <p:cNvSpPr>
              <a:spLocks/>
            </p:cNvSpPr>
            <p:nvPr/>
          </p:nvSpPr>
          <p:spPr bwMode="auto">
            <a:xfrm>
              <a:off x="1127125" y="1089025"/>
              <a:ext cx="852488" cy="854075"/>
            </a:xfrm>
            <a:custGeom>
              <a:avLst/>
              <a:gdLst>
                <a:gd name="T0" fmla="*/ 457 w 537"/>
                <a:gd name="T1" fmla="*/ 457 h 538"/>
                <a:gd name="T2" fmla="*/ 537 w 537"/>
                <a:gd name="T3" fmla="*/ 202 h 538"/>
                <a:gd name="T4" fmla="*/ 336 w 537"/>
                <a:gd name="T5" fmla="*/ 0 h 538"/>
                <a:gd name="T6" fmla="*/ 66 w 537"/>
                <a:gd name="T7" fmla="*/ 83 h 538"/>
                <a:gd name="T8" fmla="*/ 0 w 537"/>
                <a:gd name="T9" fmla="*/ 336 h 538"/>
                <a:gd name="T10" fmla="*/ 199 w 537"/>
                <a:gd name="T11" fmla="*/ 538 h 538"/>
                <a:gd name="T12" fmla="*/ 457 w 537"/>
                <a:gd name="T13" fmla="*/ 45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457" y="457"/>
                  </a:moveTo>
                  <a:lnTo>
                    <a:pt x="537" y="202"/>
                  </a:lnTo>
                  <a:lnTo>
                    <a:pt x="336" y="0"/>
                  </a:lnTo>
                  <a:lnTo>
                    <a:pt x="66" y="83"/>
                  </a:lnTo>
                  <a:lnTo>
                    <a:pt x="0" y="336"/>
                  </a:lnTo>
                  <a:lnTo>
                    <a:pt x="199" y="538"/>
                  </a:lnTo>
                  <a:lnTo>
                    <a:pt x="457" y="4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0" name="Freeform 43"/>
            <p:cNvSpPr>
              <a:spLocks/>
            </p:cNvSpPr>
            <p:nvPr/>
          </p:nvSpPr>
          <p:spPr bwMode="auto">
            <a:xfrm>
              <a:off x="22225" y="665163"/>
              <a:ext cx="280988" cy="736600"/>
            </a:xfrm>
            <a:custGeom>
              <a:avLst/>
              <a:gdLst>
                <a:gd name="T0" fmla="*/ 97 w 177"/>
                <a:gd name="T1" fmla="*/ 434 h 464"/>
                <a:gd name="T2" fmla="*/ 177 w 177"/>
                <a:gd name="T3" fmla="*/ 179 h 464"/>
                <a:gd name="T4" fmla="*/ 0 w 177"/>
                <a:gd name="T5" fmla="*/ 0 h 464"/>
                <a:gd name="T6" fmla="*/ 0 w 177"/>
                <a:gd name="T7" fmla="*/ 464 h 464"/>
                <a:gd name="T8" fmla="*/ 97 w 177"/>
                <a:gd name="T9" fmla="*/ 43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464">
                  <a:moveTo>
                    <a:pt x="97" y="434"/>
                  </a:moveTo>
                  <a:lnTo>
                    <a:pt x="177" y="179"/>
                  </a:lnTo>
                  <a:lnTo>
                    <a:pt x="0" y="0"/>
                  </a:lnTo>
                  <a:lnTo>
                    <a:pt x="0" y="464"/>
                  </a:lnTo>
                  <a:lnTo>
                    <a:pt x="97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1" name="Freeform 44"/>
            <p:cNvSpPr>
              <a:spLocks/>
            </p:cNvSpPr>
            <p:nvPr/>
          </p:nvSpPr>
          <p:spPr bwMode="auto">
            <a:xfrm>
              <a:off x="22225" y="1444625"/>
              <a:ext cx="527050" cy="852488"/>
            </a:xfrm>
            <a:custGeom>
              <a:avLst/>
              <a:gdLst>
                <a:gd name="T0" fmla="*/ 332 w 332"/>
                <a:gd name="T1" fmla="*/ 201 h 537"/>
                <a:gd name="T2" fmla="*/ 133 w 332"/>
                <a:gd name="T3" fmla="*/ 0 h 537"/>
                <a:gd name="T4" fmla="*/ 0 w 332"/>
                <a:gd name="T5" fmla="*/ 40 h 537"/>
                <a:gd name="T6" fmla="*/ 0 w 332"/>
                <a:gd name="T7" fmla="*/ 537 h 537"/>
                <a:gd name="T8" fmla="*/ 252 w 332"/>
                <a:gd name="T9" fmla="*/ 456 h 537"/>
                <a:gd name="T10" fmla="*/ 332 w 332"/>
                <a:gd name="T11" fmla="*/ 20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537">
                  <a:moveTo>
                    <a:pt x="332" y="201"/>
                  </a:moveTo>
                  <a:lnTo>
                    <a:pt x="133" y="0"/>
                  </a:lnTo>
                  <a:lnTo>
                    <a:pt x="0" y="40"/>
                  </a:lnTo>
                  <a:lnTo>
                    <a:pt x="0" y="537"/>
                  </a:lnTo>
                  <a:lnTo>
                    <a:pt x="252" y="456"/>
                  </a:lnTo>
                  <a:lnTo>
                    <a:pt x="332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2" name="Freeform 45"/>
            <p:cNvSpPr>
              <a:spLocks/>
            </p:cNvSpPr>
            <p:nvPr/>
          </p:nvSpPr>
          <p:spPr bwMode="auto">
            <a:xfrm>
              <a:off x="287338" y="852488"/>
              <a:ext cx="852488" cy="854075"/>
            </a:xfrm>
            <a:custGeom>
              <a:avLst/>
              <a:gdLst>
                <a:gd name="T0" fmla="*/ 457 w 537"/>
                <a:gd name="T1" fmla="*/ 457 h 538"/>
                <a:gd name="T2" fmla="*/ 537 w 537"/>
                <a:gd name="T3" fmla="*/ 202 h 538"/>
                <a:gd name="T4" fmla="*/ 336 w 537"/>
                <a:gd name="T5" fmla="*/ 0 h 538"/>
                <a:gd name="T6" fmla="*/ 66 w 537"/>
                <a:gd name="T7" fmla="*/ 83 h 538"/>
                <a:gd name="T8" fmla="*/ 0 w 537"/>
                <a:gd name="T9" fmla="*/ 338 h 538"/>
                <a:gd name="T10" fmla="*/ 201 w 537"/>
                <a:gd name="T11" fmla="*/ 538 h 538"/>
                <a:gd name="T12" fmla="*/ 457 w 537"/>
                <a:gd name="T13" fmla="*/ 457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457" y="457"/>
                  </a:moveTo>
                  <a:lnTo>
                    <a:pt x="537" y="202"/>
                  </a:lnTo>
                  <a:lnTo>
                    <a:pt x="336" y="0"/>
                  </a:lnTo>
                  <a:lnTo>
                    <a:pt x="66" y="83"/>
                  </a:lnTo>
                  <a:lnTo>
                    <a:pt x="0" y="338"/>
                  </a:lnTo>
                  <a:lnTo>
                    <a:pt x="201" y="538"/>
                  </a:lnTo>
                  <a:lnTo>
                    <a:pt x="457" y="4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3" name="Freeform 46"/>
            <p:cNvSpPr>
              <a:spLocks/>
            </p:cNvSpPr>
            <p:nvPr/>
          </p:nvSpPr>
          <p:spPr bwMode="auto">
            <a:xfrm>
              <a:off x="523875" y="1665288"/>
              <a:ext cx="852488" cy="852488"/>
            </a:xfrm>
            <a:custGeom>
              <a:avLst/>
              <a:gdLst>
                <a:gd name="T0" fmla="*/ 456 w 537"/>
                <a:gd name="T1" fmla="*/ 456 h 537"/>
                <a:gd name="T2" fmla="*/ 537 w 537"/>
                <a:gd name="T3" fmla="*/ 201 h 537"/>
                <a:gd name="T4" fmla="*/ 336 w 537"/>
                <a:gd name="T5" fmla="*/ 0 h 537"/>
                <a:gd name="T6" fmla="*/ 66 w 537"/>
                <a:gd name="T7" fmla="*/ 82 h 537"/>
                <a:gd name="T8" fmla="*/ 0 w 537"/>
                <a:gd name="T9" fmla="*/ 338 h 537"/>
                <a:gd name="T10" fmla="*/ 201 w 537"/>
                <a:gd name="T11" fmla="*/ 537 h 537"/>
                <a:gd name="T12" fmla="*/ 456 w 537"/>
                <a:gd name="T13" fmla="*/ 45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456" y="456"/>
                  </a:moveTo>
                  <a:lnTo>
                    <a:pt x="537" y="201"/>
                  </a:lnTo>
                  <a:lnTo>
                    <a:pt x="336" y="0"/>
                  </a:lnTo>
                  <a:lnTo>
                    <a:pt x="66" y="82"/>
                  </a:lnTo>
                  <a:lnTo>
                    <a:pt x="0" y="338"/>
                  </a:lnTo>
                  <a:lnTo>
                    <a:pt x="201" y="537"/>
                  </a:lnTo>
                  <a:lnTo>
                    <a:pt x="456" y="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4" name="Freeform 47"/>
            <p:cNvSpPr>
              <a:spLocks/>
            </p:cNvSpPr>
            <p:nvPr/>
          </p:nvSpPr>
          <p:spPr bwMode="auto">
            <a:xfrm>
              <a:off x="769938" y="2479675"/>
              <a:ext cx="852488" cy="852488"/>
            </a:xfrm>
            <a:custGeom>
              <a:avLst/>
              <a:gdLst>
                <a:gd name="T0" fmla="*/ 66 w 537"/>
                <a:gd name="T1" fmla="*/ 82 h 537"/>
                <a:gd name="T2" fmla="*/ 0 w 537"/>
                <a:gd name="T3" fmla="*/ 336 h 537"/>
                <a:gd name="T4" fmla="*/ 201 w 537"/>
                <a:gd name="T5" fmla="*/ 537 h 537"/>
                <a:gd name="T6" fmla="*/ 456 w 537"/>
                <a:gd name="T7" fmla="*/ 457 h 537"/>
                <a:gd name="T8" fmla="*/ 537 w 537"/>
                <a:gd name="T9" fmla="*/ 201 h 537"/>
                <a:gd name="T10" fmla="*/ 336 w 537"/>
                <a:gd name="T11" fmla="*/ 0 h 537"/>
                <a:gd name="T12" fmla="*/ 66 w 537"/>
                <a:gd name="T13" fmla="*/ 82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7">
                  <a:moveTo>
                    <a:pt x="66" y="82"/>
                  </a:moveTo>
                  <a:lnTo>
                    <a:pt x="0" y="336"/>
                  </a:lnTo>
                  <a:lnTo>
                    <a:pt x="201" y="537"/>
                  </a:lnTo>
                  <a:lnTo>
                    <a:pt x="456" y="457"/>
                  </a:lnTo>
                  <a:lnTo>
                    <a:pt x="537" y="201"/>
                  </a:lnTo>
                  <a:lnTo>
                    <a:pt x="336" y="0"/>
                  </a:lnTo>
                  <a:lnTo>
                    <a:pt x="66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5" name="Freeform 48"/>
            <p:cNvSpPr>
              <a:spLocks/>
            </p:cNvSpPr>
            <p:nvPr/>
          </p:nvSpPr>
          <p:spPr bwMode="auto">
            <a:xfrm>
              <a:off x="1360488" y="1887538"/>
              <a:ext cx="852488" cy="854075"/>
            </a:xfrm>
            <a:custGeom>
              <a:avLst/>
              <a:gdLst>
                <a:gd name="T0" fmla="*/ 66 w 537"/>
                <a:gd name="T1" fmla="*/ 83 h 538"/>
                <a:gd name="T2" fmla="*/ 0 w 537"/>
                <a:gd name="T3" fmla="*/ 338 h 538"/>
                <a:gd name="T4" fmla="*/ 199 w 537"/>
                <a:gd name="T5" fmla="*/ 538 h 538"/>
                <a:gd name="T6" fmla="*/ 456 w 537"/>
                <a:gd name="T7" fmla="*/ 457 h 538"/>
                <a:gd name="T8" fmla="*/ 537 w 537"/>
                <a:gd name="T9" fmla="*/ 202 h 538"/>
                <a:gd name="T10" fmla="*/ 336 w 537"/>
                <a:gd name="T11" fmla="*/ 0 h 538"/>
                <a:gd name="T12" fmla="*/ 66 w 537"/>
                <a:gd name="T13" fmla="*/ 83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8">
                  <a:moveTo>
                    <a:pt x="66" y="83"/>
                  </a:moveTo>
                  <a:lnTo>
                    <a:pt x="0" y="338"/>
                  </a:lnTo>
                  <a:lnTo>
                    <a:pt x="199" y="538"/>
                  </a:lnTo>
                  <a:lnTo>
                    <a:pt x="456" y="457"/>
                  </a:lnTo>
                  <a:lnTo>
                    <a:pt x="537" y="202"/>
                  </a:lnTo>
                  <a:lnTo>
                    <a:pt x="336" y="0"/>
                  </a:lnTo>
                  <a:lnTo>
                    <a:pt x="6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96" name="Freeform 49"/>
            <p:cNvSpPr>
              <a:spLocks/>
            </p:cNvSpPr>
            <p:nvPr/>
          </p:nvSpPr>
          <p:spPr bwMode="auto">
            <a:xfrm>
              <a:off x="22225" y="2252663"/>
              <a:ext cx="766763" cy="852488"/>
            </a:xfrm>
            <a:custGeom>
              <a:avLst/>
              <a:gdLst>
                <a:gd name="T0" fmla="*/ 402 w 483"/>
                <a:gd name="T1" fmla="*/ 457 h 537"/>
                <a:gd name="T2" fmla="*/ 483 w 483"/>
                <a:gd name="T3" fmla="*/ 201 h 537"/>
                <a:gd name="T4" fmla="*/ 282 w 483"/>
                <a:gd name="T5" fmla="*/ 0 h 537"/>
                <a:gd name="T6" fmla="*/ 12 w 483"/>
                <a:gd name="T7" fmla="*/ 82 h 537"/>
                <a:gd name="T8" fmla="*/ 0 w 483"/>
                <a:gd name="T9" fmla="*/ 131 h 537"/>
                <a:gd name="T10" fmla="*/ 0 w 483"/>
                <a:gd name="T11" fmla="*/ 390 h 537"/>
                <a:gd name="T12" fmla="*/ 147 w 483"/>
                <a:gd name="T13" fmla="*/ 537 h 537"/>
                <a:gd name="T14" fmla="*/ 402 w 483"/>
                <a:gd name="T15" fmla="*/ 45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3" h="537">
                  <a:moveTo>
                    <a:pt x="402" y="457"/>
                  </a:moveTo>
                  <a:lnTo>
                    <a:pt x="483" y="201"/>
                  </a:lnTo>
                  <a:lnTo>
                    <a:pt x="282" y="0"/>
                  </a:lnTo>
                  <a:lnTo>
                    <a:pt x="12" y="82"/>
                  </a:lnTo>
                  <a:lnTo>
                    <a:pt x="0" y="131"/>
                  </a:lnTo>
                  <a:lnTo>
                    <a:pt x="0" y="390"/>
                  </a:lnTo>
                  <a:lnTo>
                    <a:pt x="147" y="537"/>
                  </a:lnTo>
                  <a:lnTo>
                    <a:pt x="402" y="4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sp>
        <p:nvSpPr>
          <p:cNvPr id="66" name="Subtítulo 2"/>
          <p:cNvSpPr txBox="1">
            <a:spLocks/>
          </p:cNvSpPr>
          <p:nvPr/>
        </p:nvSpPr>
        <p:spPr>
          <a:xfrm>
            <a:off x="2044410" y="2345500"/>
            <a:ext cx="7426855" cy="2379748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>
                <a:solidFill>
                  <a:schemeClr val="bg1"/>
                </a:solidFill>
              </a:rPr>
              <a:t>REQUISITOS</a:t>
            </a:r>
          </a:p>
          <a:p>
            <a:pPr marL="0" indent="0" algn="ctr">
              <a:buNone/>
            </a:pPr>
            <a:r>
              <a:rPr lang="en-US" sz="4800">
                <a:solidFill>
                  <a:schemeClr val="bg1"/>
                </a:solidFill>
              </a:rPr>
              <a:t>DO </a:t>
            </a:r>
          </a:p>
          <a:p>
            <a:pPr marL="0" indent="0" algn="ctr">
              <a:buNone/>
            </a:pPr>
            <a:r>
              <a:rPr lang="en-US" sz="4800">
                <a:solidFill>
                  <a:schemeClr val="bg1"/>
                </a:solidFill>
              </a:rPr>
              <a:t>PROJETO</a:t>
            </a:r>
            <a:endParaRPr lang="es-PE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3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Burg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rg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6" ma:contentTypeDescription="Create a new document." ma:contentTypeScope="" ma:versionID="836ecc926a10e8eb6dbedd7154ed7596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198f2aca9ae1f5c6bcd67e2659d3bb67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057684-337A-465D-A477-CC98D168AF84}">
  <ds:schemaRefs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9fdc8751-6fef-42ec-b05c-835dd8c535b4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6C0FEC5-BF15-4C5A-AB49-CC0F0E4D3CD5}">
  <ds:schemaRefs>
    <ds:schemaRef ds:uri="9fdc8751-6fef-42ec-b05c-835dd8c535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6A74166-BBFD-48F7-BBF6-7829D692D8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1168</Words>
  <Application>Microsoft Office PowerPoint</Application>
  <PresentationFormat>Widescreen</PresentationFormat>
  <Paragraphs>149</Paragraphs>
  <Slides>31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31</vt:i4>
      </vt:variant>
    </vt:vector>
  </HeadingPairs>
  <TitlesOfParts>
    <vt:vector size="43" baseType="lpstr">
      <vt:lpstr>맑은 고딕</vt:lpstr>
      <vt:lpstr>Aharoni</vt:lpstr>
      <vt:lpstr>Aptos</vt:lpstr>
      <vt:lpstr>Arial</vt:lpstr>
      <vt:lpstr>Arial (Títulos)</vt:lpstr>
      <vt:lpstr>Calibri</vt:lpstr>
      <vt:lpstr>Playfair Display Black</vt:lpstr>
      <vt:lpstr>Source Sans Pro</vt:lpstr>
      <vt:lpstr>Wingdings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>slidesppt.net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abejas</dc:title>
  <dc:creator>Grym</dc:creator>
  <cp:lastModifiedBy>LIZ VIANA BOHN .</cp:lastModifiedBy>
  <cp:revision>2</cp:revision>
  <dcterms:created xsi:type="dcterms:W3CDTF">2018-04-24T17:14:44Z</dcterms:created>
  <dcterms:modified xsi:type="dcterms:W3CDTF">2024-09-12T01:46:04Z</dcterms:modified>
  <cp:category>slidesppt.net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